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7" r:id="rId4"/>
    <p:sldMasterId id="2147483701" r:id="rId5"/>
  </p:sldMasterIdLst>
  <p:notesMasterIdLst>
    <p:notesMasterId r:id="rId31"/>
  </p:notesMasterIdLst>
  <p:sldIdLst>
    <p:sldId id="256" r:id="rId6"/>
    <p:sldId id="257" r:id="rId7"/>
    <p:sldId id="258" r:id="rId8"/>
    <p:sldId id="287" r:id="rId9"/>
    <p:sldId id="260" r:id="rId10"/>
    <p:sldId id="261" r:id="rId11"/>
    <p:sldId id="262" r:id="rId12"/>
    <p:sldId id="263" r:id="rId13"/>
    <p:sldId id="265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1" r:id="rId28"/>
    <p:sldId id="285" r:id="rId29"/>
    <p:sldId id="28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FC7C5-99DA-4A9C-A1E5-BEF0FD444535}" type="datetimeFigureOut">
              <a:rPr lang="en-US" smtClean="0"/>
              <a:pPr/>
              <a:t>11/17/2008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2AE70-B975-4F56-993C-C3489E01CA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algn="r" rtl="0" fontAlgn="base" latinLnBrk="1">
              <a:spcBef>
                <a:spcPct val="0"/>
              </a:spcBef>
              <a:spcAft>
                <a:spcPct val="0"/>
              </a:spcAft>
              <a:defRPr/>
            </a:pPr>
            <a:fld id="{9D439A83-5F81-483C-B9F2-8BA2DBD74697}" type="slidenum">
              <a:rPr kumimoji="1" lang="en-US" sz="1200" b="1" kern="120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+mn-cs"/>
              </a:rPr>
              <a:pPr algn="r" rtl="0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kumimoji="1" lang="en-US" sz="1200" b="1" kern="1200" dirty="0">
              <a:solidFill>
                <a:srgbClr val="000000"/>
              </a:solidFill>
              <a:latin typeface="Times New Roman" pitchFamily="18" charset="0"/>
              <a:ea typeface="굴림" pitchFamily="34" charset="-127"/>
              <a:cs typeface="+mn-cs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4025"/>
            <a:ext cx="5485158" cy="4116049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algn="r" rtl="0" fontAlgn="base" latinLnBrk="1">
              <a:spcBef>
                <a:spcPct val="0"/>
              </a:spcBef>
              <a:spcAft>
                <a:spcPct val="0"/>
              </a:spcAft>
              <a:defRPr/>
            </a:pPr>
            <a:fld id="{CA2825E8-2C21-4773-917D-A087FC72F720}" type="slidenum">
              <a:rPr kumimoji="1" lang="en-US" b="1">
                <a:solidFill>
                  <a:srgbClr val="000000"/>
                </a:solidFill>
                <a:latin typeface="Times New Roman" pitchFamily="18" charset="0"/>
                <a:ea typeface="굴림" pitchFamily="34" charset="-127"/>
              </a:rPr>
              <a:pPr algn="r" rtl="0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kumimoji="1" lang="en-US" b="1" dirty="0">
              <a:solidFill>
                <a:srgbClr val="000000"/>
              </a:solidFill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6977" y="685488"/>
            <a:ext cx="4547152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 latinLnBrk="1">
              <a:spcBef>
                <a:spcPct val="0"/>
              </a:spcBef>
              <a:spcAft>
                <a:spcPct val="0"/>
              </a:spcAft>
              <a:defRPr/>
            </a:pPr>
            <a:fld id="{E0B3A1E5-843B-48D5-97DC-39F8B7B04341}" type="slidenum">
              <a:rPr kumimoji="1" lang="en-US" altLang="ko-KR" b="1">
                <a:solidFill>
                  <a:prstClr val="black"/>
                </a:solidFill>
                <a:latin typeface="Verdana" pitchFamily="34" charset="0"/>
                <a:ea typeface="굴림" pitchFamily="34" charset="-127"/>
              </a:rPr>
              <a:pPr algn="r" rtl="0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kumimoji="1" lang="en-US" altLang="ko-KR" b="1" dirty="0">
              <a:solidFill>
                <a:prstClr val="black"/>
              </a:solidFill>
              <a:latin typeface="Verdana" pitchFamily="34" charset="0"/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0" fontAlgn="base" latinLnBrk="1">
              <a:spcBef>
                <a:spcPct val="0"/>
              </a:spcBef>
              <a:spcAft>
                <a:spcPct val="0"/>
              </a:spcAft>
              <a:defRPr/>
            </a:pPr>
            <a:fld id="{53EB6B2A-216F-4BCC-AF6B-2D2750D353DF}" type="slidenum">
              <a:rPr kumimoji="1" lang="en-US" b="1">
                <a:solidFill>
                  <a:srgbClr val="000000"/>
                </a:solidFill>
                <a:latin typeface="Times New Roman" pitchFamily="18" charset="0"/>
                <a:ea typeface="굴림" pitchFamily="34" charset="-127"/>
              </a:rPr>
              <a:pPr algn="r" rtl="0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kumimoji="1" lang="en-US" b="1" dirty="0">
              <a:solidFill>
                <a:srgbClr val="000000"/>
              </a:solidFill>
              <a:latin typeface="Times New Roman" pitchFamily="18" charset="0"/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 latinLnBrk="1">
              <a:spcBef>
                <a:spcPct val="0"/>
              </a:spcBef>
              <a:spcAft>
                <a:spcPct val="0"/>
              </a:spcAft>
              <a:defRPr/>
            </a:pPr>
            <a:fld id="{E0B3A1E5-843B-48D5-97DC-39F8B7B04341}" type="slidenum">
              <a:rPr kumimoji="1" lang="en-US" altLang="ko-KR" b="1">
                <a:solidFill>
                  <a:prstClr val="black"/>
                </a:solidFill>
                <a:latin typeface="Verdana" pitchFamily="34" charset="0"/>
                <a:ea typeface="굴림" pitchFamily="34" charset="-127"/>
              </a:rPr>
              <a:pPr algn="r" rtl="0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kumimoji="1" lang="en-US" altLang="ko-KR" b="1" dirty="0">
              <a:solidFill>
                <a:prstClr val="black"/>
              </a:solidFill>
              <a:latin typeface="Verdana" pitchFamily="34" charset="0"/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 latinLnBrk="1">
              <a:spcBef>
                <a:spcPct val="0"/>
              </a:spcBef>
              <a:spcAft>
                <a:spcPct val="0"/>
              </a:spcAft>
            </a:pPr>
            <a:fld id="{8F1F4354-017F-4F06-A256-E963A62A22BF}" type="slidenum">
              <a:rPr kumimoji="1" lang="en-US" altLang="ko-KR" b="1">
                <a:solidFill>
                  <a:prstClr val="black"/>
                </a:solidFill>
                <a:latin typeface="Verdana" pitchFamily="34" charset="0"/>
                <a:ea typeface="굴림" pitchFamily="34" charset="-127"/>
              </a:rPr>
              <a:pPr algn="r" rtl="0" fontAlgn="base" latinLnBrk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kumimoji="1" lang="en-US" altLang="ko-KR" b="1" dirty="0">
              <a:solidFill>
                <a:prstClr val="black"/>
              </a:solidFill>
              <a:latin typeface="Verdana" pitchFamily="34" charset="0"/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 latinLnBrk="1">
              <a:spcBef>
                <a:spcPct val="0"/>
              </a:spcBef>
              <a:spcAft>
                <a:spcPct val="0"/>
              </a:spcAft>
              <a:defRPr/>
            </a:pPr>
            <a:fld id="{E0B3A1E5-843B-48D5-97DC-39F8B7B04341}" type="slidenum">
              <a:rPr kumimoji="1" lang="en-US" altLang="ko-KR" b="1">
                <a:solidFill>
                  <a:prstClr val="black"/>
                </a:solidFill>
                <a:latin typeface="Verdana" pitchFamily="34" charset="0"/>
                <a:ea typeface="굴림" pitchFamily="34" charset="-127"/>
              </a:rPr>
              <a:pPr algn="r" rtl="0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kumimoji="1" lang="en-US" altLang="ko-KR" b="1" dirty="0">
              <a:solidFill>
                <a:prstClr val="black"/>
              </a:solidFill>
              <a:latin typeface="Verdana" pitchFamily="34" charset="0"/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 latinLnBrk="1">
              <a:spcBef>
                <a:spcPct val="0"/>
              </a:spcBef>
              <a:spcAft>
                <a:spcPct val="0"/>
              </a:spcAft>
              <a:defRPr/>
            </a:pPr>
            <a:fld id="{E0B3A1E5-843B-48D5-97DC-39F8B7B04341}" type="slidenum">
              <a:rPr kumimoji="1" lang="en-US" altLang="ko-KR" b="1">
                <a:solidFill>
                  <a:prstClr val="black"/>
                </a:solidFill>
                <a:latin typeface="Verdana" pitchFamily="34" charset="0"/>
                <a:ea typeface="굴림" pitchFamily="34" charset="-127"/>
              </a:rPr>
              <a:pPr algn="r" rtl="0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kumimoji="1" lang="en-US" altLang="ko-KR" b="1" dirty="0">
              <a:solidFill>
                <a:prstClr val="black"/>
              </a:solidFill>
              <a:latin typeface="Verdana" pitchFamily="34" charset="0"/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 latinLnBrk="1">
              <a:spcBef>
                <a:spcPct val="0"/>
              </a:spcBef>
              <a:spcAft>
                <a:spcPct val="0"/>
              </a:spcAft>
            </a:pPr>
            <a:fld id="{E594357F-2A74-4051-87D1-4D2FE9CB2D9E}" type="slidenum">
              <a:rPr kumimoji="1" lang="en-US" b="1">
                <a:solidFill>
                  <a:prstClr val="black"/>
                </a:solidFill>
                <a:latin typeface="Verdana" pitchFamily="34" charset="0"/>
                <a:ea typeface="굴림" pitchFamily="34" charset="-127"/>
              </a:rPr>
              <a:pPr algn="r" rtl="0" fontAlgn="base" latinLnBrk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kumimoji="1" lang="en-US" b="1" dirty="0">
              <a:solidFill>
                <a:prstClr val="black"/>
              </a:solidFill>
              <a:latin typeface="Verdana" pitchFamily="34" charset="0"/>
              <a:ea typeface="굴림" pitchFamily="34" charset="-127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6977" y="683926"/>
            <a:ext cx="4547152" cy="342900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4025"/>
            <a:ext cx="5485158" cy="4116049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 latinLnBrk="1">
              <a:spcBef>
                <a:spcPct val="0"/>
              </a:spcBef>
              <a:spcAft>
                <a:spcPct val="0"/>
              </a:spcAft>
              <a:defRPr/>
            </a:pPr>
            <a:fld id="{E0B3A1E5-843B-48D5-97DC-39F8B7B04341}" type="slidenum">
              <a:rPr kumimoji="1" lang="en-US" altLang="ko-KR" b="1">
                <a:solidFill>
                  <a:prstClr val="black"/>
                </a:solidFill>
                <a:latin typeface="Verdana" pitchFamily="34" charset="0"/>
                <a:ea typeface="굴림" pitchFamily="34" charset="-127"/>
              </a:rPr>
              <a:pPr algn="r" rtl="0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kumimoji="1" lang="en-US" altLang="ko-KR" b="1" dirty="0">
              <a:solidFill>
                <a:prstClr val="black"/>
              </a:solidFill>
              <a:latin typeface="Verdana" pitchFamily="34" charset="0"/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 latinLnBrk="1">
              <a:spcBef>
                <a:spcPct val="0"/>
              </a:spcBef>
              <a:spcAft>
                <a:spcPct val="0"/>
              </a:spcAft>
              <a:defRPr/>
            </a:pPr>
            <a:fld id="{E0B3A1E5-843B-48D5-97DC-39F8B7B04341}" type="slidenum">
              <a:rPr kumimoji="1" lang="en-US" altLang="ko-KR" b="1">
                <a:solidFill>
                  <a:prstClr val="black"/>
                </a:solidFill>
                <a:latin typeface="Verdana" pitchFamily="34" charset="0"/>
                <a:ea typeface="굴림" pitchFamily="34" charset="-127"/>
              </a:rPr>
              <a:pPr algn="r" rtl="0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kumimoji="1" lang="en-US" altLang="ko-KR" b="1" dirty="0">
              <a:solidFill>
                <a:prstClr val="black"/>
              </a:solidFill>
              <a:latin typeface="Verdana" pitchFamily="34" charset="0"/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algn="r" rtl="0" fontAlgn="base" latinLnBrk="1">
              <a:spcBef>
                <a:spcPct val="0"/>
              </a:spcBef>
              <a:spcAft>
                <a:spcPct val="0"/>
              </a:spcAft>
              <a:defRPr/>
            </a:pPr>
            <a:fld id="{47EDF253-3293-4C83-9CA4-DA0651CD0073}" type="slidenum">
              <a:rPr kumimoji="1" lang="en-US" sz="1200" b="1" kern="120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+mn-cs"/>
              </a:rPr>
              <a:pPr algn="r" rtl="0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kumimoji="1" lang="en-US" sz="1200" b="1" kern="1200" dirty="0">
              <a:solidFill>
                <a:srgbClr val="000000"/>
              </a:solidFill>
              <a:latin typeface="Times New Roman" pitchFamily="18" charset="0"/>
              <a:ea typeface="굴림" pitchFamily="34" charset="-127"/>
              <a:cs typeface="+mn-cs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 latinLnBrk="1">
              <a:spcBef>
                <a:spcPct val="0"/>
              </a:spcBef>
              <a:spcAft>
                <a:spcPct val="0"/>
              </a:spcAft>
            </a:pPr>
            <a:fld id="{D4EB2A6A-2905-4EA2-BD64-62B019222E58}" type="slidenum">
              <a:rPr kumimoji="1" lang="en-US" altLang="ko-KR" b="1">
                <a:solidFill>
                  <a:srgbClr val="000000"/>
                </a:solidFill>
                <a:latin typeface="Verdana" pitchFamily="34" charset="0"/>
                <a:ea typeface="굴림" pitchFamily="34" charset="-127"/>
              </a:rPr>
              <a:pPr algn="r" rtl="0" fontAlgn="base" latinLnBrk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kumimoji="1" lang="en-US" altLang="ko-KR" b="1" dirty="0">
              <a:solidFill>
                <a:srgbClr val="000000"/>
              </a:solidFill>
              <a:latin typeface="Verdana" pitchFamily="34" charset="0"/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 latinLnBrk="1">
              <a:spcBef>
                <a:spcPct val="0"/>
              </a:spcBef>
              <a:spcAft>
                <a:spcPct val="0"/>
              </a:spcAft>
              <a:defRPr/>
            </a:pPr>
            <a:fld id="{E0B3A1E5-843B-48D5-97DC-39F8B7B04341}" type="slidenum">
              <a:rPr kumimoji="1" lang="en-US" altLang="ko-KR" b="1">
                <a:solidFill>
                  <a:prstClr val="black"/>
                </a:solidFill>
                <a:latin typeface="Verdana" pitchFamily="34" charset="0"/>
                <a:ea typeface="굴림" pitchFamily="34" charset="-127"/>
              </a:rPr>
              <a:pPr algn="r" rtl="0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kumimoji="1" lang="en-US" altLang="ko-KR" b="1" dirty="0">
              <a:solidFill>
                <a:prstClr val="black"/>
              </a:solidFill>
              <a:latin typeface="Verdana" pitchFamily="34" charset="0"/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 latinLnBrk="1">
              <a:spcBef>
                <a:spcPct val="0"/>
              </a:spcBef>
              <a:spcAft>
                <a:spcPct val="0"/>
              </a:spcAft>
            </a:pPr>
            <a:fld id="{408FB75D-50AD-42EB-A042-F36B98A1F159}" type="slidenum">
              <a:rPr kumimoji="1" lang="en-US" altLang="ko-KR" b="1">
                <a:solidFill>
                  <a:srgbClr val="000000"/>
                </a:solidFill>
                <a:latin typeface="Verdana" pitchFamily="34" charset="0"/>
                <a:ea typeface="굴림" pitchFamily="34" charset="-127"/>
              </a:rPr>
              <a:pPr algn="r" rtl="0" fontAlgn="base" latinLnBrk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kumimoji="1" lang="en-US" altLang="ko-KR" b="1" dirty="0">
              <a:solidFill>
                <a:srgbClr val="000000"/>
              </a:solidFill>
              <a:latin typeface="Verdana" pitchFamily="34" charset="0"/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 latinLnBrk="1">
              <a:spcBef>
                <a:spcPct val="0"/>
              </a:spcBef>
              <a:spcAft>
                <a:spcPct val="0"/>
              </a:spcAft>
              <a:defRPr/>
            </a:pPr>
            <a:fld id="{E0B3A1E5-843B-48D5-97DC-39F8B7B04341}" type="slidenum">
              <a:rPr kumimoji="1" lang="en-US" altLang="ko-KR" b="1">
                <a:solidFill>
                  <a:prstClr val="black"/>
                </a:solidFill>
                <a:latin typeface="Verdana" pitchFamily="34" charset="0"/>
                <a:ea typeface="굴림" pitchFamily="34" charset="-127"/>
              </a:rPr>
              <a:pPr algn="r" rtl="0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kumimoji="1" lang="en-US" altLang="ko-KR" b="1" dirty="0">
              <a:solidFill>
                <a:prstClr val="black"/>
              </a:solidFill>
              <a:latin typeface="Verdana" pitchFamily="34" charset="0"/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 latinLnBrk="1">
              <a:spcBef>
                <a:spcPct val="0"/>
              </a:spcBef>
              <a:spcAft>
                <a:spcPct val="0"/>
              </a:spcAft>
            </a:pPr>
            <a:fld id="{1CEC27ED-6159-49B0-BFE8-86CD5A816596}" type="slidenum">
              <a:rPr kumimoji="1" lang="en-US" altLang="ko-KR" b="1">
                <a:solidFill>
                  <a:prstClr val="black"/>
                </a:solidFill>
                <a:latin typeface="Verdana" pitchFamily="34" charset="0"/>
                <a:ea typeface="굴림" pitchFamily="34" charset="-127"/>
              </a:rPr>
              <a:pPr algn="r" rtl="0" fontAlgn="base" latinLnBrk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kumimoji="1" lang="en-US" altLang="ko-KR" b="1" dirty="0">
              <a:solidFill>
                <a:prstClr val="black"/>
              </a:solidFill>
              <a:latin typeface="Verdana" pitchFamily="34" charset="0"/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4B9825-F39F-48AD-8687-D0BAEA9CDC0D}" type="slidenum">
              <a:rPr lang="en-US"/>
              <a:pPr/>
              <a:t>4</a:t>
            </a:fld>
            <a:endParaRPr lang="en-US"/>
          </a:p>
        </p:txBody>
      </p:sp>
      <p:sp>
        <p:nvSpPr>
          <p:cNvPr id="7987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80207" y="686405"/>
            <a:ext cx="4500563" cy="3429000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800E2AEA-7AC9-463B-BD8F-4F27A09C69E8}" type="slidenum">
              <a:rPr lang="en-US" sz="12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B5C5437B-20AD-4509-92E8-FFED97A28310}" type="slidenum">
              <a:rPr lang="en-US" sz="12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7DDB1F4B-8E12-4EDF-9505-7C6228A8F7CD}" type="slidenum">
              <a:rPr lang="en-US" sz="12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 latinLnBrk="1">
              <a:spcBef>
                <a:spcPct val="0"/>
              </a:spcBef>
              <a:spcAft>
                <a:spcPct val="0"/>
              </a:spcAft>
              <a:defRPr/>
            </a:pPr>
            <a:fld id="{E0B3A1E5-843B-48D5-97DC-39F8B7B04341}" type="slidenum">
              <a:rPr kumimoji="1" lang="en-US" altLang="ko-KR" b="1">
                <a:solidFill>
                  <a:prstClr val="black"/>
                </a:solidFill>
                <a:latin typeface="Verdana" pitchFamily="34" charset="0"/>
                <a:ea typeface="굴림" pitchFamily="34" charset="-127"/>
              </a:rPr>
              <a:pPr algn="r" rtl="0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kumimoji="1" lang="en-US" altLang="ko-KR" b="1" dirty="0">
              <a:solidFill>
                <a:prstClr val="black"/>
              </a:solidFill>
              <a:latin typeface="Verdana" pitchFamily="34" charset="0"/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algn="r" rtl="0" fontAlgn="base" latinLnBrk="1">
              <a:spcBef>
                <a:spcPct val="0"/>
              </a:spcBef>
              <a:spcAft>
                <a:spcPct val="0"/>
              </a:spcAft>
              <a:defRPr/>
            </a:pPr>
            <a:fld id="{08F0AA2D-E34E-4637-B1FC-BA2B20FD1F7E}" type="slidenum">
              <a:rPr kumimoji="1" lang="en-US" b="1">
                <a:solidFill>
                  <a:srgbClr val="000000"/>
                </a:solidFill>
                <a:latin typeface="Times New Roman" pitchFamily="18" charset="0"/>
                <a:ea typeface="굴림" pitchFamily="34" charset="-127"/>
              </a:rPr>
              <a:pPr algn="r" rtl="0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kumimoji="1" lang="en-US" b="1" dirty="0">
              <a:solidFill>
                <a:srgbClr val="000000"/>
              </a:solidFill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6977" y="685488"/>
            <a:ext cx="4547152" cy="34290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algn="r" rtl="0" fontAlgn="base" latinLnBrk="1">
              <a:spcBef>
                <a:spcPct val="0"/>
              </a:spcBef>
              <a:spcAft>
                <a:spcPct val="0"/>
              </a:spcAft>
              <a:defRPr/>
            </a:pPr>
            <a:fld id="{47EDF253-3293-4C83-9CA4-DA0651CD0073}" type="slidenum">
              <a:rPr kumimoji="1" lang="en-US" b="1">
                <a:solidFill>
                  <a:srgbClr val="000000"/>
                </a:solidFill>
                <a:latin typeface="Times New Roman" pitchFamily="18" charset="0"/>
                <a:ea typeface="굴림" pitchFamily="34" charset="-127"/>
              </a:rPr>
              <a:pPr algn="r" rtl="0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kumimoji="1" lang="en-US" b="1" dirty="0">
              <a:solidFill>
                <a:srgbClr val="000000"/>
              </a:solidFill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6977" y="685488"/>
            <a:ext cx="4547152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4F5A-B8F6-4C66-9F2F-12512464FB5B}" type="datetimeFigureOut">
              <a:rPr lang="en-US" smtClean="0"/>
              <a:pPr/>
              <a:t>11/17/2008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3077-4808-46A8-80A1-BECDB874F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4F5A-B8F6-4C66-9F2F-12512464FB5B}" type="datetimeFigureOut">
              <a:rPr lang="en-US" smtClean="0"/>
              <a:pPr/>
              <a:t>11/17/2008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3077-4808-46A8-80A1-BECDB874F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4F5A-B8F6-4C66-9F2F-12512464FB5B}" type="datetimeFigureOut">
              <a:rPr lang="en-US" smtClean="0"/>
              <a:pPr/>
              <a:t>11/17/2008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3077-4808-46A8-80A1-BECDB874F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434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3434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4F5A-B8F6-4C66-9F2F-12512464FB5B}" type="datetimeFigureOut">
              <a:rPr lang="en-US" smtClean="0"/>
              <a:pPr/>
              <a:t>11/17/2008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3077-4808-46A8-80A1-BECDB874F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0"/>
            <a:ext cx="2247900" cy="6705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591300" cy="670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219200"/>
            <a:ext cx="4343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343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43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43434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3434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175" y="1943100"/>
            <a:ext cx="3603625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43100"/>
            <a:ext cx="3603625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4F5A-B8F6-4C66-9F2F-12512464FB5B}" type="datetimeFigureOut">
              <a:rPr lang="en-US" smtClean="0"/>
              <a:pPr/>
              <a:t>11/17/2008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3077-4808-46A8-80A1-BECDB874F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913" y="182563"/>
            <a:ext cx="1839912" cy="57832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175" y="182563"/>
            <a:ext cx="5367338" cy="57832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92175" y="182563"/>
            <a:ext cx="7359650" cy="5783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4F5A-B8F6-4C66-9F2F-12512464FB5B}" type="datetimeFigureOut">
              <a:rPr lang="en-US" smtClean="0"/>
              <a:pPr/>
              <a:t>11/17/2008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3077-4808-46A8-80A1-BECDB874F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434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3434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0"/>
            <a:ext cx="2247900" cy="6705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591300" cy="670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219200"/>
            <a:ext cx="4343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343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43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43434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3434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4F5A-B8F6-4C66-9F2F-12512464FB5B}" type="datetimeFigureOut">
              <a:rPr lang="en-US" smtClean="0"/>
              <a:pPr/>
              <a:t>11/17/2008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3077-4808-46A8-80A1-BECDB874F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434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3434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4F5A-B8F6-4C66-9F2F-12512464FB5B}" type="datetimeFigureOut">
              <a:rPr lang="en-US" smtClean="0"/>
              <a:pPr/>
              <a:t>11/17/2008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3077-4808-46A8-80A1-BECDB874F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0"/>
            <a:ext cx="2247900" cy="6705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591300" cy="670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219200"/>
            <a:ext cx="4343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343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43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43434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3434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4F5A-B8F6-4C66-9F2F-12512464FB5B}" type="datetimeFigureOut">
              <a:rPr lang="en-US" smtClean="0"/>
              <a:pPr/>
              <a:t>11/17/2008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3077-4808-46A8-80A1-BECDB874F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4F5A-B8F6-4C66-9F2F-12512464FB5B}" type="datetimeFigureOut">
              <a:rPr lang="en-US" smtClean="0"/>
              <a:pPr/>
              <a:t>11/17/2008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3077-4808-46A8-80A1-BECDB874F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4F5A-B8F6-4C66-9F2F-12512464FB5B}" type="datetimeFigureOut">
              <a:rPr lang="en-US" smtClean="0"/>
              <a:pPr/>
              <a:t>11/17/2008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3077-4808-46A8-80A1-BECDB874F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38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vmlDrawing" Target="../drawings/vmlDrawing2.v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51.xml"/><Relationship Id="rId16" Type="http://schemas.openxmlformats.org/officeDocument/2006/relationships/oleObject" Target="../embeddings/oleObject3.bin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vmlDrawing" Target="../drawings/vmlDrawing3.v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F4F5A-B8F6-4C66-9F2F-12512464FB5B}" type="datetimeFigureOut">
              <a:rPr lang="en-US" smtClean="0"/>
              <a:pPr/>
              <a:t>11/17/2008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B3077-4808-46A8-80A1-BECDB874F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99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839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838200"/>
          <a:ext cx="9144000" cy="152400"/>
        </p:xfrm>
        <a:graphic>
          <a:graphicData uri="http://schemas.openxmlformats.org/presentationml/2006/ole">
            <p:oleObj spid="_x0000_s2050" name="Bitmap Image" r:id="rId16" imgW="7725853" imgH="266737" progId="PBrush">
              <p:embed/>
            </p:oleObj>
          </a:graphicData>
        </a:graphic>
      </p:graphicFrame>
      <p:pic>
        <p:nvPicPr>
          <p:cNvPr id="1030" name="Picture 5" descr="MIT: Massachusetts Institute of Technology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8220075" y="171450"/>
            <a:ext cx="7715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CCCC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CCCC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CCCC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CCCC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CCCC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CCCC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CCCC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CCCC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CCCC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2175" y="182563"/>
            <a:ext cx="7359650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82296" tIns="41148" rIns="82296" bIns="411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et modifiez le titre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175" y="1943100"/>
            <a:ext cx="7359650" cy="4022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82296" tIns="41148" rIns="82296" bIns="411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/>
  <p:txStyles>
    <p:titleStyle>
      <a:lvl1pPr marL="22225" indent="-22225" algn="ctr" defTabSz="822325" rtl="0" eaLnBrk="0" fontAlgn="base" hangingPunct="0">
        <a:spcBef>
          <a:spcPct val="0"/>
        </a:spcBef>
        <a:spcAft>
          <a:spcPts val="175"/>
        </a:spcAft>
        <a:defRPr sz="5800">
          <a:solidFill>
            <a:srgbClr val="000000"/>
          </a:solidFill>
          <a:latin typeface="+mj-lt"/>
          <a:ea typeface="+mj-ea"/>
          <a:cs typeface="+mj-cs"/>
        </a:defRPr>
      </a:lvl1pPr>
      <a:lvl2pPr marL="22225" indent="-22225" algn="ctr" defTabSz="822325" rtl="0" eaLnBrk="0" fontAlgn="base" hangingPunct="0">
        <a:spcBef>
          <a:spcPct val="0"/>
        </a:spcBef>
        <a:spcAft>
          <a:spcPts val="175"/>
        </a:spcAft>
        <a:defRPr sz="5800">
          <a:solidFill>
            <a:srgbClr val="000000"/>
          </a:solidFill>
          <a:latin typeface="Gill Sans" pitchFamily="34" charset="0"/>
        </a:defRPr>
      </a:lvl2pPr>
      <a:lvl3pPr marL="22225" indent="-22225" algn="ctr" defTabSz="822325" rtl="0" eaLnBrk="0" fontAlgn="base" hangingPunct="0">
        <a:spcBef>
          <a:spcPct val="0"/>
        </a:spcBef>
        <a:spcAft>
          <a:spcPts val="175"/>
        </a:spcAft>
        <a:defRPr sz="5800">
          <a:solidFill>
            <a:srgbClr val="000000"/>
          </a:solidFill>
          <a:latin typeface="Gill Sans" pitchFamily="34" charset="0"/>
        </a:defRPr>
      </a:lvl3pPr>
      <a:lvl4pPr marL="22225" indent="-22225" algn="ctr" defTabSz="822325" rtl="0" eaLnBrk="0" fontAlgn="base" hangingPunct="0">
        <a:spcBef>
          <a:spcPct val="0"/>
        </a:spcBef>
        <a:spcAft>
          <a:spcPts val="175"/>
        </a:spcAft>
        <a:defRPr sz="5800">
          <a:solidFill>
            <a:srgbClr val="000000"/>
          </a:solidFill>
          <a:latin typeface="Gill Sans" pitchFamily="34" charset="0"/>
        </a:defRPr>
      </a:lvl4pPr>
      <a:lvl5pPr marL="22225" indent="-22225" algn="ctr" defTabSz="822325" rtl="0" eaLnBrk="0" fontAlgn="base" hangingPunct="0">
        <a:spcBef>
          <a:spcPct val="0"/>
        </a:spcBef>
        <a:spcAft>
          <a:spcPts val="175"/>
        </a:spcAft>
        <a:defRPr sz="5800">
          <a:solidFill>
            <a:srgbClr val="000000"/>
          </a:solidFill>
          <a:latin typeface="Gill Sans" pitchFamily="34" charset="0"/>
        </a:defRPr>
      </a:lvl5pPr>
      <a:lvl6pPr marL="479425" algn="ctr" defTabSz="822325" rtl="0" fontAlgn="base">
        <a:spcBef>
          <a:spcPct val="0"/>
        </a:spcBef>
        <a:spcAft>
          <a:spcPts val="175"/>
        </a:spcAft>
        <a:defRPr sz="5800">
          <a:solidFill>
            <a:srgbClr val="000000"/>
          </a:solidFill>
          <a:latin typeface="Gill Sans" pitchFamily="34" charset="0"/>
        </a:defRPr>
      </a:lvl6pPr>
      <a:lvl7pPr marL="936625" algn="ctr" defTabSz="822325" rtl="0" fontAlgn="base">
        <a:spcBef>
          <a:spcPct val="0"/>
        </a:spcBef>
        <a:spcAft>
          <a:spcPts val="175"/>
        </a:spcAft>
        <a:defRPr sz="5800">
          <a:solidFill>
            <a:srgbClr val="000000"/>
          </a:solidFill>
          <a:latin typeface="Gill Sans" pitchFamily="34" charset="0"/>
        </a:defRPr>
      </a:lvl7pPr>
      <a:lvl8pPr marL="1393825" algn="ctr" defTabSz="822325" rtl="0" fontAlgn="base">
        <a:spcBef>
          <a:spcPct val="0"/>
        </a:spcBef>
        <a:spcAft>
          <a:spcPts val="175"/>
        </a:spcAft>
        <a:defRPr sz="5800">
          <a:solidFill>
            <a:srgbClr val="000000"/>
          </a:solidFill>
          <a:latin typeface="Gill Sans" pitchFamily="34" charset="0"/>
        </a:defRPr>
      </a:lvl8pPr>
      <a:lvl9pPr marL="1851025" algn="ctr" defTabSz="822325" rtl="0" fontAlgn="base">
        <a:spcBef>
          <a:spcPct val="0"/>
        </a:spcBef>
        <a:spcAft>
          <a:spcPts val="175"/>
        </a:spcAft>
        <a:defRPr sz="5800">
          <a:solidFill>
            <a:srgbClr val="000000"/>
          </a:solidFill>
          <a:latin typeface="Gill Sans" pitchFamily="34" charset="0"/>
        </a:defRPr>
      </a:lvl9pPr>
    </p:titleStyle>
    <p:bodyStyle>
      <a:lvl1pPr marL="593725" indent="-365125" algn="l" defTabSz="822325" rtl="0" eaLnBrk="0" fontAlgn="base" hangingPunct="0">
        <a:spcBef>
          <a:spcPct val="0"/>
        </a:spcBef>
        <a:spcAft>
          <a:spcPts val="1800"/>
        </a:spcAft>
        <a:buClr>
          <a:srgbClr val="000000"/>
        </a:buClr>
        <a:buSzPct val="171000"/>
        <a:buFont typeface="Gill Sans" pitchFamily="34" charset="0"/>
        <a:buChar char="•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982663" indent="-365125" algn="l" defTabSz="822325" rtl="0" eaLnBrk="0" fontAlgn="base" hangingPunct="0">
        <a:spcBef>
          <a:spcPct val="0"/>
        </a:spcBef>
        <a:spcAft>
          <a:spcPts val="1800"/>
        </a:spcAft>
        <a:buClr>
          <a:srgbClr val="000000"/>
        </a:buClr>
        <a:buSzPct val="171000"/>
        <a:buFont typeface="Gill Sans" pitchFamily="34" charset="0"/>
        <a:buChar char="•"/>
        <a:defRPr sz="2900">
          <a:solidFill>
            <a:srgbClr val="000000"/>
          </a:solidFill>
          <a:latin typeface="+mn-lt"/>
        </a:defRPr>
      </a:lvl2pPr>
      <a:lvl3pPr marL="1371600" indent="-365125" algn="l" defTabSz="822325" rtl="0" eaLnBrk="0" fontAlgn="base" hangingPunct="0">
        <a:spcBef>
          <a:spcPct val="0"/>
        </a:spcBef>
        <a:spcAft>
          <a:spcPts val="1800"/>
        </a:spcAft>
        <a:buClr>
          <a:srgbClr val="000000"/>
        </a:buClr>
        <a:buSzPct val="171000"/>
        <a:buFont typeface="Gill Sans" pitchFamily="34" charset="0"/>
        <a:buChar char="•"/>
        <a:defRPr sz="2900">
          <a:solidFill>
            <a:srgbClr val="000000"/>
          </a:solidFill>
          <a:latin typeface="+mn-lt"/>
        </a:defRPr>
      </a:lvl3pPr>
      <a:lvl4pPr marL="1760538" indent="-366713" algn="l" defTabSz="822325" rtl="0" eaLnBrk="0" fontAlgn="base" hangingPunct="0">
        <a:spcBef>
          <a:spcPct val="0"/>
        </a:spcBef>
        <a:spcAft>
          <a:spcPts val="1800"/>
        </a:spcAft>
        <a:buClr>
          <a:srgbClr val="000000"/>
        </a:buClr>
        <a:buSzPct val="171000"/>
        <a:buFont typeface="Gill Sans" pitchFamily="34" charset="0"/>
        <a:buChar char="•"/>
        <a:defRPr sz="2900">
          <a:solidFill>
            <a:srgbClr val="000000"/>
          </a:solidFill>
          <a:latin typeface="+mn-lt"/>
        </a:defRPr>
      </a:lvl4pPr>
      <a:lvl5pPr marL="2149475" indent="-366713" algn="l" defTabSz="822325" rtl="0" eaLnBrk="0" fontAlgn="base" hangingPunct="0">
        <a:spcBef>
          <a:spcPct val="0"/>
        </a:spcBef>
        <a:spcAft>
          <a:spcPts val="1800"/>
        </a:spcAft>
        <a:buClr>
          <a:srgbClr val="000000"/>
        </a:buClr>
        <a:buSzPct val="171000"/>
        <a:buFont typeface="Gill Sans" pitchFamily="34" charset="0"/>
        <a:buChar char="•"/>
        <a:defRPr sz="2900">
          <a:solidFill>
            <a:srgbClr val="000000"/>
          </a:solidFill>
          <a:latin typeface="+mn-lt"/>
        </a:defRPr>
      </a:lvl5pPr>
      <a:lvl6pPr marL="2606675" indent="-366713" algn="l" defTabSz="822325" rtl="0" fontAlgn="base">
        <a:spcBef>
          <a:spcPct val="0"/>
        </a:spcBef>
        <a:spcAft>
          <a:spcPts val="1800"/>
        </a:spcAft>
        <a:buClr>
          <a:srgbClr val="000000"/>
        </a:buClr>
        <a:buSzPct val="171000"/>
        <a:buFont typeface="Gill Sans" pitchFamily="34" charset="0"/>
        <a:buChar char="•"/>
        <a:defRPr sz="2900">
          <a:solidFill>
            <a:srgbClr val="000000"/>
          </a:solidFill>
          <a:latin typeface="+mn-lt"/>
        </a:defRPr>
      </a:lvl6pPr>
      <a:lvl7pPr marL="3063875" indent="-366713" algn="l" defTabSz="822325" rtl="0" fontAlgn="base">
        <a:spcBef>
          <a:spcPct val="0"/>
        </a:spcBef>
        <a:spcAft>
          <a:spcPts val="1800"/>
        </a:spcAft>
        <a:buClr>
          <a:srgbClr val="000000"/>
        </a:buClr>
        <a:buSzPct val="171000"/>
        <a:buFont typeface="Gill Sans" pitchFamily="34" charset="0"/>
        <a:buChar char="•"/>
        <a:defRPr sz="2900">
          <a:solidFill>
            <a:srgbClr val="000000"/>
          </a:solidFill>
          <a:latin typeface="+mn-lt"/>
        </a:defRPr>
      </a:lvl7pPr>
      <a:lvl8pPr marL="3521075" indent="-366713" algn="l" defTabSz="822325" rtl="0" fontAlgn="base">
        <a:spcBef>
          <a:spcPct val="0"/>
        </a:spcBef>
        <a:spcAft>
          <a:spcPts val="1800"/>
        </a:spcAft>
        <a:buClr>
          <a:srgbClr val="000000"/>
        </a:buClr>
        <a:buSzPct val="171000"/>
        <a:buFont typeface="Gill Sans" pitchFamily="34" charset="0"/>
        <a:buChar char="•"/>
        <a:defRPr sz="2900">
          <a:solidFill>
            <a:srgbClr val="000000"/>
          </a:solidFill>
          <a:latin typeface="+mn-lt"/>
        </a:defRPr>
      </a:lvl8pPr>
      <a:lvl9pPr marL="3978275" indent="-366713" algn="l" defTabSz="822325" rtl="0" fontAlgn="base">
        <a:spcBef>
          <a:spcPct val="0"/>
        </a:spcBef>
        <a:spcAft>
          <a:spcPts val="1800"/>
        </a:spcAft>
        <a:buClr>
          <a:srgbClr val="000000"/>
        </a:buClr>
        <a:buSzPct val="171000"/>
        <a:buFont typeface="Gill Sans" pitchFamily="34" charset="0"/>
        <a:buChar char="•"/>
        <a:defRPr sz="29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99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839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838200"/>
          <a:ext cx="9144000" cy="152400"/>
        </p:xfrm>
        <a:graphic>
          <a:graphicData uri="http://schemas.openxmlformats.org/presentationml/2006/ole">
            <p:oleObj spid="_x0000_s50178" name="Bitmap Image" r:id="rId16" imgW="7725853" imgH="266737" progId="PBrush">
              <p:embed/>
            </p:oleObj>
          </a:graphicData>
        </a:graphic>
      </p:graphicFrame>
      <p:pic>
        <p:nvPicPr>
          <p:cNvPr id="1030" name="Picture 5" descr="MIT: Massachusetts Institute of Technology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8220075" y="171450"/>
            <a:ext cx="7715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CCCC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CCCC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CCCC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CCCC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CCCC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CCCC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CCCC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CCCC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CCCC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99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839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838200"/>
          <a:ext cx="9144000" cy="152400"/>
        </p:xfrm>
        <a:graphic>
          <a:graphicData uri="http://schemas.openxmlformats.org/presentationml/2006/ole">
            <p:oleObj spid="_x0000_s54274" name="Bitmap Image" r:id="rId16" imgW="7725853" imgH="266737" progId="PBrush">
              <p:embed/>
            </p:oleObj>
          </a:graphicData>
        </a:graphic>
      </p:graphicFrame>
      <p:pic>
        <p:nvPicPr>
          <p:cNvPr id="2054" name="Picture 5" descr="MIT: Massachusetts Institute of Technology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8220075" y="171450"/>
            <a:ext cx="7715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CCCC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CCCC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CCCC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CCCC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CCCC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CCCC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CCCC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CCCC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CCCC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17.png"/><Relationship Id="rId9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5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oleObject" Target="../embeddings/oleObject7.bin"/><Relationship Id="rId4" Type="http://schemas.openxmlformats.org/officeDocument/2006/relationships/image" Target="../media/image17.png"/><Relationship Id="rId9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4800" y="2438400"/>
            <a:ext cx="8610600" cy="403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b="1" kern="1200" dirty="0">
                <a:solidFill>
                  <a:srgbClr val="000000"/>
                </a:solidFill>
                <a:latin typeface="Arial" charset="0"/>
                <a:ea typeface="굴림" pitchFamily="34" charset="-127"/>
                <a:cs typeface="+mn-cs"/>
              </a:rPr>
              <a:t>FAT</a:t>
            </a:r>
            <a:endParaRPr kumimoji="1" lang="en-US" b="1" kern="1200" dirty="0">
              <a:solidFill>
                <a:srgbClr val="000000"/>
              </a:solidFill>
              <a:latin typeface="Arial" charset="0"/>
              <a:ea typeface="굴림" pitchFamily="34" charset="-127"/>
              <a:cs typeface="+mn-cs"/>
            </a:endParaRPr>
          </a:p>
        </p:txBody>
      </p:sp>
      <p:pic>
        <p:nvPicPr>
          <p:cNvPr id="5" name="Picture 4" descr="gfp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95300" y="2743200"/>
            <a:ext cx="1600200" cy="1600200"/>
          </a:xfrm>
          <a:prstGeom prst="rect">
            <a:avLst/>
          </a:prstGeom>
          <a:noFill/>
        </p:spPr>
      </p:pic>
      <p:pic>
        <p:nvPicPr>
          <p:cNvPr id="6" name="Picture 5" descr="gmc055_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95300" y="4267200"/>
            <a:ext cx="1603165" cy="1638300"/>
          </a:xfrm>
          <a:prstGeom prst="rect">
            <a:avLst/>
          </a:prstGeom>
          <a:noFill/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324100" y="2819400"/>
            <a:ext cx="958850" cy="3086100"/>
            <a:chOff x="4044" y="6194"/>
            <a:chExt cx="1510" cy="4860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044" y="10334"/>
              <a:ext cx="374" cy="7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en-US" b="1" kern="1200">
                <a:solidFill>
                  <a:srgbClr val="000000"/>
                </a:solidFill>
                <a:latin typeface="Verdana" pitchFamily="34" charset="0"/>
                <a:ea typeface="굴림" pitchFamily="34" charset="-127"/>
                <a:cs typeface="+mn-cs"/>
              </a:endParaRPr>
            </a:p>
          </p:txBody>
        </p: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4044" y="6194"/>
              <a:ext cx="1510" cy="4320"/>
              <a:chOff x="4404" y="6374"/>
              <a:chExt cx="1510" cy="4320"/>
            </a:xfrm>
          </p:grpSpPr>
          <p:pic>
            <p:nvPicPr>
              <p:cNvPr id="10" name="Picture 9" descr="lifetime_scale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404" y="6374"/>
                <a:ext cx="1136" cy="42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Text Box 10"/>
              <p:cNvSpPr txBox="1">
                <a:spLocks noChangeArrowheads="1"/>
              </p:cNvSpPr>
              <p:nvPr/>
            </p:nvSpPr>
            <p:spPr bwMode="auto">
              <a:xfrm>
                <a:off x="4792" y="6374"/>
                <a:ext cx="748" cy="3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 fontAlgn="base" latinLnBrk="1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sz="1200" b="1" kern="1200">
                    <a:solidFill>
                      <a:srgbClr val="000000"/>
                    </a:solidFill>
                    <a:latin typeface="Garamond" pitchFamily="18" charset="0"/>
                    <a:ea typeface="Batang" pitchFamily="18" charset="-127"/>
                    <a:cs typeface="+mn-cs"/>
                  </a:rPr>
                  <a:t>3.0</a:t>
                </a:r>
                <a:endParaRPr kumimoji="1" lang="en-US" b="1" kern="1200">
                  <a:solidFill>
                    <a:srgbClr val="000000"/>
                  </a:solidFill>
                  <a:latin typeface="Arial" charset="0"/>
                  <a:ea typeface="굴림" pitchFamily="34" charset="-127"/>
                  <a:cs typeface="+mn-cs"/>
                </a:endParaRPr>
              </a:p>
            </p:txBody>
          </p:sp>
          <p:sp>
            <p:nvSpPr>
              <p:cNvPr id="12" name="Text Box 11"/>
              <p:cNvSpPr txBox="1">
                <a:spLocks noChangeArrowheads="1"/>
              </p:cNvSpPr>
              <p:nvPr/>
            </p:nvSpPr>
            <p:spPr bwMode="auto">
              <a:xfrm>
                <a:off x="4792" y="10334"/>
                <a:ext cx="748" cy="3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 fontAlgn="base" latinLnBrk="1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sz="1200" b="1" kern="1200">
                    <a:solidFill>
                      <a:srgbClr val="000000"/>
                    </a:solidFill>
                    <a:latin typeface="Garamond" pitchFamily="18" charset="0"/>
                    <a:ea typeface="Batang" pitchFamily="18" charset="-127"/>
                    <a:cs typeface="+mn-cs"/>
                  </a:rPr>
                  <a:t>1.5</a:t>
                </a:r>
                <a:endParaRPr kumimoji="1" lang="en-US" b="1" kern="1200">
                  <a:solidFill>
                    <a:srgbClr val="000000"/>
                  </a:solidFill>
                  <a:latin typeface="Arial" charset="0"/>
                  <a:ea typeface="굴림" pitchFamily="34" charset="-127"/>
                  <a:cs typeface="+mn-cs"/>
                </a:endParaRPr>
              </a:p>
            </p:txBody>
          </p:sp>
          <p:sp>
            <p:nvSpPr>
              <p:cNvPr id="13" name="Rectangle 12"/>
              <p:cNvSpPr>
                <a:spLocks noChangeArrowheads="1"/>
              </p:cNvSpPr>
              <p:nvPr/>
            </p:nvSpPr>
            <p:spPr bwMode="auto">
              <a:xfrm>
                <a:off x="5166" y="7814"/>
                <a:ext cx="374" cy="14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 fontAlgn="base" latinLnBrk="1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b="1" kern="1200">
                  <a:solidFill>
                    <a:srgbClr val="000000"/>
                  </a:solidFill>
                  <a:latin typeface="Verdana" pitchFamily="34" charset="0"/>
                  <a:ea typeface="굴림" pitchFamily="34" charset="-127"/>
                  <a:cs typeface="+mn-cs"/>
                </a:endParaRPr>
              </a:p>
            </p:txBody>
          </p:sp>
          <p:sp>
            <p:nvSpPr>
              <p:cNvPr id="14" name="Text Box 13"/>
              <p:cNvSpPr txBox="1">
                <a:spLocks noChangeArrowheads="1"/>
              </p:cNvSpPr>
              <p:nvPr/>
            </p:nvSpPr>
            <p:spPr bwMode="auto">
              <a:xfrm>
                <a:off x="4792" y="7634"/>
                <a:ext cx="748" cy="3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 fontAlgn="base" latinLnBrk="1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sz="1200" b="1" kern="1200">
                    <a:solidFill>
                      <a:srgbClr val="000000"/>
                    </a:solidFill>
                    <a:latin typeface="Garamond" pitchFamily="18" charset="0"/>
                    <a:ea typeface="Batang" pitchFamily="18" charset="-127"/>
                    <a:cs typeface="+mn-cs"/>
                  </a:rPr>
                  <a:t>2.5</a:t>
                </a:r>
                <a:endParaRPr kumimoji="1" lang="en-US" b="1" kern="1200">
                  <a:solidFill>
                    <a:srgbClr val="000000"/>
                  </a:solidFill>
                  <a:latin typeface="Arial" charset="0"/>
                  <a:ea typeface="굴림" pitchFamily="34" charset="-127"/>
                  <a:cs typeface="+mn-cs"/>
                </a:endParaRPr>
              </a:p>
            </p:txBody>
          </p:sp>
          <p:sp>
            <p:nvSpPr>
              <p:cNvPr id="15" name="Text Box 14"/>
              <p:cNvSpPr txBox="1">
                <a:spLocks noChangeArrowheads="1"/>
              </p:cNvSpPr>
              <p:nvPr/>
            </p:nvSpPr>
            <p:spPr bwMode="auto">
              <a:xfrm>
                <a:off x="4792" y="9074"/>
                <a:ext cx="748" cy="3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 fontAlgn="base" latinLnBrk="1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sz="1200" b="1" kern="1200">
                    <a:solidFill>
                      <a:srgbClr val="000000"/>
                    </a:solidFill>
                    <a:latin typeface="Garamond" pitchFamily="18" charset="0"/>
                    <a:ea typeface="Batang" pitchFamily="18" charset="-127"/>
                    <a:cs typeface="+mn-cs"/>
                  </a:rPr>
                  <a:t>2.0</a:t>
                </a:r>
                <a:endParaRPr kumimoji="1" lang="en-US" b="1" kern="1200">
                  <a:solidFill>
                    <a:srgbClr val="000000"/>
                  </a:solidFill>
                  <a:latin typeface="Arial" charset="0"/>
                  <a:ea typeface="굴림" pitchFamily="34" charset="-127"/>
                  <a:cs typeface="+mn-cs"/>
                </a:endParaRPr>
              </a:p>
            </p:txBody>
          </p:sp>
          <p:sp>
            <p:nvSpPr>
              <p:cNvPr id="16" name="Text Box 15"/>
              <p:cNvSpPr txBox="1">
                <a:spLocks noChangeArrowheads="1"/>
              </p:cNvSpPr>
              <p:nvPr/>
            </p:nvSpPr>
            <p:spPr bwMode="auto">
              <a:xfrm>
                <a:off x="5353" y="7814"/>
                <a:ext cx="561" cy="18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 fontAlgn="base" latinLnBrk="1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b="1" kern="1200">
                  <a:solidFill>
                    <a:srgbClr val="000000"/>
                  </a:solidFill>
                  <a:latin typeface="Arial" charset="0"/>
                  <a:ea typeface="굴림" pitchFamily="34" charset="-127"/>
                  <a:cs typeface="+mn-cs"/>
                </a:endParaRPr>
              </a:p>
            </p:txBody>
          </p:sp>
        </p:grp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3086100" y="3009900"/>
            <a:ext cx="2743200" cy="2754086"/>
            <a:chOff x="5353" y="6374"/>
            <a:chExt cx="5049" cy="3795"/>
          </a:xfrm>
        </p:grpSpPr>
        <p:pic>
          <p:nvPicPr>
            <p:cNvPr id="18" name="Picture 17" descr="gfp_gmc_lif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27" y="6374"/>
              <a:ext cx="4675" cy="3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5353" y="6914"/>
              <a:ext cx="23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 rtl="0"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en-US" b="1" kern="1200">
                <a:solidFill>
                  <a:srgbClr val="000000"/>
                </a:solidFill>
                <a:latin typeface="Arial" charset="0"/>
                <a:ea typeface="굴림" pitchFamily="34" charset="-127"/>
                <a:cs typeface="+mn-cs"/>
              </a:endParaRPr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6896" y="9629"/>
              <a:ext cx="2665" cy="5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100" b="1" kern="1200" dirty="0">
                  <a:solidFill>
                    <a:srgbClr val="000000"/>
                  </a:solidFill>
                  <a:latin typeface="Garamond" pitchFamily="18" charset="0"/>
                  <a:ea typeface="Batang" pitchFamily="18" charset="-127"/>
                  <a:cs typeface="+mn-cs"/>
                </a:rPr>
                <a:t>Average lifetime (</a:t>
              </a:r>
              <a:r>
                <a:rPr kumimoji="1" lang="en-US" altLang="ko-KR" sz="1100" b="1" kern="1200" dirty="0" err="1">
                  <a:solidFill>
                    <a:srgbClr val="000000"/>
                  </a:solidFill>
                  <a:latin typeface="Garamond" pitchFamily="18" charset="0"/>
                  <a:ea typeface="Batang" pitchFamily="18" charset="-127"/>
                  <a:cs typeface="+mn-cs"/>
                </a:rPr>
                <a:t>ps</a:t>
              </a:r>
              <a:r>
                <a:rPr kumimoji="1" lang="en-US" altLang="ko-KR" sz="1100" b="1" kern="1200" dirty="0">
                  <a:solidFill>
                    <a:srgbClr val="000000"/>
                  </a:solidFill>
                  <a:latin typeface="Garamond" pitchFamily="18" charset="0"/>
                  <a:ea typeface="Batang" pitchFamily="18" charset="-127"/>
                  <a:cs typeface="+mn-cs"/>
                </a:rPr>
                <a:t>)</a:t>
              </a:r>
              <a:endParaRPr kumimoji="1" lang="en-US" b="1" kern="1200" dirty="0">
                <a:solidFill>
                  <a:srgbClr val="000000"/>
                </a:solidFill>
                <a:latin typeface="Arial" charset="0"/>
                <a:ea typeface="굴림" pitchFamily="34" charset="-127"/>
                <a:cs typeface="+mn-cs"/>
              </a:endParaRPr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7597" y="6734"/>
              <a:ext cx="1122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100" b="1" kern="1200">
                  <a:solidFill>
                    <a:srgbClr val="000000"/>
                  </a:solidFill>
                  <a:latin typeface="Garamond" pitchFamily="18" charset="0"/>
                  <a:ea typeface="Batang" pitchFamily="18" charset="-127"/>
                  <a:cs typeface="+mn-cs"/>
                </a:rPr>
                <a:t>GFP-Pax</a:t>
              </a:r>
              <a:endParaRPr kumimoji="1" lang="en-US" b="1" kern="1200">
                <a:solidFill>
                  <a:srgbClr val="000000"/>
                </a:solidFill>
                <a:latin typeface="Arial" charset="0"/>
                <a:ea typeface="굴림" pitchFamily="34" charset="-127"/>
                <a:cs typeface="+mn-cs"/>
              </a:endParaRPr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6615" y="7634"/>
              <a:ext cx="1683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100" b="1" kern="1200" dirty="0">
                  <a:solidFill>
                    <a:srgbClr val="000000"/>
                  </a:solidFill>
                  <a:latin typeface="Garamond" pitchFamily="18" charset="0"/>
                  <a:ea typeface="Batang" pitchFamily="18" charset="-127"/>
                  <a:cs typeface="+mn-cs"/>
                </a:rPr>
                <a:t>GFP-</a:t>
              </a:r>
              <a:r>
                <a:rPr kumimoji="1" lang="en-US" altLang="ko-KR" sz="1100" b="1" kern="1200" dirty="0" err="1">
                  <a:solidFill>
                    <a:srgbClr val="000000"/>
                  </a:solidFill>
                  <a:latin typeface="Garamond" pitchFamily="18" charset="0"/>
                  <a:ea typeface="Batang" pitchFamily="18" charset="-127"/>
                  <a:cs typeface="+mn-cs"/>
                </a:rPr>
                <a:t>Pax</a:t>
              </a:r>
              <a:r>
                <a:rPr kumimoji="1" lang="en-US" altLang="ko-KR" sz="1100" b="1" kern="1200" dirty="0">
                  <a:solidFill>
                    <a:srgbClr val="000000"/>
                  </a:solidFill>
                  <a:latin typeface="Garamond" pitchFamily="18" charset="0"/>
                  <a:ea typeface="Batang" pitchFamily="18" charset="-127"/>
                  <a:cs typeface="+mn-cs"/>
                </a:rPr>
                <a:t> + FAT-</a:t>
              </a:r>
              <a:r>
                <a:rPr kumimoji="1" lang="en-US" altLang="ko-KR" sz="1100" b="1" kern="1200" dirty="0" err="1">
                  <a:solidFill>
                    <a:srgbClr val="000000"/>
                  </a:solidFill>
                  <a:latin typeface="Garamond" pitchFamily="18" charset="0"/>
                  <a:ea typeface="Batang" pitchFamily="18" charset="-127"/>
                  <a:cs typeface="+mn-cs"/>
                </a:rPr>
                <a:t>mCherry</a:t>
              </a:r>
              <a:endParaRPr kumimoji="1" lang="en-US" b="1" kern="1200" dirty="0">
                <a:solidFill>
                  <a:srgbClr val="000000"/>
                </a:solidFill>
                <a:latin typeface="Arial" charset="0"/>
                <a:ea typeface="굴림" pitchFamily="34" charset="-127"/>
                <a:cs typeface="+mn-cs"/>
              </a:endParaRPr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7223" y="8354"/>
              <a:ext cx="187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en-US" b="1" kern="1200">
                <a:solidFill>
                  <a:srgbClr val="000000"/>
                </a:solidFill>
                <a:latin typeface="Verdana" pitchFamily="34" charset="0"/>
                <a:ea typeface="굴림" pitchFamily="34" charset="-127"/>
                <a:cs typeface="+mn-cs"/>
              </a:endParaRPr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8345" y="7094"/>
              <a:ext cx="374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en-US" b="1" kern="1200">
                <a:solidFill>
                  <a:srgbClr val="000000"/>
                </a:solidFill>
                <a:latin typeface="Verdana" pitchFamily="34" charset="0"/>
                <a:ea typeface="굴림" pitchFamily="34" charset="-127"/>
                <a:cs typeface="+mn-cs"/>
              </a:endParaRPr>
            </a:p>
          </p:txBody>
        </p:sp>
      </p:grp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2171700" y="5600700"/>
            <a:ext cx="12573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sz="1400" b="1" kern="1200" dirty="0">
                <a:solidFill>
                  <a:srgbClr val="000000"/>
                </a:solidFill>
                <a:latin typeface="Arial" charset="0"/>
                <a:ea typeface="굴림" pitchFamily="34" charset="-127"/>
                <a:cs typeface="+mn-cs"/>
              </a:rPr>
              <a:t>Lifetime (ns)</a:t>
            </a:r>
          </a:p>
        </p:txBody>
      </p:sp>
      <p:pic>
        <p:nvPicPr>
          <p:cNvPr id="26" name="Picture 25" descr="paxillin_FC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1700" y="2476500"/>
            <a:ext cx="2743200" cy="2164360"/>
          </a:xfrm>
          <a:prstGeom prst="rect">
            <a:avLst/>
          </a:prstGeom>
        </p:spPr>
      </p:pic>
      <p:pic>
        <p:nvPicPr>
          <p:cNvPr id="27" name="Picture 26" descr="FAT_FC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9800" y="4267200"/>
            <a:ext cx="2819399" cy="220796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924800" y="2628900"/>
            <a:ext cx="592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kern="1200" dirty="0" err="1">
                <a:solidFill>
                  <a:srgbClr val="000000"/>
                </a:solidFill>
                <a:latin typeface="Verdana" pitchFamily="34" charset="0"/>
                <a:ea typeface="굴림" pitchFamily="34" charset="-127"/>
                <a:cs typeface="+mn-cs"/>
              </a:rPr>
              <a:t>Pax</a:t>
            </a:r>
            <a:endParaRPr kumimoji="1" lang="en-US" kern="1200" dirty="0">
              <a:solidFill>
                <a:srgbClr val="000000"/>
              </a:solidFill>
              <a:latin typeface="Verdana" pitchFamily="34" charset="0"/>
              <a:ea typeface="굴림" pitchFamily="34" charset="-127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01000" y="4457700"/>
            <a:ext cx="59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kern="1200" dirty="0">
                <a:solidFill>
                  <a:srgbClr val="000000"/>
                </a:solidFill>
                <a:latin typeface="Verdana" pitchFamily="34" charset="0"/>
                <a:ea typeface="굴림" pitchFamily="34" charset="-127"/>
                <a:cs typeface="+mn-cs"/>
              </a:rPr>
              <a:t>FAT</a:t>
            </a:r>
            <a:endParaRPr kumimoji="1" lang="en-US" kern="1200" dirty="0">
              <a:solidFill>
                <a:srgbClr val="000000"/>
              </a:solidFill>
              <a:latin typeface="Verdana" pitchFamily="34" charset="0"/>
              <a:ea typeface="굴림" pitchFamily="34" charset="-127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14400" y="533400"/>
            <a:ext cx="74261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Advanced Fluorescence Microscopy I: 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Fluorescence (Foster) Resonance Energy Transfer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9" name="Rectangle 3"/>
          <p:cNvSpPr>
            <a:spLocks noChangeArrowheads="1"/>
          </p:cNvSpPr>
          <p:nvPr/>
        </p:nvSpPr>
        <p:spPr bwMode="auto">
          <a:xfrm>
            <a:off x="381000" y="4648200"/>
            <a:ext cx="8382000" cy="1981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 b="1" kern="1200">
              <a:solidFill>
                <a:srgbClr val="000000"/>
              </a:solidFill>
              <a:latin typeface="Times New Roman" pitchFamily="18" charset="0"/>
              <a:ea typeface="굴림" pitchFamily="34" charset="-127"/>
              <a:cs typeface="+mn-cs"/>
            </a:endParaRPr>
          </a:p>
        </p:txBody>
      </p:sp>
      <p:sp>
        <p:nvSpPr>
          <p:cNvPr id="308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3429000" y="4762500"/>
            <a:ext cx="2133600" cy="762000"/>
          </a:xfrm>
          <a:prstGeom prst="rect">
            <a:avLst/>
          </a:prstGeom>
          <a:solidFill>
            <a:srgbClr val="CC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000000"/>
              </a:solidFill>
              <a:latin typeface="Times New Roman" pitchFamily="18" charset="0"/>
              <a:ea typeface="굴림" pitchFamily="34" charset="-127"/>
              <a:cs typeface="+mn-cs"/>
            </a:endParaRPr>
          </a:p>
        </p:txBody>
      </p:sp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219200"/>
            <a:ext cx="4000500" cy="29654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307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Fluorescence Resonance Energy Transfer (FRET)</a:t>
            </a:r>
          </a:p>
        </p:txBody>
      </p:sp>
      <p:pic>
        <p:nvPicPr>
          <p:cNvPr id="125850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338" y="1200150"/>
            <a:ext cx="4000500" cy="29654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1258503" name="Text Box 7"/>
          <p:cNvSpPr txBox="1">
            <a:spLocks noChangeArrowheads="1"/>
          </p:cNvSpPr>
          <p:nvPr/>
        </p:nvSpPr>
        <p:spPr bwMode="auto">
          <a:xfrm>
            <a:off x="4419600" y="1219200"/>
            <a:ext cx="417195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defTabSz="822325" rtl="0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2200" b="1" kern="1200">
                <a:solidFill>
                  <a:srgbClr val="FFFFFF"/>
                </a:solidFill>
                <a:latin typeface="Helvetica" pitchFamily="34" charset="0"/>
                <a:ea typeface="굴림" pitchFamily="34" charset="-127"/>
                <a:cs typeface="+mn-cs"/>
              </a:rPr>
              <a:t>Dipole - dipole interaction</a:t>
            </a:r>
          </a:p>
          <a:p>
            <a:pPr algn="l" defTabSz="822325" rtl="0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2200" b="1" kern="1200">
                <a:solidFill>
                  <a:srgbClr val="FFFFFF"/>
                </a:solidFill>
                <a:latin typeface="Helvetica" pitchFamily="34" charset="0"/>
                <a:ea typeface="굴림" pitchFamily="34" charset="-127"/>
                <a:cs typeface="+mn-cs"/>
              </a:rPr>
              <a:t> </a:t>
            </a:r>
            <a:r>
              <a:rPr kumimoji="1" lang="en-US" b="1" kern="1200">
                <a:solidFill>
                  <a:srgbClr val="FFFFFF"/>
                </a:solidFill>
                <a:latin typeface="Helvetica" pitchFamily="34" charset="0"/>
                <a:ea typeface="굴림" pitchFamily="34" charset="-127"/>
                <a:cs typeface="+mn-cs"/>
              </a:rPr>
              <a:t>r</a:t>
            </a:r>
            <a:r>
              <a:rPr kumimoji="1" lang="en-US" sz="2700" b="1" kern="1200" baseline="33000">
                <a:solidFill>
                  <a:srgbClr val="FFFFFF"/>
                </a:solidFill>
                <a:latin typeface="Helvetica" pitchFamily="34" charset="0"/>
                <a:ea typeface="굴림" pitchFamily="34" charset="-127"/>
                <a:cs typeface="+mn-cs"/>
              </a:rPr>
              <a:t>6</a:t>
            </a:r>
            <a:r>
              <a:rPr kumimoji="1" lang="en-US" b="1" kern="1200">
                <a:solidFill>
                  <a:srgbClr val="FFFFFF"/>
                </a:solidFill>
                <a:latin typeface="Helvetica" pitchFamily="34" charset="0"/>
                <a:ea typeface="굴림" pitchFamily="34" charset="-127"/>
                <a:cs typeface="+mn-cs"/>
              </a:rPr>
              <a:t> dependence</a:t>
            </a:r>
            <a:endParaRPr kumimoji="1" lang="en-US" sz="2200" b="1" kern="1200">
              <a:solidFill>
                <a:srgbClr val="FFFFFF"/>
              </a:solidFill>
              <a:latin typeface="Helvetica" pitchFamily="34" charset="0"/>
              <a:ea typeface="굴림" pitchFamily="34" charset="-127"/>
              <a:cs typeface="+mn-cs"/>
            </a:endParaRPr>
          </a:p>
          <a:p>
            <a:pPr algn="l" defTabSz="822325" rtl="0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2200" b="1" kern="1200">
                <a:solidFill>
                  <a:srgbClr val="FFFFFF"/>
                </a:solidFill>
                <a:latin typeface="Helvetica" pitchFamily="34" charset="0"/>
                <a:ea typeface="굴림" pitchFamily="34" charset="-127"/>
                <a:cs typeface="+mn-cs"/>
              </a:rPr>
              <a:t>Efficiency</a:t>
            </a:r>
          </a:p>
          <a:p>
            <a:pPr algn="l" defTabSz="822325" rtl="0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b="1" kern="1200">
                <a:solidFill>
                  <a:srgbClr val="FFFFFF"/>
                </a:solidFill>
                <a:latin typeface="Helvetica" pitchFamily="34" charset="0"/>
                <a:ea typeface="굴림" pitchFamily="34" charset="-127"/>
                <a:cs typeface="+mn-cs"/>
              </a:rPr>
              <a:t>50% energy transfer</a:t>
            </a:r>
          </a:p>
          <a:p>
            <a:pPr algn="l" defTabSz="822325" rtl="0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2200" b="1" kern="1200">
                <a:solidFill>
                  <a:srgbClr val="FFFFFF"/>
                </a:solidFill>
                <a:latin typeface="Helvetica" pitchFamily="34" charset="0"/>
                <a:ea typeface="굴림" pitchFamily="34" charset="-127"/>
                <a:cs typeface="+mn-cs"/>
              </a:rPr>
              <a:t>Förster distance</a:t>
            </a:r>
          </a:p>
          <a:p>
            <a:pPr algn="l" defTabSz="822325" rtl="0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b="1" kern="1200">
                <a:solidFill>
                  <a:srgbClr val="FFFFFF"/>
                </a:solidFill>
                <a:latin typeface="Helvetica" pitchFamily="34" charset="0"/>
                <a:ea typeface="굴림" pitchFamily="34" charset="-127"/>
                <a:cs typeface="+mn-cs"/>
              </a:rPr>
              <a:t>R</a:t>
            </a:r>
            <a:r>
              <a:rPr kumimoji="1" lang="en-US" sz="2700" b="1" kern="1200" baseline="-33000">
                <a:solidFill>
                  <a:srgbClr val="FFFFFF"/>
                </a:solidFill>
                <a:latin typeface="Helvetica" pitchFamily="34" charset="0"/>
                <a:ea typeface="굴림" pitchFamily="34" charset="-127"/>
                <a:cs typeface="+mn-cs"/>
              </a:rPr>
              <a:t>0</a:t>
            </a:r>
            <a:r>
              <a:rPr kumimoji="1" lang="en-US" b="1" kern="1200">
                <a:solidFill>
                  <a:srgbClr val="FFFFFF"/>
                </a:solidFill>
                <a:latin typeface="Helvetica" pitchFamily="34" charset="0"/>
                <a:ea typeface="굴림" pitchFamily="34" charset="-127"/>
                <a:cs typeface="+mn-cs"/>
              </a:rPr>
              <a:t> = 40 to 70 Å</a:t>
            </a:r>
            <a:endParaRPr kumimoji="1" lang="en-US" sz="2200" b="1" kern="1200">
              <a:solidFill>
                <a:srgbClr val="FFFFFF"/>
              </a:solidFill>
              <a:latin typeface="Helvetica" pitchFamily="34" charset="0"/>
              <a:ea typeface="굴림" pitchFamily="34" charset="-127"/>
              <a:cs typeface="+mn-cs"/>
            </a:endParaRPr>
          </a:p>
        </p:txBody>
      </p:sp>
      <p:pic>
        <p:nvPicPr>
          <p:cNvPr id="125850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1219200"/>
            <a:ext cx="4000500" cy="29876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268413" y="4783138"/>
          <a:ext cx="1835150" cy="650875"/>
        </p:xfrm>
        <a:graphic>
          <a:graphicData uri="http://schemas.openxmlformats.org/presentationml/2006/ole">
            <p:oleObj spid="_x0000_s51202" name="Equation" r:id="rId7" imgW="1358640" imgH="482400" progId="Equation.3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960438" y="5692775"/>
          <a:ext cx="2454275" cy="582613"/>
        </p:xfrm>
        <a:graphic>
          <a:graphicData uri="http://schemas.openxmlformats.org/presentationml/2006/ole">
            <p:oleObj spid="_x0000_s51203" name="Équation" r:id="rId8" imgW="1816100" imgH="431800" progId="Equation.3">
              <p:embed/>
            </p:oleObj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4329113" y="5570538"/>
          <a:ext cx="3044825" cy="688975"/>
        </p:xfrm>
        <a:graphic>
          <a:graphicData uri="http://schemas.openxmlformats.org/presentationml/2006/ole">
            <p:oleObj spid="_x0000_s51204" name="Équation" r:id="rId9" imgW="2247900" imgH="508000" progId="Equation.3">
              <p:embed/>
            </p:oleObj>
          </a:graphicData>
        </a:graphic>
      </p:graphicFrame>
      <p:sp>
        <p:nvSpPr>
          <p:cNvPr id="1258508" name="Text Box 12"/>
          <p:cNvSpPr txBox="1">
            <a:spLocks noChangeArrowheads="1"/>
          </p:cNvSpPr>
          <p:nvPr/>
        </p:nvSpPr>
        <p:spPr bwMode="auto">
          <a:xfrm>
            <a:off x="4343400" y="3352800"/>
            <a:ext cx="35893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2200" b="1" kern="1200">
                <a:solidFill>
                  <a:srgbClr val="FFCC00"/>
                </a:solidFill>
                <a:latin typeface="Helvetica" pitchFamily="34" charset="0"/>
                <a:ea typeface="굴림" pitchFamily="34" charset="-127"/>
                <a:cs typeface="+mn-cs"/>
              </a:rPr>
              <a:t>Decrease donor intensity</a:t>
            </a:r>
          </a:p>
          <a:p>
            <a:pPr algn="l" rtl="0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2200" b="1" kern="1200">
                <a:solidFill>
                  <a:srgbClr val="FFCC00"/>
                </a:solidFill>
                <a:latin typeface="Helvetica" pitchFamily="34" charset="0"/>
                <a:ea typeface="굴림" pitchFamily="34" charset="-127"/>
                <a:cs typeface="+mn-cs"/>
              </a:rPr>
              <a:t>Increase acceptor intensity </a:t>
            </a:r>
          </a:p>
          <a:p>
            <a:pPr algn="l" rtl="0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2200" b="1" kern="1200">
                <a:solidFill>
                  <a:srgbClr val="FFCC00"/>
                </a:solidFill>
                <a:latin typeface="Helvetica" pitchFamily="34" charset="0"/>
                <a:ea typeface="굴림" pitchFamily="34" charset="-127"/>
                <a:cs typeface="+mn-cs"/>
              </a:rPr>
              <a:t>Decrease donor lifetime</a:t>
            </a:r>
          </a:p>
          <a:p>
            <a:pPr algn="l" rtl="0" fontAlgn="base" latinLnBrk="1">
              <a:spcBef>
                <a:spcPct val="0"/>
              </a:spcBef>
              <a:spcAft>
                <a:spcPct val="0"/>
              </a:spcAft>
              <a:defRPr/>
            </a:pPr>
            <a:endParaRPr kumimoji="1" lang="en-US" b="1" kern="1200">
              <a:solidFill>
                <a:srgbClr val="FFCC00"/>
              </a:solidFill>
              <a:latin typeface="Arial" charset="0"/>
              <a:ea typeface="굴림" pitchFamily="34" charset="-127"/>
              <a:cs typeface="+mn-cs"/>
            </a:endParaRP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3581400" y="4838700"/>
          <a:ext cx="1800225" cy="650875"/>
        </p:xfrm>
        <a:graphic>
          <a:graphicData uri="http://schemas.openxmlformats.org/presentationml/2006/ole">
            <p:oleObj spid="_x0000_s51205" name="Equation" r:id="rId10" imgW="133344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58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58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“Quantify” Signaling Pathway Using t-FRET</a:t>
            </a:r>
          </a:p>
        </p:txBody>
      </p:sp>
      <p:sp>
        <p:nvSpPr>
          <p:cNvPr id="1262595" name="Rectangle 3"/>
          <p:cNvSpPr>
            <a:spLocks noChangeArrowheads="1"/>
          </p:cNvSpPr>
          <p:nvPr/>
        </p:nvSpPr>
        <p:spPr bwMode="auto">
          <a:xfrm>
            <a:off x="228600" y="1295400"/>
            <a:ext cx="8686800" cy="533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 b="1" kern="1200">
              <a:solidFill>
                <a:srgbClr val="000000"/>
              </a:solidFill>
              <a:latin typeface="Times New Roman" pitchFamily="18" charset="0"/>
              <a:ea typeface="굴림" pitchFamily="34" charset="-127"/>
              <a:cs typeface="+mn-cs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2963" y="1420813"/>
            <a:ext cx="1901825" cy="8683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3450" y="2787650"/>
            <a:ext cx="1903413" cy="8937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3450" y="4230688"/>
            <a:ext cx="1903413" cy="866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33450" y="5707063"/>
            <a:ext cx="1903413" cy="8715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86200" y="1447800"/>
            <a:ext cx="4267200" cy="2560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11273" name="Picture 9" descr="fitting_functio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76600" y="4419600"/>
            <a:ext cx="55626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Quantification of </a:t>
            </a:r>
            <a:r>
              <a:rPr lang="en-US" sz="2800" dirty="0" err="1" smtClean="0"/>
              <a:t>Mechanotransduction</a:t>
            </a:r>
            <a:r>
              <a:rPr lang="en-US" sz="2800" dirty="0" smtClean="0"/>
              <a:t> with</a:t>
            </a:r>
            <a:br>
              <a:rPr lang="en-US" sz="2800" dirty="0" smtClean="0"/>
            </a:br>
            <a:r>
              <a:rPr lang="en-US" sz="2800" dirty="0" smtClean="0"/>
              <a:t>Foster resonance energy transfer (FRET)</a:t>
            </a:r>
            <a:endParaRPr lang="en-US" sz="2800" dirty="0"/>
          </a:p>
        </p:txBody>
      </p:sp>
      <p:pic>
        <p:nvPicPr>
          <p:cNvPr id="3" name="Picture 2" descr="chien_nat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21023"/>
            <a:ext cx="2218733" cy="1181100"/>
          </a:xfrm>
          <a:prstGeom prst="rect">
            <a:avLst/>
          </a:prstGeom>
        </p:spPr>
      </p:pic>
      <p:pic>
        <p:nvPicPr>
          <p:cNvPr id="4" name="Picture 3" descr="chien_nature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1524000"/>
            <a:ext cx="3253400" cy="1167488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71600" y="2778323"/>
            <a:ext cx="21673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sz="1400" kern="1200" dirty="0">
                <a:solidFill>
                  <a:srgbClr val="FFFFFF"/>
                </a:solidFill>
                <a:latin typeface="Arial" charset="0"/>
                <a:ea typeface="굴림" pitchFamily="34" charset="-127"/>
                <a:cs typeface="+mn-cs"/>
              </a:rPr>
              <a:t>Wang et al., Nature 2005</a:t>
            </a:r>
            <a:endParaRPr kumimoji="1" lang="en-US" sz="1400" kern="1200" dirty="0">
              <a:solidFill>
                <a:srgbClr val="FFFFFF"/>
              </a:solidFill>
              <a:latin typeface="Arial" charset="0"/>
              <a:ea typeface="굴림" pitchFamily="34" charset="-127"/>
              <a:cs typeface="+mn-cs"/>
            </a:endParaRPr>
          </a:p>
        </p:txBody>
      </p:sp>
      <p:pic>
        <p:nvPicPr>
          <p:cNvPr id="6" name="Picture 5" descr="Wang_PNA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3197423"/>
            <a:ext cx="3238500" cy="3042227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57300" y="6283523"/>
            <a:ext cx="188865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sz="1400" kern="1200" dirty="0">
                <a:solidFill>
                  <a:srgbClr val="FFFFFF"/>
                </a:solidFill>
                <a:latin typeface="Arial" charset="0"/>
                <a:ea typeface="굴림" pitchFamily="34" charset="-127"/>
                <a:cs typeface="+mn-cs"/>
              </a:rPr>
              <a:t>Na et al., PNAS 2008</a:t>
            </a:r>
            <a:endParaRPr kumimoji="1" lang="en-US" sz="1400" kern="1200" dirty="0">
              <a:solidFill>
                <a:srgbClr val="FFFFFF"/>
              </a:solidFill>
              <a:latin typeface="Arial" charset="0"/>
              <a:ea typeface="굴림" pitchFamily="34" charset="-127"/>
              <a:cs typeface="+mn-cs"/>
            </a:endParaRPr>
          </a:p>
        </p:txBody>
      </p:sp>
      <p:pic>
        <p:nvPicPr>
          <p:cNvPr id="8" name="Picture 7" descr="chachivilis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3900" y="4340422"/>
            <a:ext cx="2286000" cy="2136099"/>
          </a:xfrm>
          <a:prstGeom prst="rect">
            <a:avLst/>
          </a:prstGeom>
        </p:spPr>
      </p:pic>
      <p:pic>
        <p:nvPicPr>
          <p:cNvPr id="9" name="Picture 8" descr="chahivilis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9901" y="4340424"/>
            <a:ext cx="2171700" cy="21088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4457700" y="6435923"/>
            <a:ext cx="4686300" cy="1524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000000"/>
              </a:solidFill>
              <a:latin typeface="Times New Roman" pitchFamily="18" charset="0"/>
              <a:ea typeface="굴림" pitchFamily="34" charset="-127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2628900"/>
            <a:ext cx="5715000" cy="1524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000000"/>
              </a:solidFill>
              <a:latin typeface="Times New Roman" pitchFamily="18" charset="0"/>
              <a:ea typeface="굴림" pitchFamily="34" charset="-127"/>
              <a:cs typeface="+mn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791200" y="6474023"/>
            <a:ext cx="25763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sz="1400" kern="1200" dirty="0" err="1">
                <a:solidFill>
                  <a:srgbClr val="FFFFFF"/>
                </a:solidFill>
                <a:latin typeface="Arial" charset="0"/>
                <a:ea typeface="굴림" pitchFamily="34" charset="-127"/>
                <a:cs typeface="+mn-cs"/>
              </a:rPr>
              <a:t>Chachivilis</a:t>
            </a:r>
            <a:r>
              <a:rPr kumimoji="1" lang="en-US" sz="1400" kern="1200" dirty="0">
                <a:solidFill>
                  <a:srgbClr val="FFFFFF"/>
                </a:solidFill>
                <a:latin typeface="Arial" charset="0"/>
                <a:ea typeface="굴림" pitchFamily="34" charset="-127"/>
                <a:cs typeface="+mn-cs"/>
              </a:rPr>
              <a:t> et al., PNAS 2008</a:t>
            </a:r>
            <a:endParaRPr kumimoji="1" lang="en-US" sz="1400" kern="1200" dirty="0">
              <a:solidFill>
                <a:srgbClr val="FFFFFF"/>
              </a:solidFill>
              <a:latin typeface="Arial" charset="0"/>
              <a:ea typeface="굴림" pitchFamily="34" charset="-127"/>
              <a:cs typeface="+mn-cs"/>
            </a:endParaRPr>
          </a:p>
        </p:txBody>
      </p:sp>
      <p:pic>
        <p:nvPicPr>
          <p:cNvPr id="13" name="Picture 12" descr="Corry_BJ200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96000" y="1406723"/>
            <a:ext cx="1905000" cy="2303284"/>
          </a:xfrm>
          <a:prstGeom prst="rect">
            <a:avLst/>
          </a:prstGeom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172200" y="3692723"/>
            <a:ext cx="181652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sz="1400" kern="1200" dirty="0">
                <a:solidFill>
                  <a:srgbClr val="FFFFFF"/>
                </a:solidFill>
                <a:latin typeface="Arial" charset="0"/>
                <a:ea typeface="굴림" pitchFamily="34" charset="-127"/>
                <a:cs typeface="+mn-cs"/>
              </a:rPr>
              <a:t>Corry et al., BJ 2005</a:t>
            </a:r>
            <a:endParaRPr kumimoji="1" lang="en-US" sz="1400" kern="1200" dirty="0">
              <a:solidFill>
                <a:srgbClr val="FFFFFF"/>
              </a:solidFill>
              <a:latin typeface="Arial" charset="0"/>
              <a:ea typeface="굴림" pitchFamily="34" charset="-127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2500" y="1143000"/>
            <a:ext cx="3672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kern="1200" dirty="0" err="1">
                <a:solidFill>
                  <a:srgbClr val="FFFF00"/>
                </a:solidFill>
                <a:latin typeface="Verdana" pitchFamily="34" charset="0"/>
                <a:ea typeface="굴림" pitchFamily="34" charset="-127"/>
                <a:cs typeface="+mn-cs"/>
              </a:rPr>
              <a:t>Src</a:t>
            </a:r>
            <a:r>
              <a:rPr kumimoji="1" lang="en-US" kern="1200" dirty="0">
                <a:solidFill>
                  <a:srgbClr val="FFFF00"/>
                </a:solidFill>
                <a:latin typeface="Verdana" pitchFamily="34" charset="0"/>
                <a:ea typeface="굴림" pitchFamily="34" charset="-127"/>
                <a:cs typeface="+mn-cs"/>
              </a:rPr>
              <a:t> </a:t>
            </a:r>
            <a:r>
              <a:rPr kumimoji="1" lang="en-US" kern="1200" dirty="0" err="1">
                <a:solidFill>
                  <a:srgbClr val="FFFF00"/>
                </a:solidFill>
                <a:latin typeface="Verdana" pitchFamily="34" charset="0"/>
                <a:ea typeface="굴림" pitchFamily="34" charset="-127"/>
                <a:cs typeface="+mn-cs"/>
              </a:rPr>
              <a:t>phosphorylation</a:t>
            </a:r>
            <a:r>
              <a:rPr kumimoji="1" lang="en-US" kern="1200" dirty="0">
                <a:solidFill>
                  <a:srgbClr val="FFFF00"/>
                </a:solidFill>
                <a:latin typeface="Verdana" pitchFamily="34" charset="0"/>
                <a:ea typeface="굴림" pitchFamily="34" charset="-127"/>
                <a:cs typeface="+mn-cs"/>
              </a:rPr>
              <a:t> dynamics</a:t>
            </a:r>
            <a:endParaRPr kumimoji="1" lang="en-US" kern="1200" dirty="0">
              <a:solidFill>
                <a:srgbClr val="FFFF00"/>
              </a:solidFill>
              <a:latin typeface="Verdana" pitchFamily="34" charset="0"/>
              <a:ea typeface="굴림" pitchFamily="34" charset="-127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19800" y="1028700"/>
            <a:ext cx="1953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kern="1200" dirty="0" err="1">
                <a:solidFill>
                  <a:srgbClr val="FFFF00"/>
                </a:solidFill>
                <a:latin typeface="Verdana" pitchFamily="34" charset="0"/>
                <a:ea typeface="굴림" pitchFamily="34" charset="-127"/>
                <a:cs typeface="+mn-cs"/>
              </a:rPr>
              <a:t>MscL</a:t>
            </a:r>
            <a:r>
              <a:rPr kumimoji="1" lang="en-US" kern="1200" dirty="0">
                <a:solidFill>
                  <a:srgbClr val="FFFF00"/>
                </a:solidFill>
                <a:latin typeface="Verdana" pitchFamily="34" charset="0"/>
                <a:ea typeface="굴림" pitchFamily="34" charset="-127"/>
                <a:cs typeface="+mn-cs"/>
              </a:rPr>
              <a:t> activation</a:t>
            </a:r>
            <a:endParaRPr kumimoji="1" lang="en-US" kern="1200" dirty="0">
              <a:solidFill>
                <a:srgbClr val="FFFF00"/>
              </a:solidFill>
              <a:latin typeface="Verdana" pitchFamily="34" charset="0"/>
              <a:ea typeface="굴림" pitchFamily="34" charset="-127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19700" y="4000500"/>
            <a:ext cx="3348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kern="1200" dirty="0">
                <a:solidFill>
                  <a:srgbClr val="FFFF00"/>
                </a:solidFill>
                <a:latin typeface="Verdana" pitchFamily="34" charset="0"/>
                <a:ea typeface="굴림" pitchFamily="34" charset="-127"/>
                <a:cs typeface="+mn-cs"/>
              </a:rPr>
              <a:t>GPCR conformation change</a:t>
            </a:r>
            <a:endParaRPr kumimoji="1" lang="en-US" kern="1200" dirty="0">
              <a:solidFill>
                <a:srgbClr val="FFFF00"/>
              </a:solidFill>
              <a:latin typeface="Verdana" pitchFamily="34" charset="0"/>
              <a:ea typeface="굴림" pitchFamily="34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can we quantify?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839200" cy="5486400"/>
          </a:xfrm>
        </p:spPr>
        <p:txBody>
          <a:bodyPr/>
          <a:lstStyle/>
          <a:p>
            <a:pPr eaLnBrk="1" hangingPunct="1"/>
            <a:r>
              <a:rPr lang="en-US" dirty="0" smtClean="0"/>
              <a:t>Is there binding?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	</a:t>
            </a:r>
            <a:r>
              <a:rPr lang="en-US" dirty="0" smtClean="0">
                <a:solidFill>
                  <a:srgbClr val="FFFF00"/>
                </a:solidFill>
              </a:rPr>
              <a:t>Presence or absence of FRET</a:t>
            </a:r>
          </a:p>
          <a:p>
            <a:pPr eaLnBrk="1" hangingPunct="1"/>
            <a:r>
              <a:rPr lang="en-US" dirty="0" smtClean="0"/>
              <a:t>What is the conformation of the bound molecule?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	</a:t>
            </a:r>
            <a:r>
              <a:rPr lang="en-US" dirty="0" smtClean="0">
                <a:solidFill>
                  <a:srgbClr val="FFFF00"/>
                </a:solidFill>
              </a:rPr>
              <a:t>FRET Efficiency:</a:t>
            </a:r>
          </a:p>
          <a:p>
            <a:pPr eaLnBrk="1" hangingPunct="1"/>
            <a:r>
              <a:rPr lang="en-US" dirty="0" smtClean="0"/>
              <a:t>What is the fraction of molecule bound?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	</a:t>
            </a:r>
            <a:r>
              <a:rPr lang="en-US" dirty="0" smtClean="0">
                <a:solidFill>
                  <a:srgbClr val="FFFF00"/>
                </a:solidFill>
              </a:rPr>
              <a:t>FRET ratio:</a:t>
            </a:r>
            <a:r>
              <a:rPr lang="en-US" dirty="0" smtClean="0"/>
              <a:t> </a:t>
            </a:r>
          </a:p>
          <a:p>
            <a:pPr eaLnBrk="1" hangingPunct="1"/>
            <a:r>
              <a:rPr lang="en-US" dirty="0" smtClean="0"/>
              <a:t>What is the thermodynamic constants of binding? 	</a:t>
            </a:r>
            <a:r>
              <a:rPr lang="en-US" dirty="0" smtClean="0">
                <a:solidFill>
                  <a:srgbClr val="FFFF00"/>
                </a:solidFill>
              </a:rPr>
              <a:t>Dissociation constant &amp; Gibb’s free energy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FFFF00"/>
                </a:solidFill>
              </a:rPr>
              <a:t>		</a:t>
            </a:r>
          </a:p>
          <a:p>
            <a:pPr lvl="1" eaLnBrk="1" hangingPunct="1">
              <a:buFontTx/>
              <a:buNone/>
            </a:pPr>
            <a:r>
              <a:rPr lang="en-US" dirty="0" smtClean="0"/>
              <a:t>	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	</a:t>
            </a:r>
            <a:r>
              <a:rPr lang="en-US" dirty="0" smtClean="0">
                <a:solidFill>
                  <a:srgbClr val="FFFF00"/>
                </a:solidFill>
              </a:rPr>
              <a:t>Use fluorescence correlation spectroscopy to get [F]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3657600" y="2819400"/>
          <a:ext cx="2436813" cy="582613"/>
        </p:xfrm>
        <a:graphic>
          <a:graphicData uri="http://schemas.openxmlformats.org/presentationml/2006/ole">
            <p:oleObj spid="_x0000_s52226" name="Équation" r:id="rId4" imgW="1803400" imgH="431800" progId="Equation.3">
              <p:embed/>
            </p:oleObj>
          </a:graphicData>
        </a:graphic>
      </p:graphicFrame>
      <p:sp>
        <p:nvSpPr>
          <p:cNvPr id="1264645" name="Rectangle 5"/>
          <p:cNvSpPr>
            <a:spLocks noChangeArrowheads="1"/>
          </p:cNvSpPr>
          <p:nvPr/>
        </p:nvSpPr>
        <p:spPr bwMode="auto">
          <a:xfrm>
            <a:off x="2895600" y="3810000"/>
            <a:ext cx="25908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 b="1" kern="1200">
              <a:solidFill>
                <a:srgbClr val="000000"/>
              </a:solidFill>
              <a:latin typeface="Times New Roman" pitchFamily="18" charset="0"/>
              <a:ea typeface="굴림" pitchFamily="34" charset="-127"/>
              <a:cs typeface="+mn-cs"/>
            </a:endParaRP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2933700" y="3924300"/>
          <a:ext cx="2438400" cy="369888"/>
        </p:xfrm>
        <a:graphic>
          <a:graphicData uri="http://schemas.openxmlformats.org/presentationml/2006/ole">
            <p:oleObj spid="_x0000_s52227" name="Equation" r:id="rId5" imgW="1422360" imgH="215640" progId="Equation.3">
              <p:embed/>
            </p:oleObj>
          </a:graphicData>
        </a:graphic>
      </p:graphicFrame>
      <p:sp>
        <p:nvSpPr>
          <p:cNvPr id="1264647" name="Rectangle 7"/>
          <p:cNvSpPr>
            <a:spLocks noChangeArrowheads="1"/>
          </p:cNvSpPr>
          <p:nvPr/>
        </p:nvSpPr>
        <p:spPr bwMode="auto">
          <a:xfrm>
            <a:off x="1219200" y="5105400"/>
            <a:ext cx="26670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 b="1" kern="1200">
              <a:solidFill>
                <a:srgbClr val="000000"/>
              </a:solidFill>
              <a:latin typeface="Times New Roman" pitchFamily="18" charset="0"/>
              <a:ea typeface="굴림" pitchFamily="34" charset="-127"/>
              <a:cs typeface="+mn-cs"/>
            </a:endParaRP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1295400" y="5105400"/>
          <a:ext cx="2514600" cy="739775"/>
        </p:xfrm>
        <a:graphic>
          <a:graphicData uri="http://schemas.openxmlformats.org/presentationml/2006/ole">
            <p:oleObj spid="_x0000_s52228" name="Equation" r:id="rId6" imgW="142236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190500" y="1143000"/>
            <a:ext cx="8724900" cy="5486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000000"/>
              </a:solidFill>
              <a:latin typeface="Times New Roman" pitchFamily="18" charset="0"/>
              <a:ea typeface="굴림" pitchFamily="34" charset="-127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Fluorescence Correlation Spectroscopy (FCS)</a:t>
            </a: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581400"/>
            <a:ext cx="18415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1981200"/>
            <a:ext cx="3144838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1400" y="2057400"/>
            <a:ext cx="1030288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962400" y="1219200"/>
            <a:ext cx="2417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b="1" kern="1200">
                <a:solidFill>
                  <a:srgbClr val="000000"/>
                </a:solidFill>
                <a:latin typeface="Verdana" pitchFamily="34" charset="0"/>
                <a:ea typeface="굴림" pitchFamily="34" charset="-127"/>
                <a:cs typeface="Arial" charset="0"/>
              </a:rPr>
              <a:t>Poisson statistics: </a:t>
            </a: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6324600" y="1136650"/>
          <a:ext cx="1143000" cy="692150"/>
        </p:xfrm>
        <a:graphic>
          <a:graphicData uri="http://schemas.openxmlformats.org/presentationml/2006/ole">
            <p:oleObj spid="_x0000_s53250" name="Equation" r:id="rId7" imgW="482400" imgH="291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FAT and Paxillin Binding</a:t>
            </a:r>
          </a:p>
        </p:txBody>
      </p:sp>
      <p:pic>
        <p:nvPicPr>
          <p:cNvPr id="4" name="Picture 3" descr="paxllin_FA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04900"/>
            <a:ext cx="7523810" cy="5580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Rectangle 306"/>
          <p:cNvSpPr/>
          <p:nvPr/>
        </p:nvSpPr>
        <p:spPr bwMode="auto">
          <a:xfrm>
            <a:off x="0" y="1104900"/>
            <a:ext cx="9144000" cy="57531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000000"/>
              </a:solidFill>
              <a:latin typeface="Times New Roman" pitchFamily="18" charset="0"/>
              <a:ea typeface="굴림" pitchFamily="34" charset="-127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Thermodynamics of </a:t>
            </a:r>
            <a:r>
              <a:rPr lang="en-US" dirty="0" err="1" smtClean="0"/>
              <a:t>Pax</a:t>
            </a:r>
            <a:r>
              <a:rPr lang="en-US" dirty="0" smtClean="0"/>
              <a:t>/FAT Interaction</a:t>
            </a:r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1143000"/>
            <a:ext cx="4953000" cy="779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 latinLnBrk="1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b="1" kern="1200">
                <a:solidFill>
                  <a:srgbClr val="000000"/>
                </a:solidFill>
                <a:latin typeface="Garamond" pitchFamily="18" charset="0"/>
                <a:ea typeface="굴림" pitchFamily="34" charset="-127"/>
                <a:cs typeface="+mn-cs"/>
              </a:rPr>
              <a:t>Bovine aortic endothelial cells (BAECs)</a:t>
            </a:r>
          </a:p>
          <a:p>
            <a:pPr algn="l" rtl="0" fontAlgn="base" latinLnBrk="1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b="1" kern="1200">
                <a:solidFill>
                  <a:srgbClr val="000000"/>
                </a:solidFill>
                <a:latin typeface="Garamond" pitchFamily="18" charset="0"/>
                <a:ea typeface="굴림" pitchFamily="34" charset="-127"/>
                <a:cs typeface="+mn-cs"/>
              </a:rPr>
              <a:t>Co-transfected with </a:t>
            </a:r>
            <a:r>
              <a:rPr kumimoji="1" lang="en-US" b="1" kern="1200">
                <a:solidFill>
                  <a:srgbClr val="00FF00"/>
                </a:solidFill>
                <a:latin typeface="Garamond" pitchFamily="18" charset="0"/>
                <a:ea typeface="굴림" pitchFamily="34" charset="-127"/>
                <a:cs typeface="+mn-cs"/>
              </a:rPr>
              <a:t>Pax</a:t>
            </a:r>
            <a:r>
              <a:rPr kumimoji="1" lang="en-US" b="1" kern="1200">
                <a:solidFill>
                  <a:srgbClr val="000000"/>
                </a:solidFill>
                <a:latin typeface="Garamond" pitchFamily="18" charset="0"/>
                <a:ea typeface="굴림" pitchFamily="34" charset="-127"/>
                <a:cs typeface="+mn-cs"/>
              </a:rPr>
              <a:t> and </a:t>
            </a:r>
            <a:r>
              <a:rPr kumimoji="1" lang="en-US" b="1" kern="1200">
                <a:solidFill>
                  <a:srgbClr val="FF0000"/>
                </a:solidFill>
                <a:latin typeface="Garamond" pitchFamily="18" charset="0"/>
                <a:ea typeface="굴림" pitchFamily="34" charset="-127"/>
                <a:cs typeface="+mn-cs"/>
              </a:rPr>
              <a:t>FAT</a:t>
            </a:r>
            <a:r>
              <a:rPr kumimoji="1" lang="en-US" b="1" kern="1200">
                <a:solidFill>
                  <a:srgbClr val="000000"/>
                </a:solidFill>
                <a:latin typeface="Garamond" pitchFamily="18" charset="0"/>
                <a:ea typeface="굴림" pitchFamily="34" charset="-127"/>
                <a:cs typeface="+mn-cs"/>
              </a:rPr>
              <a:t> plasmids</a:t>
            </a: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28600" y="1905000"/>
            <a:ext cx="4648200" cy="1236663"/>
            <a:chOff x="48" y="624"/>
            <a:chExt cx="2928" cy="779"/>
          </a:xfrm>
        </p:grpSpPr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48" y="624"/>
              <a:ext cx="2928" cy="741"/>
            </a:xfrm>
            <a:custGeom>
              <a:avLst/>
              <a:gdLst/>
              <a:ahLst/>
              <a:cxnLst>
                <a:cxn ang="0">
                  <a:pos x="4296" y="2659"/>
                </a:cxn>
                <a:cxn ang="0">
                  <a:pos x="352" y="2626"/>
                </a:cxn>
                <a:cxn ang="0">
                  <a:pos x="229" y="2533"/>
                </a:cxn>
                <a:cxn ang="0">
                  <a:pos x="125" y="2459"/>
                </a:cxn>
                <a:cxn ang="0">
                  <a:pos x="55" y="2292"/>
                </a:cxn>
                <a:cxn ang="0">
                  <a:pos x="55" y="1678"/>
                </a:cxn>
                <a:cxn ang="0">
                  <a:pos x="90" y="1567"/>
                </a:cxn>
                <a:cxn ang="0">
                  <a:pos x="247" y="1195"/>
                </a:cxn>
                <a:cxn ang="0">
                  <a:pos x="369" y="1065"/>
                </a:cxn>
                <a:cxn ang="0">
                  <a:pos x="492" y="917"/>
                </a:cxn>
                <a:cxn ang="0">
                  <a:pos x="806" y="620"/>
                </a:cxn>
                <a:cxn ang="0">
                  <a:pos x="1034" y="434"/>
                </a:cxn>
                <a:cxn ang="0">
                  <a:pos x="1139" y="341"/>
                </a:cxn>
                <a:cxn ang="0">
                  <a:pos x="1453" y="267"/>
                </a:cxn>
                <a:cxn ang="0">
                  <a:pos x="1785" y="155"/>
                </a:cxn>
                <a:cxn ang="0">
                  <a:pos x="2240" y="118"/>
                </a:cxn>
                <a:cxn ang="0">
                  <a:pos x="2512" y="91"/>
                </a:cxn>
                <a:cxn ang="0">
                  <a:pos x="3976" y="195"/>
                </a:cxn>
                <a:cxn ang="0">
                  <a:pos x="4408" y="378"/>
                </a:cxn>
                <a:cxn ang="0">
                  <a:pos x="4618" y="471"/>
                </a:cxn>
                <a:cxn ang="0">
                  <a:pos x="4723" y="508"/>
                </a:cxn>
                <a:cxn ang="0">
                  <a:pos x="4915" y="787"/>
                </a:cxn>
                <a:cxn ang="0">
                  <a:pos x="4985" y="898"/>
                </a:cxn>
                <a:cxn ang="0">
                  <a:pos x="5090" y="973"/>
                </a:cxn>
                <a:cxn ang="0">
                  <a:pos x="5160" y="1065"/>
                </a:cxn>
                <a:cxn ang="0">
                  <a:pos x="5177" y="1140"/>
                </a:cxn>
                <a:cxn ang="0">
                  <a:pos x="5299" y="1307"/>
                </a:cxn>
                <a:cxn ang="0">
                  <a:pos x="5352" y="1530"/>
                </a:cxn>
                <a:cxn ang="0">
                  <a:pos x="5352" y="2180"/>
                </a:cxn>
                <a:cxn ang="0">
                  <a:pos x="5299" y="2217"/>
                </a:cxn>
                <a:cxn ang="0">
                  <a:pos x="5037" y="2440"/>
                </a:cxn>
                <a:cxn ang="0">
                  <a:pos x="4950" y="2570"/>
                </a:cxn>
                <a:cxn ang="0">
                  <a:pos x="4296" y="2667"/>
                </a:cxn>
              </a:cxnLst>
              <a:rect l="0" t="0" r="r" b="b"/>
              <a:pathLst>
                <a:path w="5424" h="2687">
                  <a:moveTo>
                    <a:pt x="4296" y="2659"/>
                  </a:moveTo>
                  <a:cubicBezTo>
                    <a:pt x="2764" y="2687"/>
                    <a:pt x="1884" y="2670"/>
                    <a:pt x="352" y="2626"/>
                  </a:cubicBezTo>
                  <a:cubicBezTo>
                    <a:pt x="323" y="2533"/>
                    <a:pt x="352" y="2577"/>
                    <a:pt x="229" y="2533"/>
                  </a:cubicBezTo>
                  <a:cubicBezTo>
                    <a:pt x="190" y="2519"/>
                    <a:pt x="125" y="2459"/>
                    <a:pt x="125" y="2459"/>
                  </a:cubicBezTo>
                  <a:cubicBezTo>
                    <a:pt x="83" y="2326"/>
                    <a:pt x="109" y="2380"/>
                    <a:pt x="55" y="2292"/>
                  </a:cubicBezTo>
                  <a:cubicBezTo>
                    <a:pt x="0" y="2055"/>
                    <a:pt x="15" y="2157"/>
                    <a:pt x="55" y="1678"/>
                  </a:cubicBezTo>
                  <a:cubicBezTo>
                    <a:pt x="57" y="1639"/>
                    <a:pt x="90" y="1567"/>
                    <a:pt x="90" y="1567"/>
                  </a:cubicBezTo>
                  <a:cubicBezTo>
                    <a:pt x="105" y="1423"/>
                    <a:pt x="127" y="1281"/>
                    <a:pt x="247" y="1195"/>
                  </a:cubicBezTo>
                  <a:cubicBezTo>
                    <a:pt x="273" y="1114"/>
                    <a:pt x="308" y="1130"/>
                    <a:pt x="369" y="1065"/>
                  </a:cubicBezTo>
                  <a:cubicBezTo>
                    <a:pt x="393" y="987"/>
                    <a:pt x="444" y="982"/>
                    <a:pt x="492" y="917"/>
                  </a:cubicBezTo>
                  <a:cubicBezTo>
                    <a:pt x="603" y="766"/>
                    <a:pt x="616" y="687"/>
                    <a:pt x="806" y="620"/>
                  </a:cubicBezTo>
                  <a:cubicBezTo>
                    <a:pt x="876" y="545"/>
                    <a:pt x="955" y="494"/>
                    <a:pt x="1034" y="434"/>
                  </a:cubicBezTo>
                  <a:cubicBezTo>
                    <a:pt x="1123" y="367"/>
                    <a:pt x="1047" y="390"/>
                    <a:pt x="1139" y="341"/>
                  </a:cubicBezTo>
                  <a:cubicBezTo>
                    <a:pt x="1230" y="292"/>
                    <a:pt x="1357" y="281"/>
                    <a:pt x="1453" y="267"/>
                  </a:cubicBezTo>
                  <a:cubicBezTo>
                    <a:pt x="1565" y="227"/>
                    <a:pt x="1674" y="195"/>
                    <a:pt x="1785" y="155"/>
                  </a:cubicBezTo>
                  <a:cubicBezTo>
                    <a:pt x="1930" y="104"/>
                    <a:pt x="2089" y="132"/>
                    <a:pt x="2240" y="118"/>
                  </a:cubicBezTo>
                  <a:cubicBezTo>
                    <a:pt x="2297" y="97"/>
                    <a:pt x="2455" y="112"/>
                    <a:pt x="2512" y="91"/>
                  </a:cubicBezTo>
                  <a:cubicBezTo>
                    <a:pt x="3583" y="105"/>
                    <a:pt x="3427" y="0"/>
                    <a:pt x="3976" y="195"/>
                  </a:cubicBezTo>
                  <a:cubicBezTo>
                    <a:pt x="4142" y="253"/>
                    <a:pt x="4261" y="274"/>
                    <a:pt x="4408" y="378"/>
                  </a:cubicBezTo>
                  <a:cubicBezTo>
                    <a:pt x="4445" y="404"/>
                    <a:pt x="4565" y="445"/>
                    <a:pt x="4618" y="471"/>
                  </a:cubicBezTo>
                  <a:cubicBezTo>
                    <a:pt x="4650" y="487"/>
                    <a:pt x="4723" y="508"/>
                    <a:pt x="4723" y="508"/>
                  </a:cubicBezTo>
                  <a:cubicBezTo>
                    <a:pt x="4757" y="617"/>
                    <a:pt x="4849" y="696"/>
                    <a:pt x="4915" y="787"/>
                  </a:cubicBezTo>
                  <a:cubicBezTo>
                    <a:pt x="4941" y="822"/>
                    <a:pt x="4950" y="873"/>
                    <a:pt x="4985" y="898"/>
                  </a:cubicBezTo>
                  <a:cubicBezTo>
                    <a:pt x="5020" y="924"/>
                    <a:pt x="5090" y="973"/>
                    <a:pt x="5090" y="973"/>
                  </a:cubicBezTo>
                  <a:cubicBezTo>
                    <a:pt x="5146" y="1154"/>
                    <a:pt x="5055" y="898"/>
                    <a:pt x="5160" y="1065"/>
                  </a:cubicBezTo>
                  <a:cubicBezTo>
                    <a:pt x="5173" y="1086"/>
                    <a:pt x="5162" y="1121"/>
                    <a:pt x="5177" y="1140"/>
                  </a:cubicBezTo>
                  <a:cubicBezTo>
                    <a:pt x="5227" y="1200"/>
                    <a:pt x="5238" y="1286"/>
                    <a:pt x="5299" y="1307"/>
                  </a:cubicBezTo>
                  <a:cubicBezTo>
                    <a:pt x="5356" y="1488"/>
                    <a:pt x="5402" y="1261"/>
                    <a:pt x="5352" y="1530"/>
                  </a:cubicBezTo>
                  <a:cubicBezTo>
                    <a:pt x="5424" y="1762"/>
                    <a:pt x="5407" y="1683"/>
                    <a:pt x="5352" y="2180"/>
                  </a:cubicBezTo>
                  <a:cubicBezTo>
                    <a:pt x="5350" y="2203"/>
                    <a:pt x="5315" y="2203"/>
                    <a:pt x="5299" y="2217"/>
                  </a:cubicBezTo>
                  <a:cubicBezTo>
                    <a:pt x="5216" y="2292"/>
                    <a:pt x="5129" y="2375"/>
                    <a:pt x="5037" y="2440"/>
                  </a:cubicBezTo>
                  <a:cubicBezTo>
                    <a:pt x="4985" y="2607"/>
                    <a:pt x="5044" y="2521"/>
                    <a:pt x="4950" y="2570"/>
                  </a:cubicBezTo>
                  <a:cubicBezTo>
                    <a:pt x="4854" y="2621"/>
                    <a:pt x="4414" y="2667"/>
                    <a:pt x="4296" y="266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2400" b="1" kern="120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+mn-cs"/>
              </a:endParaRPr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1270" y="1360"/>
              <a:ext cx="59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2400" b="1" kern="120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+mn-cs"/>
              </a:endParaRP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1640" y="793"/>
              <a:ext cx="14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fontAlgn="base" latinLnBrk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000" b="1" kern="1200">
                  <a:solidFill>
                    <a:srgbClr val="FF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F</a:t>
              </a: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1840" y="806"/>
              <a:ext cx="14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fontAlgn="base" latinLnBrk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000" b="1" kern="1200">
                  <a:solidFill>
                    <a:srgbClr val="00FF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P</a:t>
              </a:r>
            </a:p>
          </p:txBody>
        </p: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1725" y="976"/>
              <a:ext cx="200" cy="154"/>
              <a:chOff x="3312" y="2496"/>
              <a:chExt cx="336" cy="558"/>
            </a:xfrm>
          </p:grpSpPr>
          <p:sp>
            <p:nvSpPr>
              <p:cNvPr id="62" name="Text Box 9"/>
              <p:cNvSpPr txBox="1">
                <a:spLocks noChangeArrowheads="1"/>
              </p:cNvSpPr>
              <p:nvPr/>
            </p:nvSpPr>
            <p:spPr bwMode="auto">
              <a:xfrm>
                <a:off x="3312" y="2496"/>
                <a:ext cx="242" cy="5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rtl="0" fontAlgn="base" latinLnBrk="1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kumimoji="1" lang="en-US" sz="1000" b="1" kern="1200">
                    <a:solidFill>
                      <a:srgbClr val="FF0000"/>
                    </a:solidFill>
                    <a:latin typeface="Garamond" pitchFamily="18" charset="0"/>
                    <a:ea typeface="굴림" pitchFamily="34" charset="-127"/>
                    <a:cs typeface="+mn-cs"/>
                  </a:rPr>
                  <a:t>F</a:t>
                </a:r>
              </a:p>
            </p:txBody>
          </p:sp>
          <p:sp>
            <p:nvSpPr>
              <p:cNvPr id="63" name="Text Box 10"/>
              <p:cNvSpPr txBox="1">
                <a:spLocks noChangeArrowheads="1"/>
              </p:cNvSpPr>
              <p:nvPr/>
            </p:nvSpPr>
            <p:spPr bwMode="auto">
              <a:xfrm>
                <a:off x="3406" y="2496"/>
                <a:ext cx="242" cy="5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rtl="0" fontAlgn="base" latinLnBrk="1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kumimoji="1" lang="en-US" sz="1000" b="1" kern="1200">
                    <a:solidFill>
                      <a:srgbClr val="00FF00"/>
                    </a:solidFill>
                    <a:latin typeface="Garamond" pitchFamily="18" charset="0"/>
                    <a:ea typeface="굴림" pitchFamily="34" charset="-127"/>
                    <a:cs typeface="+mn-cs"/>
                  </a:rPr>
                  <a:t>P</a:t>
                </a:r>
              </a:p>
            </p:txBody>
          </p:sp>
        </p:grp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1811" y="886"/>
              <a:ext cx="0" cy="1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2400" b="1" kern="120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+mn-cs"/>
              </a:endParaRP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rot="10800000">
              <a:off x="1782" y="886"/>
              <a:ext cx="0" cy="1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2400" b="1" kern="120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+mn-cs"/>
              </a:endParaRPr>
            </a:p>
          </p:txBody>
        </p: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1441" y="1249"/>
              <a:ext cx="199" cy="154"/>
              <a:chOff x="2832" y="3888"/>
              <a:chExt cx="336" cy="558"/>
            </a:xfrm>
          </p:grpSpPr>
          <p:sp>
            <p:nvSpPr>
              <p:cNvPr id="60" name="Text Box 14"/>
              <p:cNvSpPr txBox="1">
                <a:spLocks noChangeArrowheads="1"/>
              </p:cNvSpPr>
              <p:nvPr/>
            </p:nvSpPr>
            <p:spPr bwMode="auto">
              <a:xfrm>
                <a:off x="2832" y="3888"/>
                <a:ext cx="240" cy="5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rtl="0" fontAlgn="base" latinLnBrk="1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kumimoji="1" lang="en-US" sz="1000" b="1" kern="1200">
                    <a:solidFill>
                      <a:srgbClr val="FF0000"/>
                    </a:solidFill>
                    <a:latin typeface="Garamond" pitchFamily="18" charset="0"/>
                    <a:ea typeface="굴림" pitchFamily="34" charset="-127"/>
                    <a:cs typeface="+mn-cs"/>
                  </a:rPr>
                  <a:t>F</a:t>
                </a:r>
              </a:p>
            </p:txBody>
          </p:sp>
          <p:sp>
            <p:nvSpPr>
              <p:cNvPr id="61" name="Text Box 15"/>
              <p:cNvSpPr txBox="1">
                <a:spLocks noChangeArrowheads="1"/>
              </p:cNvSpPr>
              <p:nvPr/>
            </p:nvSpPr>
            <p:spPr bwMode="auto">
              <a:xfrm>
                <a:off x="2928" y="3888"/>
                <a:ext cx="240" cy="5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rtl="0" fontAlgn="base" latinLnBrk="1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kumimoji="1" lang="en-US" sz="1000" b="1" kern="1200">
                    <a:solidFill>
                      <a:srgbClr val="00FF00"/>
                    </a:solidFill>
                    <a:latin typeface="Garamond" pitchFamily="18" charset="0"/>
                    <a:ea typeface="굴림" pitchFamily="34" charset="-127"/>
                    <a:cs typeface="+mn-cs"/>
                  </a:rPr>
                  <a:t>P</a:t>
                </a:r>
              </a:p>
            </p:txBody>
          </p:sp>
        </p:grp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1554" y="1071"/>
              <a:ext cx="1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fontAlgn="base" latinLnBrk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000" b="1" kern="1200">
                  <a:solidFill>
                    <a:srgbClr val="FF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F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1327" y="1071"/>
              <a:ext cx="1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fontAlgn="base" latinLnBrk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000" b="1" kern="1200">
                  <a:solidFill>
                    <a:srgbClr val="00FF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P</a:t>
              </a:r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1526" y="1137"/>
              <a:ext cx="0" cy="1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2400" b="1" kern="120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+mn-cs"/>
              </a:endParaRPr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 rot="10800000">
              <a:off x="1498" y="1137"/>
              <a:ext cx="0" cy="1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2400" b="1" kern="120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+mn-cs"/>
              </a:endParaRPr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181" y="946"/>
              <a:ext cx="14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fontAlgn="base" latinLnBrk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000" b="1" kern="1200">
                  <a:solidFill>
                    <a:srgbClr val="FF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F</a:t>
              </a:r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>
              <a:off x="380" y="959"/>
              <a:ext cx="1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fontAlgn="base" latinLnBrk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000" b="1" kern="1200">
                  <a:solidFill>
                    <a:srgbClr val="00FF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P</a:t>
              </a:r>
            </a:p>
          </p:txBody>
        </p:sp>
        <p:sp>
          <p:nvSpPr>
            <p:cNvPr id="21" name="Text Box 22"/>
            <p:cNvSpPr txBox="1">
              <a:spLocks noChangeArrowheads="1"/>
            </p:cNvSpPr>
            <p:nvPr/>
          </p:nvSpPr>
          <p:spPr bwMode="auto">
            <a:xfrm>
              <a:off x="896" y="723"/>
              <a:ext cx="14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fontAlgn="base" latinLnBrk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000" b="1" kern="1200">
                  <a:solidFill>
                    <a:srgbClr val="FF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F</a:t>
              </a:r>
            </a:p>
          </p:txBody>
        </p:sp>
        <p:sp>
          <p:nvSpPr>
            <p:cNvPr id="22" name="Text Box 23"/>
            <p:cNvSpPr txBox="1">
              <a:spLocks noChangeArrowheads="1"/>
            </p:cNvSpPr>
            <p:nvPr/>
          </p:nvSpPr>
          <p:spPr bwMode="auto">
            <a:xfrm>
              <a:off x="1094" y="735"/>
              <a:ext cx="14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fontAlgn="base" latinLnBrk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000" b="1" kern="1200">
                  <a:solidFill>
                    <a:srgbClr val="00FF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P</a:t>
              </a:r>
            </a:p>
          </p:txBody>
        </p:sp>
        <p:sp>
          <p:nvSpPr>
            <p:cNvPr id="23" name="Text Box 24"/>
            <p:cNvSpPr txBox="1">
              <a:spLocks noChangeArrowheads="1"/>
            </p:cNvSpPr>
            <p:nvPr/>
          </p:nvSpPr>
          <p:spPr bwMode="auto">
            <a:xfrm>
              <a:off x="2564" y="1081"/>
              <a:ext cx="14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fontAlgn="base" latinLnBrk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000" b="1" kern="1200">
                  <a:solidFill>
                    <a:srgbClr val="FF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F</a:t>
              </a:r>
            </a:p>
          </p:txBody>
        </p:sp>
        <p:sp>
          <p:nvSpPr>
            <p:cNvPr id="24" name="Text Box 25"/>
            <p:cNvSpPr txBox="1">
              <a:spLocks noChangeArrowheads="1"/>
            </p:cNvSpPr>
            <p:nvPr/>
          </p:nvSpPr>
          <p:spPr bwMode="auto">
            <a:xfrm>
              <a:off x="2763" y="1093"/>
              <a:ext cx="14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fontAlgn="base" latinLnBrk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000" b="1" kern="1200">
                  <a:solidFill>
                    <a:srgbClr val="00FF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P</a:t>
              </a:r>
            </a:p>
          </p:txBody>
        </p:sp>
        <p:sp>
          <p:nvSpPr>
            <p:cNvPr id="25" name="Text Box 26"/>
            <p:cNvSpPr txBox="1">
              <a:spLocks noChangeArrowheads="1"/>
            </p:cNvSpPr>
            <p:nvPr/>
          </p:nvSpPr>
          <p:spPr bwMode="auto">
            <a:xfrm>
              <a:off x="2236" y="767"/>
              <a:ext cx="14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fontAlgn="base" latinLnBrk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000" b="1" kern="1200">
                  <a:solidFill>
                    <a:srgbClr val="FF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F</a:t>
              </a:r>
            </a:p>
          </p:txBody>
        </p:sp>
        <p:sp>
          <p:nvSpPr>
            <p:cNvPr id="26" name="Text Box 27"/>
            <p:cNvSpPr txBox="1">
              <a:spLocks noChangeArrowheads="1"/>
            </p:cNvSpPr>
            <p:nvPr/>
          </p:nvSpPr>
          <p:spPr bwMode="auto">
            <a:xfrm>
              <a:off x="2434" y="780"/>
              <a:ext cx="14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fontAlgn="base" latinLnBrk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000" b="1" kern="1200">
                  <a:solidFill>
                    <a:srgbClr val="00FF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P</a:t>
              </a:r>
            </a:p>
          </p:txBody>
        </p:sp>
        <p:grpSp>
          <p:nvGrpSpPr>
            <p:cNvPr id="11" name="Group 28"/>
            <p:cNvGrpSpPr>
              <a:grpSpLocks/>
            </p:cNvGrpSpPr>
            <p:nvPr/>
          </p:nvGrpSpPr>
          <p:grpSpPr bwMode="auto">
            <a:xfrm>
              <a:off x="2321" y="951"/>
              <a:ext cx="200" cy="154"/>
              <a:chOff x="3312" y="2496"/>
              <a:chExt cx="336" cy="560"/>
            </a:xfrm>
          </p:grpSpPr>
          <p:sp>
            <p:nvSpPr>
              <p:cNvPr id="58" name="Text Box 29"/>
              <p:cNvSpPr txBox="1">
                <a:spLocks noChangeArrowheads="1"/>
              </p:cNvSpPr>
              <p:nvPr/>
            </p:nvSpPr>
            <p:spPr bwMode="auto">
              <a:xfrm>
                <a:off x="3312" y="2496"/>
                <a:ext cx="240" cy="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rtl="0" fontAlgn="base" latinLnBrk="1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kumimoji="1" lang="en-US" sz="1000" b="1" kern="1200">
                    <a:solidFill>
                      <a:srgbClr val="FF0000"/>
                    </a:solidFill>
                    <a:latin typeface="Garamond" pitchFamily="18" charset="0"/>
                    <a:ea typeface="굴림" pitchFamily="34" charset="-127"/>
                    <a:cs typeface="+mn-cs"/>
                  </a:rPr>
                  <a:t>F</a:t>
                </a:r>
              </a:p>
            </p:txBody>
          </p:sp>
          <p:sp>
            <p:nvSpPr>
              <p:cNvPr id="59" name="Text Box 30"/>
              <p:cNvSpPr txBox="1">
                <a:spLocks noChangeArrowheads="1"/>
              </p:cNvSpPr>
              <p:nvPr/>
            </p:nvSpPr>
            <p:spPr bwMode="auto">
              <a:xfrm>
                <a:off x="3408" y="2496"/>
                <a:ext cx="240" cy="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rtl="0" fontAlgn="base" latinLnBrk="1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kumimoji="1" lang="en-US" sz="1000" b="1" kern="1200">
                    <a:solidFill>
                      <a:srgbClr val="00FF00"/>
                    </a:solidFill>
                    <a:latin typeface="Garamond" pitchFamily="18" charset="0"/>
                    <a:ea typeface="굴림" pitchFamily="34" charset="-127"/>
                    <a:cs typeface="+mn-cs"/>
                  </a:rPr>
                  <a:t>P</a:t>
                </a:r>
              </a:p>
            </p:txBody>
          </p:sp>
        </p:grpSp>
        <p:sp>
          <p:nvSpPr>
            <p:cNvPr id="28" name="Line 31"/>
            <p:cNvSpPr>
              <a:spLocks noChangeShapeType="1"/>
            </p:cNvSpPr>
            <p:nvPr/>
          </p:nvSpPr>
          <p:spPr bwMode="auto">
            <a:xfrm>
              <a:off x="2407" y="860"/>
              <a:ext cx="0" cy="1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2400" b="1" kern="120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+mn-cs"/>
              </a:endParaRPr>
            </a:p>
          </p:txBody>
        </p:sp>
        <p:sp>
          <p:nvSpPr>
            <p:cNvPr id="29" name="Line 32"/>
            <p:cNvSpPr>
              <a:spLocks noChangeShapeType="1"/>
            </p:cNvSpPr>
            <p:nvPr/>
          </p:nvSpPr>
          <p:spPr bwMode="auto">
            <a:xfrm rot="10800000">
              <a:off x="2378" y="860"/>
              <a:ext cx="0" cy="1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2400" b="1" kern="120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+mn-cs"/>
              </a:endParaRPr>
            </a:p>
          </p:txBody>
        </p:sp>
        <p:sp>
          <p:nvSpPr>
            <p:cNvPr id="30" name="Text Box 33"/>
            <p:cNvSpPr txBox="1">
              <a:spLocks noChangeArrowheads="1"/>
            </p:cNvSpPr>
            <p:nvPr/>
          </p:nvSpPr>
          <p:spPr bwMode="auto">
            <a:xfrm>
              <a:off x="568" y="968"/>
              <a:ext cx="14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fontAlgn="base" latinLnBrk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000" b="1" kern="1200">
                  <a:solidFill>
                    <a:srgbClr val="FF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F</a:t>
              </a:r>
            </a:p>
          </p:txBody>
        </p:sp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768" y="981"/>
              <a:ext cx="14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fontAlgn="base" latinLnBrk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000" b="1" kern="1200">
                  <a:solidFill>
                    <a:srgbClr val="00FF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P</a:t>
              </a:r>
            </a:p>
          </p:txBody>
        </p:sp>
        <p:grpSp>
          <p:nvGrpSpPr>
            <p:cNvPr id="14" name="Group 35"/>
            <p:cNvGrpSpPr>
              <a:grpSpLocks/>
            </p:cNvGrpSpPr>
            <p:nvPr/>
          </p:nvGrpSpPr>
          <p:grpSpPr bwMode="auto">
            <a:xfrm>
              <a:off x="653" y="1152"/>
              <a:ext cx="200" cy="154"/>
              <a:chOff x="3312" y="2496"/>
              <a:chExt cx="336" cy="560"/>
            </a:xfrm>
          </p:grpSpPr>
          <p:sp>
            <p:nvSpPr>
              <p:cNvPr id="56" name="Text Box 36"/>
              <p:cNvSpPr txBox="1">
                <a:spLocks noChangeArrowheads="1"/>
              </p:cNvSpPr>
              <p:nvPr/>
            </p:nvSpPr>
            <p:spPr bwMode="auto">
              <a:xfrm>
                <a:off x="3312" y="2496"/>
                <a:ext cx="242" cy="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rtl="0" fontAlgn="base" latinLnBrk="1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kumimoji="1" lang="en-US" sz="1000" b="1" kern="1200">
                    <a:solidFill>
                      <a:srgbClr val="FF0000"/>
                    </a:solidFill>
                    <a:latin typeface="Garamond" pitchFamily="18" charset="0"/>
                    <a:ea typeface="굴림" pitchFamily="34" charset="-127"/>
                    <a:cs typeface="+mn-cs"/>
                  </a:rPr>
                  <a:t>F</a:t>
                </a:r>
              </a:p>
            </p:txBody>
          </p:sp>
          <p:sp>
            <p:nvSpPr>
              <p:cNvPr id="57" name="Text Box 37"/>
              <p:cNvSpPr txBox="1">
                <a:spLocks noChangeArrowheads="1"/>
              </p:cNvSpPr>
              <p:nvPr/>
            </p:nvSpPr>
            <p:spPr bwMode="auto">
              <a:xfrm>
                <a:off x="3406" y="2496"/>
                <a:ext cx="242" cy="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rtl="0" fontAlgn="base" latinLnBrk="1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kumimoji="1" lang="en-US" sz="1000" b="1" kern="1200">
                    <a:solidFill>
                      <a:srgbClr val="00FF00"/>
                    </a:solidFill>
                    <a:latin typeface="Garamond" pitchFamily="18" charset="0"/>
                    <a:ea typeface="굴림" pitchFamily="34" charset="-127"/>
                    <a:cs typeface="+mn-cs"/>
                  </a:rPr>
                  <a:t>P</a:t>
                </a:r>
              </a:p>
            </p:txBody>
          </p:sp>
        </p:grpSp>
        <p:sp>
          <p:nvSpPr>
            <p:cNvPr id="33" name="Line 38"/>
            <p:cNvSpPr>
              <a:spLocks noChangeShapeType="1"/>
            </p:cNvSpPr>
            <p:nvPr/>
          </p:nvSpPr>
          <p:spPr bwMode="auto">
            <a:xfrm>
              <a:off x="739" y="1061"/>
              <a:ext cx="0" cy="1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2400" b="1" kern="120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+mn-cs"/>
              </a:endParaRPr>
            </a:p>
          </p:txBody>
        </p:sp>
        <p:sp>
          <p:nvSpPr>
            <p:cNvPr id="34" name="Line 39"/>
            <p:cNvSpPr>
              <a:spLocks noChangeShapeType="1"/>
            </p:cNvSpPr>
            <p:nvPr/>
          </p:nvSpPr>
          <p:spPr bwMode="auto">
            <a:xfrm rot="10800000">
              <a:off x="710" y="1061"/>
              <a:ext cx="0" cy="1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2400" b="1" kern="120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+mn-cs"/>
              </a:endParaRPr>
            </a:p>
          </p:txBody>
        </p:sp>
        <p:sp>
          <p:nvSpPr>
            <p:cNvPr id="35" name="Text Box 40"/>
            <p:cNvSpPr txBox="1">
              <a:spLocks noChangeArrowheads="1"/>
            </p:cNvSpPr>
            <p:nvPr/>
          </p:nvSpPr>
          <p:spPr bwMode="auto">
            <a:xfrm>
              <a:off x="1394" y="714"/>
              <a:ext cx="14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fontAlgn="base" latinLnBrk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000" b="1" kern="1200">
                  <a:solidFill>
                    <a:srgbClr val="FF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F</a:t>
              </a:r>
            </a:p>
          </p:txBody>
        </p:sp>
        <p:sp>
          <p:nvSpPr>
            <p:cNvPr id="36" name="Text Box 41"/>
            <p:cNvSpPr txBox="1">
              <a:spLocks noChangeArrowheads="1"/>
            </p:cNvSpPr>
            <p:nvPr/>
          </p:nvSpPr>
          <p:spPr bwMode="auto">
            <a:xfrm>
              <a:off x="1592" y="726"/>
              <a:ext cx="14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fontAlgn="base" latinLnBrk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000" b="1" kern="1200">
                  <a:solidFill>
                    <a:srgbClr val="00FF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P</a:t>
              </a:r>
            </a:p>
          </p:txBody>
        </p:sp>
        <p:grpSp>
          <p:nvGrpSpPr>
            <p:cNvPr id="27" name="Group 42"/>
            <p:cNvGrpSpPr>
              <a:grpSpLocks/>
            </p:cNvGrpSpPr>
            <p:nvPr/>
          </p:nvGrpSpPr>
          <p:grpSpPr bwMode="auto">
            <a:xfrm>
              <a:off x="1478" y="897"/>
              <a:ext cx="200" cy="154"/>
              <a:chOff x="3312" y="2496"/>
              <a:chExt cx="336" cy="560"/>
            </a:xfrm>
          </p:grpSpPr>
          <p:sp>
            <p:nvSpPr>
              <p:cNvPr id="54" name="Text Box 43"/>
              <p:cNvSpPr txBox="1">
                <a:spLocks noChangeArrowheads="1"/>
              </p:cNvSpPr>
              <p:nvPr/>
            </p:nvSpPr>
            <p:spPr bwMode="auto">
              <a:xfrm>
                <a:off x="3312" y="2496"/>
                <a:ext cx="240" cy="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rtl="0" fontAlgn="base" latinLnBrk="1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kumimoji="1" lang="en-US" sz="1000" b="1" kern="1200">
                    <a:solidFill>
                      <a:srgbClr val="FF0000"/>
                    </a:solidFill>
                    <a:latin typeface="Garamond" pitchFamily="18" charset="0"/>
                    <a:ea typeface="굴림" pitchFamily="34" charset="-127"/>
                    <a:cs typeface="+mn-cs"/>
                  </a:rPr>
                  <a:t>F</a:t>
                </a:r>
              </a:p>
            </p:txBody>
          </p:sp>
          <p:sp>
            <p:nvSpPr>
              <p:cNvPr id="55" name="Text Box 44"/>
              <p:cNvSpPr txBox="1">
                <a:spLocks noChangeArrowheads="1"/>
              </p:cNvSpPr>
              <p:nvPr/>
            </p:nvSpPr>
            <p:spPr bwMode="auto">
              <a:xfrm>
                <a:off x="3408" y="2496"/>
                <a:ext cx="240" cy="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rtl="0" fontAlgn="base" latinLnBrk="1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kumimoji="1" lang="en-US" sz="1000" b="1" kern="1200">
                    <a:solidFill>
                      <a:srgbClr val="00FF00"/>
                    </a:solidFill>
                    <a:latin typeface="Garamond" pitchFamily="18" charset="0"/>
                    <a:ea typeface="굴림" pitchFamily="34" charset="-127"/>
                    <a:cs typeface="+mn-cs"/>
                  </a:rPr>
                  <a:t>P</a:t>
                </a:r>
              </a:p>
            </p:txBody>
          </p:sp>
        </p:grpSp>
        <p:sp>
          <p:nvSpPr>
            <p:cNvPr id="38" name="Line 45"/>
            <p:cNvSpPr>
              <a:spLocks noChangeShapeType="1"/>
            </p:cNvSpPr>
            <p:nvPr/>
          </p:nvSpPr>
          <p:spPr bwMode="auto">
            <a:xfrm>
              <a:off x="1563" y="806"/>
              <a:ext cx="0" cy="1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2400" b="1" kern="120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+mn-cs"/>
              </a:endParaRPr>
            </a:p>
          </p:txBody>
        </p:sp>
        <p:sp>
          <p:nvSpPr>
            <p:cNvPr id="39" name="Line 46"/>
            <p:cNvSpPr>
              <a:spLocks noChangeShapeType="1"/>
            </p:cNvSpPr>
            <p:nvPr/>
          </p:nvSpPr>
          <p:spPr bwMode="auto">
            <a:xfrm rot="10800000">
              <a:off x="1535" y="806"/>
              <a:ext cx="0" cy="1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2400" b="1" kern="120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+mn-cs"/>
              </a:endParaRPr>
            </a:p>
          </p:txBody>
        </p:sp>
        <p:sp>
          <p:nvSpPr>
            <p:cNvPr id="40" name="Text Box 47"/>
            <p:cNvSpPr txBox="1">
              <a:spLocks noChangeArrowheads="1"/>
            </p:cNvSpPr>
            <p:nvPr/>
          </p:nvSpPr>
          <p:spPr bwMode="auto">
            <a:xfrm>
              <a:off x="1998" y="1013"/>
              <a:ext cx="14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fontAlgn="base" latinLnBrk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000" b="1" kern="1200">
                  <a:solidFill>
                    <a:srgbClr val="FF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F</a:t>
              </a:r>
            </a:p>
          </p:txBody>
        </p:sp>
        <p:sp>
          <p:nvSpPr>
            <p:cNvPr id="41" name="Text Box 48"/>
            <p:cNvSpPr txBox="1">
              <a:spLocks noChangeArrowheads="1"/>
            </p:cNvSpPr>
            <p:nvPr/>
          </p:nvSpPr>
          <p:spPr bwMode="auto">
            <a:xfrm>
              <a:off x="2198" y="1026"/>
              <a:ext cx="14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fontAlgn="base" latinLnBrk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000" b="1" kern="1200">
                  <a:solidFill>
                    <a:srgbClr val="00FF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P</a:t>
              </a:r>
            </a:p>
          </p:txBody>
        </p:sp>
        <p:grpSp>
          <p:nvGrpSpPr>
            <p:cNvPr id="276" name="Group 49"/>
            <p:cNvGrpSpPr>
              <a:grpSpLocks/>
            </p:cNvGrpSpPr>
            <p:nvPr/>
          </p:nvGrpSpPr>
          <p:grpSpPr bwMode="auto">
            <a:xfrm>
              <a:off x="2083" y="1196"/>
              <a:ext cx="200" cy="154"/>
              <a:chOff x="3312" y="2496"/>
              <a:chExt cx="336" cy="558"/>
            </a:xfrm>
          </p:grpSpPr>
          <p:sp>
            <p:nvSpPr>
              <p:cNvPr id="52" name="Text Box 50"/>
              <p:cNvSpPr txBox="1">
                <a:spLocks noChangeArrowheads="1"/>
              </p:cNvSpPr>
              <p:nvPr/>
            </p:nvSpPr>
            <p:spPr bwMode="auto">
              <a:xfrm>
                <a:off x="3312" y="2496"/>
                <a:ext cx="240" cy="5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rtl="0" fontAlgn="base" latinLnBrk="1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kumimoji="1" lang="en-US" sz="1000" b="1" kern="1200">
                    <a:solidFill>
                      <a:srgbClr val="FF0000"/>
                    </a:solidFill>
                    <a:latin typeface="Garamond" pitchFamily="18" charset="0"/>
                    <a:ea typeface="굴림" pitchFamily="34" charset="-127"/>
                    <a:cs typeface="+mn-cs"/>
                  </a:rPr>
                  <a:t>F</a:t>
                </a:r>
              </a:p>
            </p:txBody>
          </p:sp>
          <p:sp>
            <p:nvSpPr>
              <p:cNvPr id="53" name="Text Box 51"/>
              <p:cNvSpPr txBox="1">
                <a:spLocks noChangeArrowheads="1"/>
              </p:cNvSpPr>
              <p:nvPr/>
            </p:nvSpPr>
            <p:spPr bwMode="auto">
              <a:xfrm>
                <a:off x="3408" y="2496"/>
                <a:ext cx="240" cy="5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rtl="0" fontAlgn="base" latinLnBrk="1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kumimoji="1" lang="en-US" sz="1000" b="1" kern="1200">
                    <a:solidFill>
                      <a:srgbClr val="00FF00"/>
                    </a:solidFill>
                    <a:latin typeface="Garamond" pitchFamily="18" charset="0"/>
                    <a:ea typeface="굴림" pitchFamily="34" charset="-127"/>
                    <a:cs typeface="+mn-cs"/>
                  </a:rPr>
                  <a:t>P</a:t>
                </a:r>
              </a:p>
            </p:txBody>
          </p:sp>
        </p:grpSp>
        <p:sp>
          <p:nvSpPr>
            <p:cNvPr id="43" name="Line 52"/>
            <p:cNvSpPr>
              <a:spLocks noChangeShapeType="1"/>
            </p:cNvSpPr>
            <p:nvPr/>
          </p:nvSpPr>
          <p:spPr bwMode="auto">
            <a:xfrm>
              <a:off x="2168" y="1106"/>
              <a:ext cx="0" cy="1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2400" b="1" kern="120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+mn-cs"/>
              </a:endParaRPr>
            </a:p>
          </p:txBody>
        </p:sp>
        <p:sp>
          <p:nvSpPr>
            <p:cNvPr id="44" name="Line 53"/>
            <p:cNvSpPr>
              <a:spLocks noChangeShapeType="1"/>
            </p:cNvSpPr>
            <p:nvPr/>
          </p:nvSpPr>
          <p:spPr bwMode="auto">
            <a:xfrm rot="10800000">
              <a:off x="2140" y="1106"/>
              <a:ext cx="0" cy="1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2400" b="1" kern="120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+mn-cs"/>
              </a:endParaRPr>
            </a:p>
          </p:txBody>
        </p:sp>
        <p:sp>
          <p:nvSpPr>
            <p:cNvPr id="45" name="Text Box 54"/>
            <p:cNvSpPr txBox="1">
              <a:spLocks noChangeArrowheads="1"/>
            </p:cNvSpPr>
            <p:nvPr/>
          </p:nvSpPr>
          <p:spPr bwMode="auto">
            <a:xfrm>
              <a:off x="1006" y="893"/>
              <a:ext cx="14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fontAlgn="base" latinLnBrk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000" b="1" kern="1200">
                  <a:solidFill>
                    <a:srgbClr val="FF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F</a:t>
              </a:r>
            </a:p>
          </p:txBody>
        </p:sp>
        <p:sp>
          <p:nvSpPr>
            <p:cNvPr id="46" name="Text Box 55"/>
            <p:cNvSpPr txBox="1">
              <a:spLocks noChangeArrowheads="1"/>
            </p:cNvSpPr>
            <p:nvPr/>
          </p:nvSpPr>
          <p:spPr bwMode="auto">
            <a:xfrm>
              <a:off x="1205" y="905"/>
              <a:ext cx="14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fontAlgn="base" latinLnBrk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000" b="1" kern="1200">
                  <a:solidFill>
                    <a:srgbClr val="00FF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P</a:t>
              </a:r>
            </a:p>
          </p:txBody>
        </p:sp>
        <p:grpSp>
          <p:nvGrpSpPr>
            <p:cNvPr id="277" name="Group 56"/>
            <p:cNvGrpSpPr>
              <a:grpSpLocks/>
            </p:cNvGrpSpPr>
            <p:nvPr/>
          </p:nvGrpSpPr>
          <p:grpSpPr bwMode="auto">
            <a:xfrm>
              <a:off x="1091" y="1075"/>
              <a:ext cx="200" cy="154"/>
              <a:chOff x="3312" y="2496"/>
              <a:chExt cx="336" cy="558"/>
            </a:xfrm>
          </p:grpSpPr>
          <p:sp>
            <p:nvSpPr>
              <p:cNvPr id="50" name="Text Box 57"/>
              <p:cNvSpPr txBox="1">
                <a:spLocks noChangeArrowheads="1"/>
              </p:cNvSpPr>
              <p:nvPr/>
            </p:nvSpPr>
            <p:spPr bwMode="auto">
              <a:xfrm>
                <a:off x="3312" y="2496"/>
                <a:ext cx="240" cy="5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rtl="0" fontAlgn="base" latinLnBrk="1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kumimoji="1" lang="en-US" sz="1000" b="1" kern="1200">
                    <a:solidFill>
                      <a:srgbClr val="FF0000"/>
                    </a:solidFill>
                    <a:latin typeface="Garamond" pitchFamily="18" charset="0"/>
                    <a:ea typeface="굴림" pitchFamily="34" charset="-127"/>
                    <a:cs typeface="+mn-cs"/>
                  </a:rPr>
                  <a:t>F</a:t>
                </a:r>
              </a:p>
            </p:txBody>
          </p:sp>
          <p:sp>
            <p:nvSpPr>
              <p:cNvPr id="51" name="Text Box 58"/>
              <p:cNvSpPr txBox="1">
                <a:spLocks noChangeArrowheads="1"/>
              </p:cNvSpPr>
              <p:nvPr/>
            </p:nvSpPr>
            <p:spPr bwMode="auto">
              <a:xfrm>
                <a:off x="3408" y="2496"/>
                <a:ext cx="240" cy="5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rtl="0" fontAlgn="base" latinLnBrk="1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kumimoji="1" lang="en-US" sz="1000" b="1" kern="1200">
                    <a:solidFill>
                      <a:srgbClr val="00FF00"/>
                    </a:solidFill>
                    <a:latin typeface="Garamond" pitchFamily="18" charset="0"/>
                    <a:ea typeface="굴림" pitchFamily="34" charset="-127"/>
                    <a:cs typeface="+mn-cs"/>
                  </a:rPr>
                  <a:t>P</a:t>
                </a:r>
              </a:p>
            </p:txBody>
          </p:sp>
        </p:grpSp>
        <p:sp>
          <p:nvSpPr>
            <p:cNvPr id="48" name="Line 59"/>
            <p:cNvSpPr>
              <a:spLocks noChangeShapeType="1"/>
            </p:cNvSpPr>
            <p:nvPr/>
          </p:nvSpPr>
          <p:spPr bwMode="auto">
            <a:xfrm>
              <a:off x="1176" y="985"/>
              <a:ext cx="0" cy="1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2400" b="1" kern="120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+mn-cs"/>
              </a:endParaRPr>
            </a:p>
          </p:txBody>
        </p:sp>
        <p:sp>
          <p:nvSpPr>
            <p:cNvPr id="49" name="Line 60"/>
            <p:cNvSpPr>
              <a:spLocks noChangeShapeType="1"/>
            </p:cNvSpPr>
            <p:nvPr/>
          </p:nvSpPr>
          <p:spPr bwMode="auto">
            <a:xfrm rot="10800000">
              <a:off x="1148" y="985"/>
              <a:ext cx="0" cy="1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2400" b="1" kern="120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+mn-cs"/>
              </a:endParaRPr>
            </a:p>
          </p:txBody>
        </p:sp>
      </p:grpSp>
      <p:sp>
        <p:nvSpPr>
          <p:cNvPr id="64" name="Line 61"/>
          <p:cNvSpPr>
            <a:spLocks noChangeShapeType="1"/>
          </p:cNvSpPr>
          <p:nvPr/>
        </p:nvSpPr>
        <p:spPr bwMode="auto">
          <a:xfrm flipV="1">
            <a:off x="3200400" y="4267200"/>
            <a:ext cx="1676400" cy="1676400"/>
          </a:xfrm>
          <a:prstGeom prst="line">
            <a:avLst/>
          </a:prstGeom>
          <a:noFill/>
          <a:ln w="38100">
            <a:solidFill>
              <a:srgbClr val="0099FF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 b="1" kern="1200">
              <a:solidFill>
                <a:srgbClr val="000000"/>
              </a:solidFill>
              <a:latin typeface="Times New Roman" pitchFamily="18" charset="0"/>
              <a:ea typeface="굴림" pitchFamily="34" charset="-127"/>
              <a:cs typeface="+mn-cs"/>
            </a:endParaRPr>
          </a:p>
        </p:txBody>
      </p:sp>
      <p:sp>
        <p:nvSpPr>
          <p:cNvPr id="65" name="Line 62"/>
          <p:cNvSpPr>
            <a:spLocks noChangeShapeType="1"/>
          </p:cNvSpPr>
          <p:nvPr/>
        </p:nvSpPr>
        <p:spPr bwMode="auto">
          <a:xfrm flipH="1" flipV="1">
            <a:off x="1676400" y="3886200"/>
            <a:ext cx="838200" cy="2133600"/>
          </a:xfrm>
          <a:prstGeom prst="line">
            <a:avLst/>
          </a:prstGeom>
          <a:noFill/>
          <a:ln w="38100">
            <a:solidFill>
              <a:srgbClr val="0099FF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 b="1" kern="1200">
              <a:solidFill>
                <a:srgbClr val="000000"/>
              </a:solidFill>
              <a:latin typeface="Times New Roman" pitchFamily="18" charset="0"/>
              <a:ea typeface="굴림" pitchFamily="34" charset="-127"/>
              <a:cs typeface="+mn-cs"/>
            </a:endParaRPr>
          </a:p>
        </p:txBody>
      </p:sp>
      <p:sp>
        <p:nvSpPr>
          <p:cNvPr id="66" name="Line 63"/>
          <p:cNvSpPr>
            <a:spLocks noChangeShapeType="1"/>
          </p:cNvSpPr>
          <p:nvPr/>
        </p:nvSpPr>
        <p:spPr bwMode="auto">
          <a:xfrm flipV="1">
            <a:off x="3124200" y="4267200"/>
            <a:ext cx="1676400" cy="1676400"/>
          </a:xfrm>
          <a:prstGeom prst="line">
            <a:avLst/>
          </a:prstGeom>
          <a:noFill/>
          <a:ln w="38100">
            <a:solidFill>
              <a:srgbClr val="0099FF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 b="1" kern="1200">
              <a:solidFill>
                <a:srgbClr val="000000"/>
              </a:solidFill>
              <a:latin typeface="Times New Roman" pitchFamily="18" charset="0"/>
              <a:ea typeface="굴림" pitchFamily="34" charset="-127"/>
              <a:cs typeface="+mn-cs"/>
            </a:endParaRPr>
          </a:p>
        </p:txBody>
      </p:sp>
      <p:grpSp>
        <p:nvGrpSpPr>
          <p:cNvPr id="287" name="Group 64"/>
          <p:cNvGrpSpPr>
            <a:grpSpLocks/>
          </p:cNvGrpSpPr>
          <p:nvPr/>
        </p:nvGrpSpPr>
        <p:grpSpPr bwMode="auto">
          <a:xfrm>
            <a:off x="152400" y="4038600"/>
            <a:ext cx="4800600" cy="2819400"/>
            <a:chOff x="1440" y="2314"/>
            <a:chExt cx="3024" cy="1776"/>
          </a:xfrm>
        </p:grpSpPr>
        <p:grpSp>
          <p:nvGrpSpPr>
            <p:cNvPr id="32" name="Group 65"/>
            <p:cNvGrpSpPr>
              <a:grpSpLocks/>
            </p:cNvGrpSpPr>
            <p:nvPr/>
          </p:nvGrpSpPr>
          <p:grpSpPr bwMode="auto">
            <a:xfrm>
              <a:off x="2077" y="3418"/>
              <a:ext cx="1475" cy="672"/>
              <a:chOff x="2269" y="3408"/>
              <a:chExt cx="1475" cy="672"/>
            </a:xfrm>
          </p:grpSpPr>
          <p:grpSp>
            <p:nvGrpSpPr>
              <p:cNvPr id="37" name="Group 66"/>
              <p:cNvGrpSpPr>
                <a:grpSpLocks/>
              </p:cNvGrpSpPr>
              <p:nvPr/>
            </p:nvGrpSpPr>
            <p:grpSpPr bwMode="auto">
              <a:xfrm>
                <a:off x="2893" y="3408"/>
                <a:ext cx="851" cy="672"/>
                <a:chOff x="2893" y="3408"/>
                <a:chExt cx="851" cy="672"/>
              </a:xfrm>
            </p:grpSpPr>
            <p:grpSp>
              <p:nvGrpSpPr>
                <p:cNvPr id="42" name="Group 67"/>
                <p:cNvGrpSpPr>
                  <a:grpSpLocks/>
                </p:cNvGrpSpPr>
                <p:nvPr/>
              </p:nvGrpSpPr>
              <p:grpSpPr bwMode="auto">
                <a:xfrm>
                  <a:off x="3176" y="3408"/>
                  <a:ext cx="232" cy="288"/>
                  <a:chOff x="2304" y="2880"/>
                  <a:chExt cx="232" cy="288"/>
                </a:xfrm>
              </p:grpSpPr>
              <p:sp>
                <p:nvSpPr>
                  <p:cNvPr id="267" name="AutoShape 68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2880"/>
                    <a:ext cx="180" cy="137"/>
                  </a:xfrm>
                  <a:prstGeom prst="irregularSeal2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sz="2400" b="1" kern="1200">
                      <a:solidFill>
                        <a:srgbClr val="000000"/>
                      </a:solidFill>
                      <a:latin typeface="Times New Roman" pitchFamily="18" charset="0"/>
                      <a:ea typeface="굴림" pitchFamily="34" charset="-127"/>
                      <a:cs typeface="+mn-cs"/>
                    </a:endParaRPr>
                  </a:p>
                </p:txBody>
              </p:sp>
              <p:sp>
                <p:nvSpPr>
                  <p:cNvPr id="268" name="Oval 69"/>
                  <p:cNvSpPr>
                    <a:spLocks noChangeArrowheads="1"/>
                  </p:cNvSpPr>
                  <p:nvPr/>
                </p:nvSpPr>
                <p:spPr bwMode="auto">
                  <a:xfrm>
                    <a:off x="2433" y="3003"/>
                    <a:ext cx="103" cy="165"/>
                  </a:xfrm>
                  <a:prstGeom prst="ellipse">
                    <a:avLst/>
                  </a:prstGeom>
                  <a:solidFill>
                    <a:srgbClr val="B2B2B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sz="2400" b="1" kern="1200">
                      <a:solidFill>
                        <a:srgbClr val="000000"/>
                      </a:solidFill>
                      <a:latin typeface="Times New Roman" pitchFamily="18" charset="0"/>
                      <a:ea typeface="굴림" pitchFamily="34" charset="-127"/>
                      <a:cs typeface="+mn-cs"/>
                    </a:endParaRPr>
                  </a:p>
                </p:txBody>
              </p:sp>
              <p:sp>
                <p:nvSpPr>
                  <p:cNvPr id="269" name="Line 70"/>
                  <p:cNvSpPr>
                    <a:spLocks noChangeShapeType="1"/>
                  </p:cNvSpPr>
                  <p:nvPr/>
                </p:nvSpPr>
                <p:spPr bwMode="auto">
                  <a:xfrm>
                    <a:off x="2407" y="2990"/>
                    <a:ext cx="39" cy="41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sz="2400" b="1" kern="1200">
                      <a:solidFill>
                        <a:srgbClr val="000000"/>
                      </a:solidFill>
                      <a:latin typeface="Times New Roman" pitchFamily="18" charset="0"/>
                      <a:ea typeface="굴림" pitchFamily="34" charset="-127"/>
                      <a:cs typeface="+mn-cs"/>
                    </a:endParaRPr>
                  </a:p>
                </p:txBody>
              </p:sp>
            </p:grpSp>
            <p:grpSp>
              <p:nvGrpSpPr>
                <p:cNvPr id="47" name="Group 71"/>
                <p:cNvGrpSpPr>
                  <a:grpSpLocks/>
                </p:cNvGrpSpPr>
                <p:nvPr/>
              </p:nvGrpSpPr>
              <p:grpSpPr bwMode="auto">
                <a:xfrm>
                  <a:off x="2893" y="3456"/>
                  <a:ext cx="851" cy="624"/>
                  <a:chOff x="2688" y="3456"/>
                  <a:chExt cx="851" cy="624"/>
                </a:xfrm>
              </p:grpSpPr>
              <p:grpSp>
                <p:nvGrpSpPr>
                  <p:cNvPr id="289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688" y="3504"/>
                    <a:ext cx="232" cy="288"/>
                    <a:chOff x="2304" y="2880"/>
                    <a:chExt cx="232" cy="288"/>
                  </a:xfrm>
                </p:grpSpPr>
                <p:sp>
                  <p:nvSpPr>
                    <p:cNvPr id="264" name="AutoShape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04" y="2880"/>
                      <a:ext cx="180" cy="137"/>
                    </a:xfrm>
                    <a:prstGeom prst="irregularSeal2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l" rtl="0" fontAlgn="base" latinLnBrk="1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en-US" sz="2400" b="1" kern="1200">
                        <a:solidFill>
                          <a:srgbClr val="000000"/>
                        </a:solidFill>
                        <a:latin typeface="Times New Roman" pitchFamily="18" charset="0"/>
                        <a:ea typeface="굴림" pitchFamily="34" charset="-127"/>
                        <a:cs typeface="+mn-cs"/>
                      </a:endParaRPr>
                    </a:p>
                  </p:txBody>
                </p:sp>
                <p:sp>
                  <p:nvSpPr>
                    <p:cNvPr id="265" name="Oval 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33" y="3003"/>
                      <a:ext cx="103" cy="165"/>
                    </a:xfrm>
                    <a:prstGeom prst="ellipse">
                      <a:avLst/>
                    </a:prstGeom>
                    <a:solidFill>
                      <a:srgbClr val="B2B2B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l" rtl="0" fontAlgn="base" latinLnBrk="1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en-US" sz="2400" b="1" kern="1200">
                        <a:solidFill>
                          <a:srgbClr val="000000"/>
                        </a:solidFill>
                        <a:latin typeface="Times New Roman" pitchFamily="18" charset="0"/>
                        <a:ea typeface="굴림" pitchFamily="34" charset="-127"/>
                        <a:cs typeface="+mn-cs"/>
                      </a:endParaRPr>
                    </a:p>
                  </p:txBody>
                </p:sp>
                <p:sp>
                  <p:nvSpPr>
                    <p:cNvPr id="266" name="Line 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07" y="2990"/>
                      <a:ext cx="39" cy="4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 algn="l" rtl="0" fontAlgn="base" latinLnBrk="1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en-US" sz="2400" b="1" kern="1200">
                        <a:solidFill>
                          <a:srgbClr val="000000"/>
                        </a:solidFill>
                        <a:latin typeface="Times New Roman" pitchFamily="18" charset="0"/>
                        <a:ea typeface="굴림" pitchFamily="34" charset="-127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90" name="Group 76"/>
                  <p:cNvGrpSpPr>
                    <a:grpSpLocks/>
                  </p:cNvGrpSpPr>
                  <p:nvPr/>
                </p:nvGrpSpPr>
                <p:grpSpPr bwMode="auto">
                  <a:xfrm>
                    <a:off x="2880" y="3600"/>
                    <a:ext cx="232" cy="288"/>
                    <a:chOff x="2304" y="2880"/>
                    <a:chExt cx="232" cy="288"/>
                  </a:xfrm>
                </p:grpSpPr>
                <p:sp>
                  <p:nvSpPr>
                    <p:cNvPr id="261" name="AutoShape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04" y="2880"/>
                      <a:ext cx="180" cy="137"/>
                    </a:xfrm>
                    <a:prstGeom prst="irregularSeal2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l" rtl="0" fontAlgn="base" latinLnBrk="1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en-US" sz="2400" b="1" kern="1200">
                        <a:solidFill>
                          <a:srgbClr val="000000"/>
                        </a:solidFill>
                        <a:latin typeface="Times New Roman" pitchFamily="18" charset="0"/>
                        <a:ea typeface="굴림" pitchFamily="34" charset="-127"/>
                        <a:cs typeface="+mn-cs"/>
                      </a:endParaRPr>
                    </a:p>
                  </p:txBody>
                </p:sp>
                <p:sp>
                  <p:nvSpPr>
                    <p:cNvPr id="262" name="Oval 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33" y="3003"/>
                      <a:ext cx="103" cy="165"/>
                    </a:xfrm>
                    <a:prstGeom prst="ellipse">
                      <a:avLst/>
                    </a:prstGeom>
                    <a:solidFill>
                      <a:srgbClr val="B2B2B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l" rtl="0" fontAlgn="base" latinLnBrk="1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en-US" sz="2400" b="1" kern="1200">
                        <a:solidFill>
                          <a:srgbClr val="000000"/>
                        </a:solidFill>
                        <a:latin typeface="Times New Roman" pitchFamily="18" charset="0"/>
                        <a:ea typeface="굴림" pitchFamily="34" charset="-127"/>
                        <a:cs typeface="+mn-cs"/>
                      </a:endParaRPr>
                    </a:p>
                  </p:txBody>
                </p:sp>
                <p:sp>
                  <p:nvSpPr>
                    <p:cNvPr id="263" name="Line 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07" y="2990"/>
                      <a:ext cx="39" cy="4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 algn="l" rtl="0" fontAlgn="base" latinLnBrk="1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en-US" sz="2400" b="1" kern="1200">
                        <a:solidFill>
                          <a:srgbClr val="000000"/>
                        </a:solidFill>
                        <a:latin typeface="Times New Roman" pitchFamily="18" charset="0"/>
                        <a:ea typeface="굴림" pitchFamily="34" charset="-127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93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2976" y="3504"/>
                    <a:ext cx="227" cy="288"/>
                    <a:chOff x="2592" y="2880"/>
                    <a:chExt cx="227" cy="288"/>
                  </a:xfrm>
                </p:grpSpPr>
                <p:sp>
                  <p:nvSpPr>
                    <p:cNvPr id="258" name="AutoShap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39" y="2880"/>
                      <a:ext cx="180" cy="151"/>
                    </a:xfrm>
                    <a:prstGeom prst="irregularSeal1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l" rtl="0" fontAlgn="base" latinLnBrk="1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en-US" sz="2400" b="1" kern="1200">
                        <a:solidFill>
                          <a:srgbClr val="000000"/>
                        </a:solidFill>
                        <a:latin typeface="Times New Roman" pitchFamily="18" charset="0"/>
                        <a:ea typeface="굴림" pitchFamily="34" charset="-127"/>
                        <a:cs typeface="+mn-cs"/>
                      </a:endParaRPr>
                    </a:p>
                  </p:txBody>
                </p:sp>
                <p:sp>
                  <p:nvSpPr>
                    <p:cNvPr id="259" name="Line 8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640" y="2976"/>
                      <a:ext cx="25" cy="4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 algn="l" rtl="0" fontAlgn="base" latinLnBrk="1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en-US" sz="2400" b="1" kern="1200">
                        <a:solidFill>
                          <a:srgbClr val="000000"/>
                        </a:solidFill>
                        <a:latin typeface="Times New Roman" pitchFamily="18" charset="0"/>
                        <a:ea typeface="굴림" pitchFamily="34" charset="-127"/>
                        <a:cs typeface="+mn-cs"/>
                      </a:endParaRPr>
                    </a:p>
                  </p:txBody>
                </p:sp>
                <p:sp>
                  <p:nvSpPr>
                    <p:cNvPr id="260" name="Rectangl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92" y="3024"/>
                      <a:ext cx="96" cy="144"/>
                    </a:xfrm>
                    <a:prstGeom prst="rect">
                      <a:avLst/>
                    </a:prstGeom>
                    <a:solidFill>
                      <a:srgbClr val="969696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l" rtl="0" fontAlgn="base" latinLnBrk="1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en-US" sz="2400" b="1" kern="1200">
                        <a:solidFill>
                          <a:srgbClr val="000000"/>
                        </a:solidFill>
                        <a:latin typeface="Times New Roman" pitchFamily="18" charset="0"/>
                        <a:ea typeface="굴림" pitchFamily="34" charset="-127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94" name="Group 84"/>
                  <p:cNvGrpSpPr>
                    <a:grpSpLocks/>
                  </p:cNvGrpSpPr>
                  <p:nvPr/>
                </p:nvGrpSpPr>
                <p:grpSpPr bwMode="auto">
                  <a:xfrm>
                    <a:off x="3072" y="3600"/>
                    <a:ext cx="227" cy="288"/>
                    <a:chOff x="2592" y="2880"/>
                    <a:chExt cx="227" cy="288"/>
                  </a:xfrm>
                </p:grpSpPr>
                <p:sp>
                  <p:nvSpPr>
                    <p:cNvPr id="255" name="AutoShap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39" y="2880"/>
                      <a:ext cx="180" cy="151"/>
                    </a:xfrm>
                    <a:prstGeom prst="irregularSeal1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l" rtl="0" fontAlgn="base" latinLnBrk="1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en-US" sz="2400" b="1" kern="1200">
                        <a:solidFill>
                          <a:srgbClr val="000000"/>
                        </a:solidFill>
                        <a:latin typeface="Times New Roman" pitchFamily="18" charset="0"/>
                        <a:ea typeface="굴림" pitchFamily="34" charset="-127"/>
                        <a:cs typeface="+mn-cs"/>
                      </a:endParaRPr>
                    </a:p>
                  </p:txBody>
                </p:sp>
                <p:sp>
                  <p:nvSpPr>
                    <p:cNvPr id="256" name="Line 8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640" y="2976"/>
                      <a:ext cx="25" cy="4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 algn="l" rtl="0" fontAlgn="base" latinLnBrk="1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en-US" sz="2400" b="1" kern="1200">
                        <a:solidFill>
                          <a:srgbClr val="000000"/>
                        </a:solidFill>
                        <a:latin typeface="Times New Roman" pitchFamily="18" charset="0"/>
                        <a:ea typeface="굴림" pitchFamily="34" charset="-127"/>
                        <a:cs typeface="+mn-cs"/>
                      </a:endParaRPr>
                    </a:p>
                  </p:txBody>
                </p:sp>
                <p:sp>
                  <p:nvSpPr>
                    <p:cNvPr id="257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92" y="3024"/>
                      <a:ext cx="96" cy="144"/>
                    </a:xfrm>
                    <a:prstGeom prst="rect">
                      <a:avLst/>
                    </a:prstGeom>
                    <a:solidFill>
                      <a:srgbClr val="969696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l" rtl="0" fontAlgn="base" latinLnBrk="1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en-US" sz="2400" b="1" kern="1200">
                        <a:solidFill>
                          <a:srgbClr val="000000"/>
                        </a:solidFill>
                        <a:latin typeface="Times New Roman" pitchFamily="18" charset="0"/>
                        <a:ea typeface="굴림" pitchFamily="34" charset="-127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99" name="Group 88"/>
                  <p:cNvGrpSpPr>
                    <a:grpSpLocks/>
                  </p:cNvGrpSpPr>
                  <p:nvPr/>
                </p:nvGrpSpPr>
                <p:grpSpPr bwMode="auto">
                  <a:xfrm>
                    <a:off x="3312" y="3552"/>
                    <a:ext cx="227" cy="288"/>
                    <a:chOff x="2592" y="2880"/>
                    <a:chExt cx="227" cy="288"/>
                  </a:xfrm>
                </p:grpSpPr>
                <p:sp>
                  <p:nvSpPr>
                    <p:cNvPr id="252" name="AutoShape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39" y="2880"/>
                      <a:ext cx="180" cy="151"/>
                    </a:xfrm>
                    <a:prstGeom prst="irregularSeal1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l" rtl="0" fontAlgn="base" latinLnBrk="1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en-US" sz="2400" b="1" kern="1200">
                        <a:solidFill>
                          <a:srgbClr val="000000"/>
                        </a:solidFill>
                        <a:latin typeface="Times New Roman" pitchFamily="18" charset="0"/>
                        <a:ea typeface="굴림" pitchFamily="34" charset="-127"/>
                        <a:cs typeface="+mn-cs"/>
                      </a:endParaRPr>
                    </a:p>
                  </p:txBody>
                </p:sp>
                <p:sp>
                  <p:nvSpPr>
                    <p:cNvPr id="253" name="Line 9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640" y="2976"/>
                      <a:ext cx="25" cy="4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 algn="l" rtl="0" fontAlgn="base" latinLnBrk="1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en-US" sz="2400" b="1" kern="1200">
                        <a:solidFill>
                          <a:srgbClr val="000000"/>
                        </a:solidFill>
                        <a:latin typeface="Times New Roman" pitchFamily="18" charset="0"/>
                        <a:ea typeface="굴림" pitchFamily="34" charset="-127"/>
                        <a:cs typeface="+mn-cs"/>
                      </a:endParaRPr>
                    </a:p>
                  </p:txBody>
                </p:sp>
                <p:sp>
                  <p:nvSpPr>
                    <p:cNvPr id="254" name="Rectangle 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92" y="3024"/>
                      <a:ext cx="96" cy="144"/>
                    </a:xfrm>
                    <a:prstGeom prst="rect">
                      <a:avLst/>
                    </a:prstGeom>
                    <a:solidFill>
                      <a:srgbClr val="969696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l" rtl="0" fontAlgn="base" latinLnBrk="1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en-US" sz="2400" b="1" kern="1200">
                        <a:solidFill>
                          <a:srgbClr val="000000"/>
                        </a:solidFill>
                        <a:latin typeface="Times New Roman" pitchFamily="18" charset="0"/>
                        <a:ea typeface="굴림" pitchFamily="34" charset="-127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00" name="Group 92"/>
                  <p:cNvGrpSpPr>
                    <a:grpSpLocks/>
                  </p:cNvGrpSpPr>
                  <p:nvPr/>
                </p:nvGrpSpPr>
                <p:grpSpPr bwMode="auto">
                  <a:xfrm>
                    <a:off x="3168" y="3456"/>
                    <a:ext cx="227" cy="288"/>
                    <a:chOff x="2592" y="2880"/>
                    <a:chExt cx="227" cy="288"/>
                  </a:xfrm>
                </p:grpSpPr>
                <p:sp>
                  <p:nvSpPr>
                    <p:cNvPr id="249" name="AutoShape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39" y="2880"/>
                      <a:ext cx="180" cy="151"/>
                    </a:xfrm>
                    <a:prstGeom prst="irregularSeal1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l" rtl="0" fontAlgn="base" latinLnBrk="1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en-US" sz="2400" b="1" kern="1200">
                        <a:solidFill>
                          <a:srgbClr val="000000"/>
                        </a:solidFill>
                        <a:latin typeface="Times New Roman" pitchFamily="18" charset="0"/>
                        <a:ea typeface="굴림" pitchFamily="34" charset="-127"/>
                        <a:cs typeface="+mn-cs"/>
                      </a:endParaRPr>
                    </a:p>
                  </p:txBody>
                </p:sp>
                <p:sp>
                  <p:nvSpPr>
                    <p:cNvPr id="250" name="Line 9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640" y="2976"/>
                      <a:ext cx="25" cy="4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 algn="l" rtl="0" fontAlgn="base" latinLnBrk="1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en-US" sz="2400" b="1" kern="1200">
                        <a:solidFill>
                          <a:srgbClr val="000000"/>
                        </a:solidFill>
                        <a:latin typeface="Times New Roman" pitchFamily="18" charset="0"/>
                        <a:ea typeface="굴림" pitchFamily="34" charset="-127"/>
                        <a:cs typeface="+mn-cs"/>
                      </a:endParaRPr>
                    </a:p>
                  </p:txBody>
                </p:sp>
                <p:sp>
                  <p:nvSpPr>
                    <p:cNvPr id="251" name="Rectangle 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92" y="3024"/>
                      <a:ext cx="96" cy="144"/>
                    </a:xfrm>
                    <a:prstGeom prst="rect">
                      <a:avLst/>
                    </a:prstGeom>
                    <a:solidFill>
                      <a:srgbClr val="969696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l" rtl="0" fontAlgn="base" latinLnBrk="1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en-US" sz="2400" b="1" kern="1200">
                        <a:solidFill>
                          <a:srgbClr val="000000"/>
                        </a:solidFill>
                        <a:latin typeface="Times New Roman" pitchFamily="18" charset="0"/>
                        <a:ea typeface="굴림" pitchFamily="34" charset="-127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08" name="Group 96"/>
                  <p:cNvGrpSpPr>
                    <a:grpSpLocks/>
                  </p:cNvGrpSpPr>
                  <p:nvPr/>
                </p:nvGrpSpPr>
                <p:grpSpPr bwMode="auto">
                  <a:xfrm>
                    <a:off x="2784" y="3504"/>
                    <a:ext cx="227" cy="288"/>
                    <a:chOff x="2592" y="2880"/>
                    <a:chExt cx="227" cy="288"/>
                  </a:xfrm>
                </p:grpSpPr>
                <p:sp>
                  <p:nvSpPr>
                    <p:cNvPr id="246" name="AutoShape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39" y="2880"/>
                      <a:ext cx="180" cy="151"/>
                    </a:xfrm>
                    <a:prstGeom prst="irregularSeal1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l" rtl="0" fontAlgn="base" latinLnBrk="1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en-US" sz="2400" b="1" kern="1200">
                        <a:solidFill>
                          <a:srgbClr val="000000"/>
                        </a:solidFill>
                        <a:latin typeface="Times New Roman" pitchFamily="18" charset="0"/>
                        <a:ea typeface="굴림" pitchFamily="34" charset="-127"/>
                        <a:cs typeface="+mn-cs"/>
                      </a:endParaRPr>
                    </a:p>
                  </p:txBody>
                </p:sp>
                <p:sp>
                  <p:nvSpPr>
                    <p:cNvPr id="247" name="Line 9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640" y="2976"/>
                      <a:ext cx="25" cy="4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 algn="l" rtl="0" fontAlgn="base" latinLnBrk="1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en-US" sz="2400" b="1" kern="1200">
                        <a:solidFill>
                          <a:srgbClr val="000000"/>
                        </a:solidFill>
                        <a:latin typeface="Times New Roman" pitchFamily="18" charset="0"/>
                        <a:ea typeface="굴림" pitchFamily="34" charset="-127"/>
                        <a:cs typeface="+mn-cs"/>
                      </a:endParaRPr>
                    </a:p>
                  </p:txBody>
                </p:sp>
                <p:sp>
                  <p:nvSpPr>
                    <p:cNvPr id="248" name="Rectangl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92" y="3024"/>
                      <a:ext cx="96" cy="144"/>
                    </a:xfrm>
                    <a:prstGeom prst="rect">
                      <a:avLst/>
                    </a:prstGeom>
                    <a:solidFill>
                      <a:srgbClr val="969696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l" rtl="0" fontAlgn="base" latinLnBrk="1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en-US" sz="2400" b="1" kern="1200">
                        <a:solidFill>
                          <a:srgbClr val="000000"/>
                        </a:solidFill>
                        <a:latin typeface="Times New Roman" pitchFamily="18" charset="0"/>
                        <a:ea typeface="굴림" pitchFamily="34" charset="-127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09" name="Group 100"/>
                  <p:cNvGrpSpPr>
                    <a:grpSpLocks/>
                  </p:cNvGrpSpPr>
                  <p:nvPr/>
                </p:nvGrpSpPr>
                <p:grpSpPr bwMode="auto">
                  <a:xfrm>
                    <a:off x="3072" y="3696"/>
                    <a:ext cx="232" cy="288"/>
                    <a:chOff x="2304" y="2880"/>
                    <a:chExt cx="232" cy="288"/>
                  </a:xfrm>
                </p:grpSpPr>
                <p:sp>
                  <p:nvSpPr>
                    <p:cNvPr id="243" name="AutoShape 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04" y="2880"/>
                      <a:ext cx="180" cy="137"/>
                    </a:xfrm>
                    <a:prstGeom prst="irregularSeal2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l" rtl="0" fontAlgn="base" latinLnBrk="1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en-US" sz="2400" b="1" kern="1200">
                        <a:solidFill>
                          <a:srgbClr val="000000"/>
                        </a:solidFill>
                        <a:latin typeface="Times New Roman" pitchFamily="18" charset="0"/>
                        <a:ea typeface="굴림" pitchFamily="34" charset="-127"/>
                        <a:cs typeface="+mn-cs"/>
                      </a:endParaRPr>
                    </a:p>
                  </p:txBody>
                </p:sp>
                <p:sp>
                  <p:nvSpPr>
                    <p:cNvPr id="244" name="Oval 1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33" y="3003"/>
                      <a:ext cx="103" cy="165"/>
                    </a:xfrm>
                    <a:prstGeom prst="ellipse">
                      <a:avLst/>
                    </a:prstGeom>
                    <a:solidFill>
                      <a:srgbClr val="B2B2B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l" rtl="0" fontAlgn="base" latinLnBrk="1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en-US" sz="2400" b="1" kern="1200">
                        <a:solidFill>
                          <a:srgbClr val="000000"/>
                        </a:solidFill>
                        <a:latin typeface="Times New Roman" pitchFamily="18" charset="0"/>
                        <a:ea typeface="굴림" pitchFamily="34" charset="-127"/>
                        <a:cs typeface="+mn-cs"/>
                      </a:endParaRPr>
                    </a:p>
                  </p:txBody>
                </p:sp>
                <p:sp>
                  <p:nvSpPr>
                    <p:cNvPr id="245" name="Line 1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07" y="2990"/>
                      <a:ext cx="39" cy="4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 algn="l" rtl="0" fontAlgn="base" latinLnBrk="1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en-US" sz="2400" b="1" kern="1200">
                        <a:solidFill>
                          <a:srgbClr val="000000"/>
                        </a:solidFill>
                        <a:latin typeface="Times New Roman" pitchFamily="18" charset="0"/>
                        <a:ea typeface="굴림" pitchFamily="34" charset="-127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10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3072" y="3600"/>
                    <a:ext cx="232" cy="288"/>
                    <a:chOff x="2304" y="2880"/>
                    <a:chExt cx="232" cy="288"/>
                  </a:xfrm>
                </p:grpSpPr>
                <p:sp>
                  <p:nvSpPr>
                    <p:cNvPr id="240" name="AutoShape 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04" y="2880"/>
                      <a:ext cx="180" cy="137"/>
                    </a:xfrm>
                    <a:prstGeom prst="irregularSeal2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l" rtl="0" fontAlgn="base" latinLnBrk="1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en-US" sz="2400" b="1" kern="1200">
                        <a:solidFill>
                          <a:srgbClr val="000000"/>
                        </a:solidFill>
                        <a:latin typeface="Times New Roman" pitchFamily="18" charset="0"/>
                        <a:ea typeface="굴림" pitchFamily="34" charset="-127"/>
                        <a:cs typeface="+mn-cs"/>
                      </a:endParaRPr>
                    </a:p>
                  </p:txBody>
                </p:sp>
                <p:sp>
                  <p:nvSpPr>
                    <p:cNvPr id="241" name="Oval 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33" y="3003"/>
                      <a:ext cx="103" cy="165"/>
                    </a:xfrm>
                    <a:prstGeom prst="ellipse">
                      <a:avLst/>
                    </a:prstGeom>
                    <a:solidFill>
                      <a:srgbClr val="B2B2B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l" rtl="0" fontAlgn="base" latinLnBrk="1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en-US" sz="2400" b="1" kern="1200">
                        <a:solidFill>
                          <a:srgbClr val="000000"/>
                        </a:solidFill>
                        <a:latin typeface="Times New Roman" pitchFamily="18" charset="0"/>
                        <a:ea typeface="굴림" pitchFamily="34" charset="-127"/>
                        <a:cs typeface="+mn-cs"/>
                      </a:endParaRPr>
                    </a:p>
                  </p:txBody>
                </p:sp>
                <p:sp>
                  <p:nvSpPr>
                    <p:cNvPr id="242" name="Line 1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07" y="2990"/>
                      <a:ext cx="39" cy="4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 algn="l" rtl="0" fontAlgn="base" latinLnBrk="1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en-US" sz="2400" b="1" kern="1200">
                        <a:solidFill>
                          <a:srgbClr val="000000"/>
                        </a:solidFill>
                        <a:latin typeface="Times New Roman" pitchFamily="18" charset="0"/>
                        <a:ea typeface="굴림" pitchFamily="34" charset="-127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11" name="Group 108"/>
                  <p:cNvGrpSpPr>
                    <a:grpSpLocks/>
                  </p:cNvGrpSpPr>
                  <p:nvPr/>
                </p:nvGrpSpPr>
                <p:grpSpPr bwMode="auto">
                  <a:xfrm>
                    <a:off x="3224" y="3648"/>
                    <a:ext cx="232" cy="288"/>
                    <a:chOff x="2304" y="2880"/>
                    <a:chExt cx="232" cy="288"/>
                  </a:xfrm>
                </p:grpSpPr>
                <p:sp>
                  <p:nvSpPr>
                    <p:cNvPr id="237" name="AutoShape 1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04" y="2880"/>
                      <a:ext cx="180" cy="137"/>
                    </a:xfrm>
                    <a:prstGeom prst="irregularSeal2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l" rtl="0" fontAlgn="base" latinLnBrk="1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en-US" sz="2400" b="1" kern="1200">
                        <a:solidFill>
                          <a:srgbClr val="000000"/>
                        </a:solidFill>
                        <a:latin typeface="Times New Roman" pitchFamily="18" charset="0"/>
                        <a:ea typeface="굴림" pitchFamily="34" charset="-127"/>
                        <a:cs typeface="+mn-cs"/>
                      </a:endParaRPr>
                    </a:p>
                  </p:txBody>
                </p:sp>
                <p:sp>
                  <p:nvSpPr>
                    <p:cNvPr id="238" name="Oval 1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33" y="3003"/>
                      <a:ext cx="103" cy="165"/>
                    </a:xfrm>
                    <a:prstGeom prst="ellipse">
                      <a:avLst/>
                    </a:prstGeom>
                    <a:solidFill>
                      <a:srgbClr val="B2B2B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l" rtl="0" fontAlgn="base" latinLnBrk="1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en-US" sz="2400" b="1" kern="1200">
                        <a:solidFill>
                          <a:srgbClr val="000000"/>
                        </a:solidFill>
                        <a:latin typeface="Times New Roman" pitchFamily="18" charset="0"/>
                        <a:ea typeface="굴림" pitchFamily="34" charset="-127"/>
                        <a:cs typeface="+mn-cs"/>
                      </a:endParaRPr>
                    </a:p>
                  </p:txBody>
                </p:sp>
                <p:sp>
                  <p:nvSpPr>
                    <p:cNvPr id="239" name="Line 1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07" y="2990"/>
                      <a:ext cx="39" cy="4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 algn="l" rtl="0" fontAlgn="base" latinLnBrk="1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en-US" sz="2400" b="1" kern="1200">
                        <a:solidFill>
                          <a:srgbClr val="000000"/>
                        </a:solidFill>
                        <a:latin typeface="Times New Roman" pitchFamily="18" charset="0"/>
                        <a:ea typeface="굴림" pitchFamily="34" charset="-127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12" name="Group 112"/>
                  <p:cNvGrpSpPr>
                    <a:grpSpLocks/>
                  </p:cNvGrpSpPr>
                  <p:nvPr/>
                </p:nvGrpSpPr>
                <p:grpSpPr bwMode="auto">
                  <a:xfrm>
                    <a:off x="2976" y="3648"/>
                    <a:ext cx="227" cy="288"/>
                    <a:chOff x="2592" y="2880"/>
                    <a:chExt cx="227" cy="288"/>
                  </a:xfrm>
                </p:grpSpPr>
                <p:sp>
                  <p:nvSpPr>
                    <p:cNvPr id="234" name="AutoShape 1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39" y="2880"/>
                      <a:ext cx="180" cy="151"/>
                    </a:xfrm>
                    <a:prstGeom prst="irregularSeal1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l" rtl="0" fontAlgn="base" latinLnBrk="1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en-US" sz="2400" b="1" kern="1200">
                        <a:solidFill>
                          <a:srgbClr val="000000"/>
                        </a:solidFill>
                        <a:latin typeface="Times New Roman" pitchFamily="18" charset="0"/>
                        <a:ea typeface="굴림" pitchFamily="34" charset="-127"/>
                        <a:cs typeface="+mn-cs"/>
                      </a:endParaRPr>
                    </a:p>
                  </p:txBody>
                </p:sp>
                <p:sp>
                  <p:nvSpPr>
                    <p:cNvPr id="235" name="Line 11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640" y="2976"/>
                      <a:ext cx="25" cy="4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 algn="l" rtl="0" fontAlgn="base" latinLnBrk="1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en-US" sz="2400" b="1" kern="1200">
                        <a:solidFill>
                          <a:srgbClr val="000000"/>
                        </a:solidFill>
                        <a:latin typeface="Times New Roman" pitchFamily="18" charset="0"/>
                        <a:ea typeface="굴림" pitchFamily="34" charset="-127"/>
                        <a:cs typeface="+mn-cs"/>
                      </a:endParaRPr>
                    </a:p>
                  </p:txBody>
                </p:sp>
                <p:sp>
                  <p:nvSpPr>
                    <p:cNvPr id="236" name="Rectangle 1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92" y="3024"/>
                      <a:ext cx="96" cy="144"/>
                    </a:xfrm>
                    <a:prstGeom prst="rect">
                      <a:avLst/>
                    </a:prstGeom>
                    <a:solidFill>
                      <a:srgbClr val="969696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l" rtl="0" fontAlgn="base" latinLnBrk="1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en-US" sz="2400" b="1" kern="1200">
                        <a:solidFill>
                          <a:srgbClr val="000000"/>
                        </a:solidFill>
                        <a:latin typeface="Times New Roman" pitchFamily="18" charset="0"/>
                        <a:ea typeface="굴림" pitchFamily="34" charset="-127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13" name="Group 116"/>
                  <p:cNvGrpSpPr>
                    <a:grpSpLocks/>
                  </p:cNvGrpSpPr>
                  <p:nvPr/>
                </p:nvGrpSpPr>
                <p:grpSpPr bwMode="auto">
                  <a:xfrm>
                    <a:off x="3216" y="3792"/>
                    <a:ext cx="227" cy="288"/>
                    <a:chOff x="2592" y="2880"/>
                    <a:chExt cx="227" cy="288"/>
                  </a:xfrm>
                </p:grpSpPr>
                <p:sp>
                  <p:nvSpPr>
                    <p:cNvPr id="231" name="AutoShap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39" y="2880"/>
                      <a:ext cx="180" cy="151"/>
                    </a:xfrm>
                    <a:prstGeom prst="irregularSeal1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l" rtl="0" fontAlgn="base" latinLnBrk="1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en-US" sz="2400" b="1" kern="1200">
                        <a:solidFill>
                          <a:srgbClr val="000000"/>
                        </a:solidFill>
                        <a:latin typeface="Times New Roman" pitchFamily="18" charset="0"/>
                        <a:ea typeface="굴림" pitchFamily="34" charset="-127"/>
                        <a:cs typeface="+mn-cs"/>
                      </a:endParaRPr>
                    </a:p>
                  </p:txBody>
                </p:sp>
                <p:sp>
                  <p:nvSpPr>
                    <p:cNvPr id="232" name="Line 11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640" y="2976"/>
                      <a:ext cx="25" cy="4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 algn="l" rtl="0" fontAlgn="base" latinLnBrk="1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en-US" sz="2400" b="1" kern="1200">
                        <a:solidFill>
                          <a:srgbClr val="000000"/>
                        </a:solidFill>
                        <a:latin typeface="Times New Roman" pitchFamily="18" charset="0"/>
                        <a:ea typeface="굴림" pitchFamily="34" charset="-127"/>
                        <a:cs typeface="+mn-cs"/>
                      </a:endParaRPr>
                    </a:p>
                  </p:txBody>
                </p:sp>
                <p:sp>
                  <p:nvSpPr>
                    <p:cNvPr id="233" name="Rectangle 1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92" y="3024"/>
                      <a:ext cx="96" cy="144"/>
                    </a:xfrm>
                    <a:prstGeom prst="rect">
                      <a:avLst/>
                    </a:prstGeom>
                    <a:solidFill>
                      <a:srgbClr val="969696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l" rtl="0" fontAlgn="base" latinLnBrk="1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en-US" sz="2400" b="1" kern="1200">
                        <a:solidFill>
                          <a:srgbClr val="000000"/>
                        </a:solidFill>
                        <a:latin typeface="Times New Roman" pitchFamily="18" charset="0"/>
                        <a:ea typeface="굴림" pitchFamily="34" charset="-127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14" name="Group 120"/>
                  <p:cNvGrpSpPr>
                    <a:grpSpLocks/>
                  </p:cNvGrpSpPr>
                  <p:nvPr/>
                </p:nvGrpSpPr>
                <p:grpSpPr bwMode="auto">
                  <a:xfrm>
                    <a:off x="3024" y="3792"/>
                    <a:ext cx="232" cy="288"/>
                    <a:chOff x="2304" y="2880"/>
                    <a:chExt cx="232" cy="288"/>
                  </a:xfrm>
                </p:grpSpPr>
                <p:sp>
                  <p:nvSpPr>
                    <p:cNvPr id="228" name="AutoShape 1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04" y="2880"/>
                      <a:ext cx="180" cy="137"/>
                    </a:xfrm>
                    <a:prstGeom prst="irregularSeal2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l" rtl="0" fontAlgn="base" latinLnBrk="1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en-US" sz="2400" b="1" kern="1200">
                        <a:solidFill>
                          <a:srgbClr val="000000"/>
                        </a:solidFill>
                        <a:latin typeface="Times New Roman" pitchFamily="18" charset="0"/>
                        <a:ea typeface="굴림" pitchFamily="34" charset="-127"/>
                        <a:cs typeface="+mn-cs"/>
                      </a:endParaRPr>
                    </a:p>
                  </p:txBody>
                </p:sp>
                <p:sp>
                  <p:nvSpPr>
                    <p:cNvPr id="229" name="Oval 1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33" y="3003"/>
                      <a:ext cx="103" cy="165"/>
                    </a:xfrm>
                    <a:prstGeom prst="ellipse">
                      <a:avLst/>
                    </a:prstGeom>
                    <a:solidFill>
                      <a:srgbClr val="B2B2B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l" rtl="0" fontAlgn="base" latinLnBrk="1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en-US" sz="2400" b="1" kern="1200">
                        <a:solidFill>
                          <a:srgbClr val="000000"/>
                        </a:solidFill>
                        <a:latin typeface="Times New Roman" pitchFamily="18" charset="0"/>
                        <a:ea typeface="굴림" pitchFamily="34" charset="-127"/>
                        <a:cs typeface="+mn-cs"/>
                      </a:endParaRPr>
                    </a:p>
                  </p:txBody>
                </p:sp>
                <p:sp>
                  <p:nvSpPr>
                    <p:cNvPr id="230" name="Line 1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07" y="2990"/>
                      <a:ext cx="39" cy="4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 algn="l" rtl="0" fontAlgn="base" latinLnBrk="1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en-US" sz="2400" b="1" kern="1200">
                        <a:solidFill>
                          <a:srgbClr val="000000"/>
                        </a:solidFill>
                        <a:latin typeface="Times New Roman" pitchFamily="18" charset="0"/>
                        <a:ea typeface="굴림" pitchFamily="34" charset="-127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15" name="Group 124"/>
                  <p:cNvGrpSpPr>
                    <a:grpSpLocks/>
                  </p:cNvGrpSpPr>
                  <p:nvPr/>
                </p:nvGrpSpPr>
                <p:grpSpPr bwMode="auto">
                  <a:xfrm>
                    <a:off x="2880" y="3744"/>
                    <a:ext cx="227" cy="288"/>
                    <a:chOff x="2592" y="2880"/>
                    <a:chExt cx="227" cy="288"/>
                  </a:xfrm>
                </p:grpSpPr>
                <p:sp>
                  <p:nvSpPr>
                    <p:cNvPr id="225" name="AutoShape 1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39" y="2880"/>
                      <a:ext cx="180" cy="151"/>
                    </a:xfrm>
                    <a:prstGeom prst="irregularSeal1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l" rtl="0" fontAlgn="base" latinLnBrk="1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en-US" sz="2400" b="1" kern="1200">
                        <a:solidFill>
                          <a:srgbClr val="000000"/>
                        </a:solidFill>
                        <a:latin typeface="Times New Roman" pitchFamily="18" charset="0"/>
                        <a:ea typeface="굴림" pitchFamily="34" charset="-127"/>
                        <a:cs typeface="+mn-cs"/>
                      </a:endParaRPr>
                    </a:p>
                  </p:txBody>
                </p:sp>
                <p:sp>
                  <p:nvSpPr>
                    <p:cNvPr id="226" name="Line 12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640" y="2976"/>
                      <a:ext cx="25" cy="4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 algn="l" rtl="0" fontAlgn="base" latinLnBrk="1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en-US" sz="2400" b="1" kern="1200">
                        <a:solidFill>
                          <a:srgbClr val="000000"/>
                        </a:solidFill>
                        <a:latin typeface="Times New Roman" pitchFamily="18" charset="0"/>
                        <a:ea typeface="굴림" pitchFamily="34" charset="-127"/>
                        <a:cs typeface="+mn-cs"/>
                      </a:endParaRPr>
                    </a:p>
                  </p:txBody>
                </p:sp>
                <p:sp>
                  <p:nvSpPr>
                    <p:cNvPr id="227" name="Rectangle 1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92" y="3024"/>
                      <a:ext cx="96" cy="144"/>
                    </a:xfrm>
                    <a:prstGeom prst="rect">
                      <a:avLst/>
                    </a:prstGeom>
                    <a:solidFill>
                      <a:srgbClr val="969696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l" rtl="0" fontAlgn="base" latinLnBrk="1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en-US" sz="2400" b="1" kern="1200">
                        <a:solidFill>
                          <a:srgbClr val="000000"/>
                        </a:solidFill>
                        <a:latin typeface="Times New Roman" pitchFamily="18" charset="0"/>
                        <a:ea typeface="굴림" pitchFamily="34" charset="-127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16" name="Group 128"/>
                  <p:cNvGrpSpPr>
                    <a:grpSpLocks/>
                  </p:cNvGrpSpPr>
                  <p:nvPr/>
                </p:nvGrpSpPr>
                <p:grpSpPr bwMode="auto">
                  <a:xfrm>
                    <a:off x="2736" y="3696"/>
                    <a:ext cx="232" cy="288"/>
                    <a:chOff x="2304" y="2880"/>
                    <a:chExt cx="232" cy="288"/>
                  </a:xfrm>
                </p:grpSpPr>
                <p:sp>
                  <p:nvSpPr>
                    <p:cNvPr id="222" name="AutoShape 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04" y="2880"/>
                      <a:ext cx="180" cy="137"/>
                    </a:xfrm>
                    <a:prstGeom prst="irregularSeal2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l" rtl="0" fontAlgn="base" latinLnBrk="1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en-US" sz="2400" b="1" kern="1200">
                        <a:solidFill>
                          <a:srgbClr val="000000"/>
                        </a:solidFill>
                        <a:latin typeface="Times New Roman" pitchFamily="18" charset="0"/>
                        <a:ea typeface="굴림" pitchFamily="34" charset="-127"/>
                        <a:cs typeface="+mn-cs"/>
                      </a:endParaRPr>
                    </a:p>
                  </p:txBody>
                </p:sp>
                <p:sp>
                  <p:nvSpPr>
                    <p:cNvPr id="223" name="Oval 1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33" y="3003"/>
                      <a:ext cx="103" cy="165"/>
                    </a:xfrm>
                    <a:prstGeom prst="ellipse">
                      <a:avLst/>
                    </a:prstGeom>
                    <a:solidFill>
                      <a:srgbClr val="B2B2B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l" rtl="0" fontAlgn="base" latinLnBrk="1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en-US" sz="2400" b="1" kern="1200">
                        <a:solidFill>
                          <a:srgbClr val="000000"/>
                        </a:solidFill>
                        <a:latin typeface="Times New Roman" pitchFamily="18" charset="0"/>
                        <a:ea typeface="굴림" pitchFamily="34" charset="-127"/>
                        <a:cs typeface="+mn-cs"/>
                      </a:endParaRPr>
                    </a:p>
                  </p:txBody>
                </p:sp>
                <p:sp>
                  <p:nvSpPr>
                    <p:cNvPr id="224" name="Line 1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07" y="2990"/>
                      <a:ext cx="39" cy="4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 algn="l" rtl="0" fontAlgn="base" latinLnBrk="1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en-US" sz="2400" b="1" kern="1200">
                        <a:solidFill>
                          <a:srgbClr val="000000"/>
                        </a:solidFill>
                        <a:latin typeface="Times New Roman" pitchFamily="18" charset="0"/>
                        <a:ea typeface="굴림" pitchFamily="34" charset="-127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317" name="Group 132"/>
              <p:cNvGrpSpPr>
                <a:grpSpLocks/>
              </p:cNvGrpSpPr>
              <p:nvPr/>
            </p:nvGrpSpPr>
            <p:grpSpPr bwMode="auto">
              <a:xfrm>
                <a:off x="2269" y="3408"/>
                <a:ext cx="851" cy="672"/>
                <a:chOff x="2160" y="2880"/>
                <a:chExt cx="851" cy="672"/>
              </a:xfrm>
            </p:grpSpPr>
            <p:grpSp>
              <p:nvGrpSpPr>
                <p:cNvPr id="318" name="Group 133"/>
                <p:cNvGrpSpPr>
                  <a:grpSpLocks/>
                </p:cNvGrpSpPr>
                <p:nvPr/>
              </p:nvGrpSpPr>
              <p:grpSpPr bwMode="auto">
                <a:xfrm>
                  <a:off x="2160" y="2976"/>
                  <a:ext cx="232" cy="288"/>
                  <a:chOff x="2304" y="2880"/>
                  <a:chExt cx="232" cy="288"/>
                </a:xfrm>
              </p:grpSpPr>
              <p:sp>
                <p:nvSpPr>
                  <p:cNvPr id="202" name="AutoShape 134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2880"/>
                    <a:ext cx="180" cy="137"/>
                  </a:xfrm>
                  <a:prstGeom prst="irregularSeal2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sz="2400" b="1" kern="1200">
                      <a:solidFill>
                        <a:srgbClr val="000000"/>
                      </a:solidFill>
                      <a:latin typeface="Times New Roman" pitchFamily="18" charset="0"/>
                      <a:ea typeface="굴림" pitchFamily="34" charset="-127"/>
                      <a:cs typeface="+mn-cs"/>
                    </a:endParaRPr>
                  </a:p>
                </p:txBody>
              </p:sp>
              <p:sp>
                <p:nvSpPr>
                  <p:cNvPr id="203" name="Oval 135"/>
                  <p:cNvSpPr>
                    <a:spLocks noChangeArrowheads="1"/>
                  </p:cNvSpPr>
                  <p:nvPr/>
                </p:nvSpPr>
                <p:spPr bwMode="auto">
                  <a:xfrm>
                    <a:off x="2433" y="3003"/>
                    <a:ext cx="103" cy="165"/>
                  </a:xfrm>
                  <a:prstGeom prst="ellipse">
                    <a:avLst/>
                  </a:prstGeom>
                  <a:solidFill>
                    <a:srgbClr val="B2B2B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sz="2400" b="1" kern="1200">
                      <a:solidFill>
                        <a:srgbClr val="000000"/>
                      </a:solidFill>
                      <a:latin typeface="Times New Roman" pitchFamily="18" charset="0"/>
                      <a:ea typeface="굴림" pitchFamily="34" charset="-127"/>
                      <a:cs typeface="+mn-cs"/>
                    </a:endParaRPr>
                  </a:p>
                </p:txBody>
              </p:sp>
              <p:sp>
                <p:nvSpPr>
                  <p:cNvPr id="204" name="Line 136"/>
                  <p:cNvSpPr>
                    <a:spLocks noChangeShapeType="1"/>
                  </p:cNvSpPr>
                  <p:nvPr/>
                </p:nvSpPr>
                <p:spPr bwMode="auto">
                  <a:xfrm>
                    <a:off x="2407" y="2990"/>
                    <a:ext cx="39" cy="41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sz="2400" b="1" kern="1200">
                      <a:solidFill>
                        <a:srgbClr val="000000"/>
                      </a:solidFill>
                      <a:latin typeface="Times New Roman" pitchFamily="18" charset="0"/>
                      <a:ea typeface="굴림" pitchFamily="34" charset="-127"/>
                      <a:cs typeface="+mn-cs"/>
                    </a:endParaRPr>
                  </a:p>
                </p:txBody>
              </p:sp>
            </p:grpSp>
            <p:grpSp>
              <p:nvGrpSpPr>
                <p:cNvPr id="319" name="Group 137"/>
                <p:cNvGrpSpPr>
                  <a:grpSpLocks/>
                </p:cNvGrpSpPr>
                <p:nvPr/>
              </p:nvGrpSpPr>
              <p:grpSpPr bwMode="auto">
                <a:xfrm>
                  <a:off x="2352" y="3072"/>
                  <a:ext cx="232" cy="288"/>
                  <a:chOff x="2304" y="2880"/>
                  <a:chExt cx="232" cy="288"/>
                </a:xfrm>
              </p:grpSpPr>
              <p:sp>
                <p:nvSpPr>
                  <p:cNvPr id="199" name="AutoShape 138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2880"/>
                    <a:ext cx="180" cy="137"/>
                  </a:xfrm>
                  <a:prstGeom prst="irregularSeal2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sz="2400" b="1" kern="1200">
                      <a:solidFill>
                        <a:srgbClr val="000000"/>
                      </a:solidFill>
                      <a:latin typeface="Times New Roman" pitchFamily="18" charset="0"/>
                      <a:ea typeface="굴림" pitchFamily="34" charset="-127"/>
                      <a:cs typeface="+mn-cs"/>
                    </a:endParaRPr>
                  </a:p>
                </p:txBody>
              </p:sp>
              <p:sp>
                <p:nvSpPr>
                  <p:cNvPr id="200" name="Oval 139"/>
                  <p:cNvSpPr>
                    <a:spLocks noChangeArrowheads="1"/>
                  </p:cNvSpPr>
                  <p:nvPr/>
                </p:nvSpPr>
                <p:spPr bwMode="auto">
                  <a:xfrm>
                    <a:off x="2433" y="3003"/>
                    <a:ext cx="103" cy="165"/>
                  </a:xfrm>
                  <a:prstGeom prst="ellipse">
                    <a:avLst/>
                  </a:prstGeom>
                  <a:solidFill>
                    <a:srgbClr val="B2B2B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sz="2400" b="1" kern="1200">
                      <a:solidFill>
                        <a:srgbClr val="000000"/>
                      </a:solidFill>
                      <a:latin typeface="Times New Roman" pitchFamily="18" charset="0"/>
                      <a:ea typeface="굴림" pitchFamily="34" charset="-127"/>
                      <a:cs typeface="+mn-cs"/>
                    </a:endParaRPr>
                  </a:p>
                </p:txBody>
              </p:sp>
              <p:sp>
                <p:nvSpPr>
                  <p:cNvPr id="201" name="Line 140"/>
                  <p:cNvSpPr>
                    <a:spLocks noChangeShapeType="1"/>
                  </p:cNvSpPr>
                  <p:nvPr/>
                </p:nvSpPr>
                <p:spPr bwMode="auto">
                  <a:xfrm>
                    <a:off x="2407" y="2990"/>
                    <a:ext cx="39" cy="41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sz="2400" b="1" kern="1200">
                      <a:solidFill>
                        <a:srgbClr val="000000"/>
                      </a:solidFill>
                      <a:latin typeface="Times New Roman" pitchFamily="18" charset="0"/>
                      <a:ea typeface="굴림" pitchFamily="34" charset="-127"/>
                      <a:cs typeface="+mn-cs"/>
                    </a:endParaRPr>
                  </a:p>
                </p:txBody>
              </p:sp>
            </p:grpSp>
            <p:grpSp>
              <p:nvGrpSpPr>
                <p:cNvPr id="67" name="Group 141"/>
                <p:cNvGrpSpPr>
                  <a:grpSpLocks/>
                </p:cNvGrpSpPr>
                <p:nvPr/>
              </p:nvGrpSpPr>
              <p:grpSpPr bwMode="auto">
                <a:xfrm>
                  <a:off x="2448" y="2880"/>
                  <a:ext cx="232" cy="288"/>
                  <a:chOff x="2304" y="2880"/>
                  <a:chExt cx="232" cy="288"/>
                </a:xfrm>
              </p:grpSpPr>
              <p:sp>
                <p:nvSpPr>
                  <p:cNvPr id="196" name="AutoShape 142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2880"/>
                    <a:ext cx="180" cy="137"/>
                  </a:xfrm>
                  <a:prstGeom prst="irregularSeal2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sz="2400" b="1" kern="1200">
                      <a:solidFill>
                        <a:srgbClr val="000000"/>
                      </a:solidFill>
                      <a:latin typeface="Times New Roman" pitchFamily="18" charset="0"/>
                      <a:ea typeface="굴림" pitchFamily="34" charset="-127"/>
                      <a:cs typeface="+mn-cs"/>
                    </a:endParaRPr>
                  </a:p>
                </p:txBody>
              </p:sp>
              <p:sp>
                <p:nvSpPr>
                  <p:cNvPr id="197" name="Oval 143"/>
                  <p:cNvSpPr>
                    <a:spLocks noChangeArrowheads="1"/>
                  </p:cNvSpPr>
                  <p:nvPr/>
                </p:nvSpPr>
                <p:spPr bwMode="auto">
                  <a:xfrm>
                    <a:off x="2433" y="3003"/>
                    <a:ext cx="103" cy="165"/>
                  </a:xfrm>
                  <a:prstGeom prst="ellipse">
                    <a:avLst/>
                  </a:prstGeom>
                  <a:solidFill>
                    <a:srgbClr val="B2B2B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sz="2400" b="1" kern="1200">
                      <a:solidFill>
                        <a:srgbClr val="000000"/>
                      </a:solidFill>
                      <a:latin typeface="Times New Roman" pitchFamily="18" charset="0"/>
                      <a:ea typeface="굴림" pitchFamily="34" charset="-127"/>
                      <a:cs typeface="+mn-cs"/>
                    </a:endParaRPr>
                  </a:p>
                </p:txBody>
              </p:sp>
              <p:sp>
                <p:nvSpPr>
                  <p:cNvPr id="198" name="Line 144"/>
                  <p:cNvSpPr>
                    <a:spLocks noChangeShapeType="1"/>
                  </p:cNvSpPr>
                  <p:nvPr/>
                </p:nvSpPr>
                <p:spPr bwMode="auto">
                  <a:xfrm>
                    <a:off x="2407" y="2990"/>
                    <a:ext cx="39" cy="41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sz="2400" b="1" kern="1200">
                      <a:solidFill>
                        <a:srgbClr val="000000"/>
                      </a:solidFill>
                      <a:latin typeface="Times New Roman" pitchFamily="18" charset="0"/>
                      <a:ea typeface="굴림" pitchFamily="34" charset="-127"/>
                      <a:cs typeface="+mn-cs"/>
                    </a:endParaRPr>
                  </a:p>
                </p:txBody>
              </p:sp>
            </p:grpSp>
            <p:grpSp>
              <p:nvGrpSpPr>
                <p:cNvPr id="68" name="Group 145"/>
                <p:cNvGrpSpPr>
                  <a:grpSpLocks/>
                </p:cNvGrpSpPr>
                <p:nvPr/>
              </p:nvGrpSpPr>
              <p:grpSpPr bwMode="auto">
                <a:xfrm>
                  <a:off x="2448" y="2976"/>
                  <a:ext cx="227" cy="288"/>
                  <a:chOff x="2592" y="2880"/>
                  <a:chExt cx="227" cy="288"/>
                </a:xfrm>
              </p:grpSpPr>
              <p:sp>
                <p:nvSpPr>
                  <p:cNvPr id="193" name="AutoShape 146"/>
                  <p:cNvSpPr>
                    <a:spLocks noChangeArrowheads="1"/>
                  </p:cNvSpPr>
                  <p:nvPr/>
                </p:nvSpPr>
                <p:spPr bwMode="auto">
                  <a:xfrm>
                    <a:off x="2639" y="2880"/>
                    <a:ext cx="180" cy="151"/>
                  </a:xfrm>
                  <a:prstGeom prst="irregularSeal1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sz="2400" b="1" kern="1200">
                      <a:solidFill>
                        <a:srgbClr val="000000"/>
                      </a:solidFill>
                      <a:latin typeface="Times New Roman" pitchFamily="18" charset="0"/>
                      <a:ea typeface="굴림" pitchFamily="34" charset="-127"/>
                      <a:cs typeface="+mn-cs"/>
                    </a:endParaRPr>
                  </a:p>
                </p:txBody>
              </p:sp>
              <p:sp>
                <p:nvSpPr>
                  <p:cNvPr id="194" name="Line 1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40" y="2976"/>
                    <a:ext cx="25" cy="4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sz="2400" b="1" kern="1200">
                      <a:solidFill>
                        <a:srgbClr val="000000"/>
                      </a:solidFill>
                      <a:latin typeface="Times New Roman" pitchFamily="18" charset="0"/>
                      <a:ea typeface="굴림" pitchFamily="34" charset="-127"/>
                      <a:cs typeface="+mn-cs"/>
                    </a:endParaRPr>
                  </a:p>
                </p:txBody>
              </p:sp>
              <p:sp>
                <p:nvSpPr>
                  <p:cNvPr id="195" name="Rectangle 148"/>
                  <p:cNvSpPr>
                    <a:spLocks noChangeArrowheads="1"/>
                  </p:cNvSpPr>
                  <p:nvPr/>
                </p:nvSpPr>
                <p:spPr bwMode="auto">
                  <a:xfrm>
                    <a:off x="2592" y="3024"/>
                    <a:ext cx="96" cy="144"/>
                  </a:xfrm>
                  <a:prstGeom prst="rect">
                    <a:avLst/>
                  </a:prstGeom>
                  <a:solidFill>
                    <a:srgbClr val="96969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sz="2400" b="1" kern="1200">
                      <a:solidFill>
                        <a:srgbClr val="000000"/>
                      </a:solidFill>
                      <a:latin typeface="Times New Roman" pitchFamily="18" charset="0"/>
                      <a:ea typeface="굴림" pitchFamily="34" charset="-127"/>
                      <a:cs typeface="+mn-cs"/>
                    </a:endParaRPr>
                  </a:p>
                </p:txBody>
              </p:sp>
            </p:grpSp>
            <p:grpSp>
              <p:nvGrpSpPr>
                <p:cNvPr id="69" name="Group 149"/>
                <p:cNvGrpSpPr>
                  <a:grpSpLocks/>
                </p:cNvGrpSpPr>
                <p:nvPr/>
              </p:nvGrpSpPr>
              <p:grpSpPr bwMode="auto">
                <a:xfrm>
                  <a:off x="2544" y="3072"/>
                  <a:ext cx="227" cy="288"/>
                  <a:chOff x="2592" y="2880"/>
                  <a:chExt cx="227" cy="288"/>
                </a:xfrm>
              </p:grpSpPr>
              <p:sp>
                <p:nvSpPr>
                  <p:cNvPr id="190" name="AutoShape 150"/>
                  <p:cNvSpPr>
                    <a:spLocks noChangeArrowheads="1"/>
                  </p:cNvSpPr>
                  <p:nvPr/>
                </p:nvSpPr>
                <p:spPr bwMode="auto">
                  <a:xfrm>
                    <a:off x="2639" y="2880"/>
                    <a:ext cx="180" cy="151"/>
                  </a:xfrm>
                  <a:prstGeom prst="irregularSeal1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sz="2400" b="1" kern="1200">
                      <a:solidFill>
                        <a:srgbClr val="000000"/>
                      </a:solidFill>
                      <a:latin typeface="Times New Roman" pitchFamily="18" charset="0"/>
                      <a:ea typeface="굴림" pitchFamily="34" charset="-127"/>
                      <a:cs typeface="+mn-cs"/>
                    </a:endParaRPr>
                  </a:p>
                </p:txBody>
              </p:sp>
              <p:sp>
                <p:nvSpPr>
                  <p:cNvPr id="191" name="Line 15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40" y="2976"/>
                    <a:ext cx="25" cy="4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sz="2400" b="1" kern="1200">
                      <a:solidFill>
                        <a:srgbClr val="000000"/>
                      </a:solidFill>
                      <a:latin typeface="Times New Roman" pitchFamily="18" charset="0"/>
                      <a:ea typeface="굴림" pitchFamily="34" charset="-127"/>
                      <a:cs typeface="+mn-cs"/>
                    </a:endParaRPr>
                  </a:p>
                </p:txBody>
              </p:sp>
              <p:sp>
                <p:nvSpPr>
                  <p:cNvPr id="192" name="Rectangle 152"/>
                  <p:cNvSpPr>
                    <a:spLocks noChangeArrowheads="1"/>
                  </p:cNvSpPr>
                  <p:nvPr/>
                </p:nvSpPr>
                <p:spPr bwMode="auto">
                  <a:xfrm>
                    <a:off x="2592" y="3024"/>
                    <a:ext cx="96" cy="144"/>
                  </a:xfrm>
                  <a:prstGeom prst="rect">
                    <a:avLst/>
                  </a:prstGeom>
                  <a:solidFill>
                    <a:srgbClr val="96969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sz="2400" b="1" kern="1200">
                      <a:solidFill>
                        <a:srgbClr val="000000"/>
                      </a:solidFill>
                      <a:latin typeface="Times New Roman" pitchFamily="18" charset="0"/>
                      <a:ea typeface="굴림" pitchFamily="34" charset="-127"/>
                      <a:cs typeface="+mn-cs"/>
                    </a:endParaRPr>
                  </a:p>
                </p:txBody>
              </p:sp>
            </p:grpSp>
            <p:grpSp>
              <p:nvGrpSpPr>
                <p:cNvPr id="70" name="Group 153"/>
                <p:cNvGrpSpPr>
                  <a:grpSpLocks/>
                </p:cNvGrpSpPr>
                <p:nvPr/>
              </p:nvGrpSpPr>
              <p:grpSpPr bwMode="auto">
                <a:xfrm>
                  <a:off x="2784" y="3024"/>
                  <a:ext cx="227" cy="288"/>
                  <a:chOff x="2592" y="2880"/>
                  <a:chExt cx="227" cy="288"/>
                </a:xfrm>
              </p:grpSpPr>
              <p:sp>
                <p:nvSpPr>
                  <p:cNvPr id="187" name="AutoShape 154"/>
                  <p:cNvSpPr>
                    <a:spLocks noChangeArrowheads="1"/>
                  </p:cNvSpPr>
                  <p:nvPr/>
                </p:nvSpPr>
                <p:spPr bwMode="auto">
                  <a:xfrm>
                    <a:off x="2639" y="2880"/>
                    <a:ext cx="180" cy="151"/>
                  </a:xfrm>
                  <a:prstGeom prst="irregularSeal1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sz="2400" b="1" kern="1200">
                      <a:solidFill>
                        <a:srgbClr val="000000"/>
                      </a:solidFill>
                      <a:latin typeface="Times New Roman" pitchFamily="18" charset="0"/>
                      <a:ea typeface="굴림" pitchFamily="34" charset="-127"/>
                      <a:cs typeface="+mn-cs"/>
                    </a:endParaRPr>
                  </a:p>
                </p:txBody>
              </p:sp>
              <p:sp>
                <p:nvSpPr>
                  <p:cNvPr id="188" name="Line 15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40" y="2976"/>
                    <a:ext cx="25" cy="4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sz="2400" b="1" kern="1200">
                      <a:solidFill>
                        <a:srgbClr val="000000"/>
                      </a:solidFill>
                      <a:latin typeface="Times New Roman" pitchFamily="18" charset="0"/>
                      <a:ea typeface="굴림" pitchFamily="34" charset="-127"/>
                      <a:cs typeface="+mn-cs"/>
                    </a:endParaRPr>
                  </a:p>
                </p:txBody>
              </p:sp>
              <p:sp>
                <p:nvSpPr>
                  <p:cNvPr id="189" name="Rectangle 156"/>
                  <p:cNvSpPr>
                    <a:spLocks noChangeArrowheads="1"/>
                  </p:cNvSpPr>
                  <p:nvPr/>
                </p:nvSpPr>
                <p:spPr bwMode="auto">
                  <a:xfrm>
                    <a:off x="2592" y="3024"/>
                    <a:ext cx="96" cy="144"/>
                  </a:xfrm>
                  <a:prstGeom prst="rect">
                    <a:avLst/>
                  </a:prstGeom>
                  <a:solidFill>
                    <a:srgbClr val="96969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sz="2400" b="1" kern="1200">
                      <a:solidFill>
                        <a:srgbClr val="000000"/>
                      </a:solidFill>
                      <a:latin typeface="Times New Roman" pitchFamily="18" charset="0"/>
                      <a:ea typeface="굴림" pitchFamily="34" charset="-127"/>
                      <a:cs typeface="+mn-cs"/>
                    </a:endParaRPr>
                  </a:p>
                </p:txBody>
              </p:sp>
            </p:grpSp>
            <p:grpSp>
              <p:nvGrpSpPr>
                <p:cNvPr id="71" name="Group 157"/>
                <p:cNvGrpSpPr>
                  <a:grpSpLocks/>
                </p:cNvGrpSpPr>
                <p:nvPr/>
              </p:nvGrpSpPr>
              <p:grpSpPr bwMode="auto">
                <a:xfrm>
                  <a:off x="2640" y="2928"/>
                  <a:ext cx="227" cy="288"/>
                  <a:chOff x="2592" y="2880"/>
                  <a:chExt cx="227" cy="288"/>
                </a:xfrm>
              </p:grpSpPr>
              <p:sp>
                <p:nvSpPr>
                  <p:cNvPr id="184" name="AutoShape 158"/>
                  <p:cNvSpPr>
                    <a:spLocks noChangeArrowheads="1"/>
                  </p:cNvSpPr>
                  <p:nvPr/>
                </p:nvSpPr>
                <p:spPr bwMode="auto">
                  <a:xfrm>
                    <a:off x="2639" y="2880"/>
                    <a:ext cx="180" cy="151"/>
                  </a:xfrm>
                  <a:prstGeom prst="irregularSeal1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sz="2400" b="1" kern="1200">
                      <a:solidFill>
                        <a:srgbClr val="000000"/>
                      </a:solidFill>
                      <a:latin typeface="Times New Roman" pitchFamily="18" charset="0"/>
                      <a:ea typeface="굴림" pitchFamily="34" charset="-127"/>
                      <a:cs typeface="+mn-cs"/>
                    </a:endParaRPr>
                  </a:p>
                </p:txBody>
              </p:sp>
              <p:sp>
                <p:nvSpPr>
                  <p:cNvPr id="185" name="Line 15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40" y="2976"/>
                    <a:ext cx="25" cy="4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sz="2400" b="1" kern="1200">
                      <a:solidFill>
                        <a:srgbClr val="000000"/>
                      </a:solidFill>
                      <a:latin typeface="Times New Roman" pitchFamily="18" charset="0"/>
                      <a:ea typeface="굴림" pitchFamily="34" charset="-127"/>
                      <a:cs typeface="+mn-cs"/>
                    </a:endParaRPr>
                  </a:p>
                </p:txBody>
              </p:sp>
              <p:sp>
                <p:nvSpPr>
                  <p:cNvPr id="186" name="Rectangle 160"/>
                  <p:cNvSpPr>
                    <a:spLocks noChangeArrowheads="1"/>
                  </p:cNvSpPr>
                  <p:nvPr/>
                </p:nvSpPr>
                <p:spPr bwMode="auto">
                  <a:xfrm>
                    <a:off x="2592" y="3024"/>
                    <a:ext cx="96" cy="144"/>
                  </a:xfrm>
                  <a:prstGeom prst="rect">
                    <a:avLst/>
                  </a:prstGeom>
                  <a:solidFill>
                    <a:srgbClr val="96969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sz="2400" b="1" kern="1200">
                      <a:solidFill>
                        <a:srgbClr val="000000"/>
                      </a:solidFill>
                      <a:latin typeface="Times New Roman" pitchFamily="18" charset="0"/>
                      <a:ea typeface="굴림" pitchFamily="34" charset="-127"/>
                      <a:cs typeface="+mn-cs"/>
                    </a:endParaRPr>
                  </a:p>
                </p:txBody>
              </p:sp>
            </p:grpSp>
            <p:grpSp>
              <p:nvGrpSpPr>
                <p:cNvPr id="72" name="Group 161"/>
                <p:cNvGrpSpPr>
                  <a:grpSpLocks/>
                </p:cNvGrpSpPr>
                <p:nvPr/>
              </p:nvGrpSpPr>
              <p:grpSpPr bwMode="auto">
                <a:xfrm>
                  <a:off x="2256" y="2976"/>
                  <a:ext cx="227" cy="288"/>
                  <a:chOff x="2592" y="2880"/>
                  <a:chExt cx="227" cy="288"/>
                </a:xfrm>
              </p:grpSpPr>
              <p:sp>
                <p:nvSpPr>
                  <p:cNvPr id="181" name="AutoShape 162"/>
                  <p:cNvSpPr>
                    <a:spLocks noChangeArrowheads="1"/>
                  </p:cNvSpPr>
                  <p:nvPr/>
                </p:nvSpPr>
                <p:spPr bwMode="auto">
                  <a:xfrm>
                    <a:off x="2639" y="2880"/>
                    <a:ext cx="180" cy="151"/>
                  </a:xfrm>
                  <a:prstGeom prst="irregularSeal1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sz="2400" b="1" kern="1200">
                      <a:solidFill>
                        <a:srgbClr val="000000"/>
                      </a:solidFill>
                      <a:latin typeface="Times New Roman" pitchFamily="18" charset="0"/>
                      <a:ea typeface="굴림" pitchFamily="34" charset="-127"/>
                      <a:cs typeface="+mn-cs"/>
                    </a:endParaRPr>
                  </a:p>
                </p:txBody>
              </p:sp>
              <p:sp>
                <p:nvSpPr>
                  <p:cNvPr id="182" name="Line 16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40" y="2976"/>
                    <a:ext cx="25" cy="4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sz="2400" b="1" kern="1200">
                      <a:solidFill>
                        <a:srgbClr val="000000"/>
                      </a:solidFill>
                      <a:latin typeface="Times New Roman" pitchFamily="18" charset="0"/>
                      <a:ea typeface="굴림" pitchFamily="34" charset="-127"/>
                      <a:cs typeface="+mn-cs"/>
                    </a:endParaRPr>
                  </a:p>
                </p:txBody>
              </p:sp>
              <p:sp>
                <p:nvSpPr>
                  <p:cNvPr id="183" name="Rectangle 164"/>
                  <p:cNvSpPr>
                    <a:spLocks noChangeArrowheads="1"/>
                  </p:cNvSpPr>
                  <p:nvPr/>
                </p:nvSpPr>
                <p:spPr bwMode="auto">
                  <a:xfrm>
                    <a:off x="2592" y="3024"/>
                    <a:ext cx="96" cy="144"/>
                  </a:xfrm>
                  <a:prstGeom prst="rect">
                    <a:avLst/>
                  </a:prstGeom>
                  <a:solidFill>
                    <a:srgbClr val="96969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sz="2400" b="1" kern="1200">
                      <a:solidFill>
                        <a:srgbClr val="000000"/>
                      </a:solidFill>
                      <a:latin typeface="Times New Roman" pitchFamily="18" charset="0"/>
                      <a:ea typeface="굴림" pitchFamily="34" charset="-127"/>
                      <a:cs typeface="+mn-cs"/>
                    </a:endParaRPr>
                  </a:p>
                </p:txBody>
              </p:sp>
            </p:grpSp>
            <p:grpSp>
              <p:nvGrpSpPr>
                <p:cNvPr id="73" name="Group 165"/>
                <p:cNvGrpSpPr>
                  <a:grpSpLocks/>
                </p:cNvGrpSpPr>
                <p:nvPr/>
              </p:nvGrpSpPr>
              <p:grpSpPr bwMode="auto">
                <a:xfrm>
                  <a:off x="2544" y="3168"/>
                  <a:ext cx="232" cy="288"/>
                  <a:chOff x="2304" y="2880"/>
                  <a:chExt cx="232" cy="288"/>
                </a:xfrm>
              </p:grpSpPr>
              <p:sp>
                <p:nvSpPr>
                  <p:cNvPr id="178" name="AutoShape 166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2880"/>
                    <a:ext cx="180" cy="137"/>
                  </a:xfrm>
                  <a:prstGeom prst="irregularSeal2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sz="2400" b="1" kern="1200">
                      <a:solidFill>
                        <a:srgbClr val="000000"/>
                      </a:solidFill>
                      <a:latin typeface="Times New Roman" pitchFamily="18" charset="0"/>
                      <a:ea typeface="굴림" pitchFamily="34" charset="-127"/>
                      <a:cs typeface="+mn-cs"/>
                    </a:endParaRPr>
                  </a:p>
                </p:txBody>
              </p:sp>
              <p:sp>
                <p:nvSpPr>
                  <p:cNvPr id="179" name="Oval 167"/>
                  <p:cNvSpPr>
                    <a:spLocks noChangeArrowheads="1"/>
                  </p:cNvSpPr>
                  <p:nvPr/>
                </p:nvSpPr>
                <p:spPr bwMode="auto">
                  <a:xfrm>
                    <a:off x="2433" y="3003"/>
                    <a:ext cx="103" cy="165"/>
                  </a:xfrm>
                  <a:prstGeom prst="ellipse">
                    <a:avLst/>
                  </a:prstGeom>
                  <a:solidFill>
                    <a:srgbClr val="B2B2B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sz="2400" b="1" kern="1200">
                      <a:solidFill>
                        <a:srgbClr val="000000"/>
                      </a:solidFill>
                      <a:latin typeface="Times New Roman" pitchFamily="18" charset="0"/>
                      <a:ea typeface="굴림" pitchFamily="34" charset="-127"/>
                      <a:cs typeface="+mn-cs"/>
                    </a:endParaRPr>
                  </a:p>
                </p:txBody>
              </p:sp>
              <p:sp>
                <p:nvSpPr>
                  <p:cNvPr id="180" name="Line 168"/>
                  <p:cNvSpPr>
                    <a:spLocks noChangeShapeType="1"/>
                  </p:cNvSpPr>
                  <p:nvPr/>
                </p:nvSpPr>
                <p:spPr bwMode="auto">
                  <a:xfrm>
                    <a:off x="2407" y="2990"/>
                    <a:ext cx="39" cy="41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sz="2400" b="1" kern="1200">
                      <a:solidFill>
                        <a:srgbClr val="000000"/>
                      </a:solidFill>
                      <a:latin typeface="Times New Roman" pitchFamily="18" charset="0"/>
                      <a:ea typeface="굴림" pitchFamily="34" charset="-127"/>
                      <a:cs typeface="+mn-cs"/>
                    </a:endParaRPr>
                  </a:p>
                </p:txBody>
              </p:sp>
            </p:grpSp>
            <p:grpSp>
              <p:nvGrpSpPr>
                <p:cNvPr id="74" name="Group 169"/>
                <p:cNvGrpSpPr>
                  <a:grpSpLocks/>
                </p:cNvGrpSpPr>
                <p:nvPr/>
              </p:nvGrpSpPr>
              <p:grpSpPr bwMode="auto">
                <a:xfrm>
                  <a:off x="2544" y="3072"/>
                  <a:ext cx="232" cy="288"/>
                  <a:chOff x="2304" y="2880"/>
                  <a:chExt cx="232" cy="288"/>
                </a:xfrm>
              </p:grpSpPr>
              <p:sp>
                <p:nvSpPr>
                  <p:cNvPr id="175" name="AutoShape 170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2880"/>
                    <a:ext cx="180" cy="137"/>
                  </a:xfrm>
                  <a:prstGeom prst="irregularSeal2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sz="2400" b="1" kern="1200">
                      <a:solidFill>
                        <a:srgbClr val="000000"/>
                      </a:solidFill>
                      <a:latin typeface="Times New Roman" pitchFamily="18" charset="0"/>
                      <a:ea typeface="굴림" pitchFamily="34" charset="-127"/>
                      <a:cs typeface="+mn-cs"/>
                    </a:endParaRPr>
                  </a:p>
                </p:txBody>
              </p:sp>
              <p:sp>
                <p:nvSpPr>
                  <p:cNvPr id="176" name="Oval 171"/>
                  <p:cNvSpPr>
                    <a:spLocks noChangeArrowheads="1"/>
                  </p:cNvSpPr>
                  <p:nvPr/>
                </p:nvSpPr>
                <p:spPr bwMode="auto">
                  <a:xfrm>
                    <a:off x="2433" y="3003"/>
                    <a:ext cx="103" cy="165"/>
                  </a:xfrm>
                  <a:prstGeom prst="ellipse">
                    <a:avLst/>
                  </a:prstGeom>
                  <a:solidFill>
                    <a:srgbClr val="B2B2B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sz="2400" b="1" kern="1200">
                      <a:solidFill>
                        <a:srgbClr val="000000"/>
                      </a:solidFill>
                      <a:latin typeface="Times New Roman" pitchFamily="18" charset="0"/>
                      <a:ea typeface="굴림" pitchFamily="34" charset="-127"/>
                      <a:cs typeface="+mn-cs"/>
                    </a:endParaRPr>
                  </a:p>
                </p:txBody>
              </p:sp>
              <p:sp>
                <p:nvSpPr>
                  <p:cNvPr id="177" name="Line 172"/>
                  <p:cNvSpPr>
                    <a:spLocks noChangeShapeType="1"/>
                  </p:cNvSpPr>
                  <p:nvPr/>
                </p:nvSpPr>
                <p:spPr bwMode="auto">
                  <a:xfrm>
                    <a:off x="2407" y="2990"/>
                    <a:ext cx="39" cy="41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sz="2400" b="1" kern="1200">
                      <a:solidFill>
                        <a:srgbClr val="000000"/>
                      </a:solidFill>
                      <a:latin typeface="Times New Roman" pitchFamily="18" charset="0"/>
                      <a:ea typeface="굴림" pitchFamily="34" charset="-127"/>
                      <a:cs typeface="+mn-cs"/>
                    </a:endParaRPr>
                  </a:p>
                </p:txBody>
              </p:sp>
            </p:grpSp>
            <p:grpSp>
              <p:nvGrpSpPr>
                <p:cNvPr id="75" name="Group 173"/>
                <p:cNvGrpSpPr>
                  <a:grpSpLocks/>
                </p:cNvGrpSpPr>
                <p:nvPr/>
              </p:nvGrpSpPr>
              <p:grpSpPr bwMode="auto">
                <a:xfrm>
                  <a:off x="2696" y="3120"/>
                  <a:ext cx="232" cy="288"/>
                  <a:chOff x="2304" y="2880"/>
                  <a:chExt cx="232" cy="288"/>
                </a:xfrm>
              </p:grpSpPr>
              <p:sp>
                <p:nvSpPr>
                  <p:cNvPr id="172" name="AutoShape 174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2880"/>
                    <a:ext cx="180" cy="137"/>
                  </a:xfrm>
                  <a:prstGeom prst="irregularSeal2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sz="2400" b="1" kern="1200">
                      <a:solidFill>
                        <a:srgbClr val="000000"/>
                      </a:solidFill>
                      <a:latin typeface="Times New Roman" pitchFamily="18" charset="0"/>
                      <a:ea typeface="굴림" pitchFamily="34" charset="-127"/>
                      <a:cs typeface="+mn-cs"/>
                    </a:endParaRPr>
                  </a:p>
                </p:txBody>
              </p:sp>
              <p:sp>
                <p:nvSpPr>
                  <p:cNvPr id="173" name="Oval 175"/>
                  <p:cNvSpPr>
                    <a:spLocks noChangeArrowheads="1"/>
                  </p:cNvSpPr>
                  <p:nvPr/>
                </p:nvSpPr>
                <p:spPr bwMode="auto">
                  <a:xfrm>
                    <a:off x="2433" y="3003"/>
                    <a:ext cx="103" cy="165"/>
                  </a:xfrm>
                  <a:prstGeom prst="ellipse">
                    <a:avLst/>
                  </a:prstGeom>
                  <a:solidFill>
                    <a:srgbClr val="B2B2B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sz="2400" b="1" kern="1200">
                      <a:solidFill>
                        <a:srgbClr val="000000"/>
                      </a:solidFill>
                      <a:latin typeface="Times New Roman" pitchFamily="18" charset="0"/>
                      <a:ea typeface="굴림" pitchFamily="34" charset="-127"/>
                      <a:cs typeface="+mn-cs"/>
                    </a:endParaRPr>
                  </a:p>
                </p:txBody>
              </p:sp>
              <p:sp>
                <p:nvSpPr>
                  <p:cNvPr id="174" name="Line 176"/>
                  <p:cNvSpPr>
                    <a:spLocks noChangeShapeType="1"/>
                  </p:cNvSpPr>
                  <p:nvPr/>
                </p:nvSpPr>
                <p:spPr bwMode="auto">
                  <a:xfrm>
                    <a:off x="2407" y="2990"/>
                    <a:ext cx="39" cy="41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sz="2400" b="1" kern="1200">
                      <a:solidFill>
                        <a:srgbClr val="000000"/>
                      </a:solidFill>
                      <a:latin typeface="Times New Roman" pitchFamily="18" charset="0"/>
                      <a:ea typeface="굴림" pitchFamily="34" charset="-127"/>
                      <a:cs typeface="+mn-cs"/>
                    </a:endParaRPr>
                  </a:p>
                </p:txBody>
              </p:sp>
            </p:grpSp>
            <p:grpSp>
              <p:nvGrpSpPr>
                <p:cNvPr id="76" name="Group 177"/>
                <p:cNvGrpSpPr>
                  <a:grpSpLocks/>
                </p:cNvGrpSpPr>
                <p:nvPr/>
              </p:nvGrpSpPr>
              <p:grpSpPr bwMode="auto">
                <a:xfrm>
                  <a:off x="2448" y="3120"/>
                  <a:ext cx="227" cy="288"/>
                  <a:chOff x="2592" y="2880"/>
                  <a:chExt cx="227" cy="288"/>
                </a:xfrm>
              </p:grpSpPr>
              <p:sp>
                <p:nvSpPr>
                  <p:cNvPr id="169" name="AutoShape 178"/>
                  <p:cNvSpPr>
                    <a:spLocks noChangeArrowheads="1"/>
                  </p:cNvSpPr>
                  <p:nvPr/>
                </p:nvSpPr>
                <p:spPr bwMode="auto">
                  <a:xfrm>
                    <a:off x="2639" y="2880"/>
                    <a:ext cx="180" cy="151"/>
                  </a:xfrm>
                  <a:prstGeom prst="irregularSeal1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sz="2400" b="1" kern="1200">
                      <a:solidFill>
                        <a:srgbClr val="000000"/>
                      </a:solidFill>
                      <a:latin typeface="Times New Roman" pitchFamily="18" charset="0"/>
                      <a:ea typeface="굴림" pitchFamily="34" charset="-127"/>
                      <a:cs typeface="+mn-cs"/>
                    </a:endParaRPr>
                  </a:p>
                </p:txBody>
              </p:sp>
              <p:sp>
                <p:nvSpPr>
                  <p:cNvPr id="170" name="Line 17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40" y="2976"/>
                    <a:ext cx="25" cy="4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sz="2400" b="1" kern="1200">
                      <a:solidFill>
                        <a:srgbClr val="000000"/>
                      </a:solidFill>
                      <a:latin typeface="Times New Roman" pitchFamily="18" charset="0"/>
                      <a:ea typeface="굴림" pitchFamily="34" charset="-127"/>
                      <a:cs typeface="+mn-cs"/>
                    </a:endParaRPr>
                  </a:p>
                </p:txBody>
              </p:sp>
              <p:sp>
                <p:nvSpPr>
                  <p:cNvPr id="171" name="Rectangle 180"/>
                  <p:cNvSpPr>
                    <a:spLocks noChangeArrowheads="1"/>
                  </p:cNvSpPr>
                  <p:nvPr/>
                </p:nvSpPr>
                <p:spPr bwMode="auto">
                  <a:xfrm>
                    <a:off x="2592" y="3024"/>
                    <a:ext cx="96" cy="144"/>
                  </a:xfrm>
                  <a:prstGeom prst="rect">
                    <a:avLst/>
                  </a:prstGeom>
                  <a:solidFill>
                    <a:srgbClr val="96969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sz="2400" b="1" kern="1200">
                      <a:solidFill>
                        <a:srgbClr val="000000"/>
                      </a:solidFill>
                      <a:latin typeface="Times New Roman" pitchFamily="18" charset="0"/>
                      <a:ea typeface="굴림" pitchFamily="34" charset="-127"/>
                      <a:cs typeface="+mn-cs"/>
                    </a:endParaRPr>
                  </a:p>
                </p:txBody>
              </p:sp>
            </p:grpSp>
            <p:grpSp>
              <p:nvGrpSpPr>
                <p:cNvPr id="77" name="Group 181"/>
                <p:cNvGrpSpPr>
                  <a:grpSpLocks/>
                </p:cNvGrpSpPr>
                <p:nvPr/>
              </p:nvGrpSpPr>
              <p:grpSpPr bwMode="auto">
                <a:xfrm>
                  <a:off x="2688" y="3264"/>
                  <a:ext cx="227" cy="288"/>
                  <a:chOff x="2592" y="2880"/>
                  <a:chExt cx="227" cy="288"/>
                </a:xfrm>
              </p:grpSpPr>
              <p:sp>
                <p:nvSpPr>
                  <p:cNvPr id="166" name="AutoShape 182"/>
                  <p:cNvSpPr>
                    <a:spLocks noChangeArrowheads="1"/>
                  </p:cNvSpPr>
                  <p:nvPr/>
                </p:nvSpPr>
                <p:spPr bwMode="auto">
                  <a:xfrm>
                    <a:off x="2639" y="2880"/>
                    <a:ext cx="180" cy="151"/>
                  </a:xfrm>
                  <a:prstGeom prst="irregularSeal1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sz="2400" b="1" kern="1200">
                      <a:solidFill>
                        <a:srgbClr val="000000"/>
                      </a:solidFill>
                      <a:latin typeface="Times New Roman" pitchFamily="18" charset="0"/>
                      <a:ea typeface="굴림" pitchFamily="34" charset="-127"/>
                      <a:cs typeface="+mn-cs"/>
                    </a:endParaRPr>
                  </a:p>
                </p:txBody>
              </p:sp>
              <p:sp>
                <p:nvSpPr>
                  <p:cNvPr id="167" name="Line 18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40" y="2976"/>
                    <a:ext cx="25" cy="4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sz="2400" b="1" kern="1200">
                      <a:solidFill>
                        <a:srgbClr val="000000"/>
                      </a:solidFill>
                      <a:latin typeface="Times New Roman" pitchFamily="18" charset="0"/>
                      <a:ea typeface="굴림" pitchFamily="34" charset="-127"/>
                      <a:cs typeface="+mn-cs"/>
                    </a:endParaRPr>
                  </a:p>
                </p:txBody>
              </p:sp>
              <p:sp>
                <p:nvSpPr>
                  <p:cNvPr id="168" name="Rectangle 184"/>
                  <p:cNvSpPr>
                    <a:spLocks noChangeArrowheads="1"/>
                  </p:cNvSpPr>
                  <p:nvPr/>
                </p:nvSpPr>
                <p:spPr bwMode="auto">
                  <a:xfrm>
                    <a:off x="2592" y="3024"/>
                    <a:ext cx="96" cy="144"/>
                  </a:xfrm>
                  <a:prstGeom prst="rect">
                    <a:avLst/>
                  </a:prstGeom>
                  <a:solidFill>
                    <a:srgbClr val="96969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sz="2400" b="1" kern="1200">
                      <a:solidFill>
                        <a:srgbClr val="000000"/>
                      </a:solidFill>
                      <a:latin typeface="Times New Roman" pitchFamily="18" charset="0"/>
                      <a:ea typeface="굴림" pitchFamily="34" charset="-127"/>
                      <a:cs typeface="+mn-cs"/>
                    </a:endParaRPr>
                  </a:p>
                </p:txBody>
              </p:sp>
            </p:grpSp>
            <p:grpSp>
              <p:nvGrpSpPr>
                <p:cNvPr id="78" name="Group 185"/>
                <p:cNvGrpSpPr>
                  <a:grpSpLocks/>
                </p:cNvGrpSpPr>
                <p:nvPr/>
              </p:nvGrpSpPr>
              <p:grpSpPr bwMode="auto">
                <a:xfrm>
                  <a:off x="2496" y="3264"/>
                  <a:ext cx="232" cy="288"/>
                  <a:chOff x="2304" y="2880"/>
                  <a:chExt cx="232" cy="288"/>
                </a:xfrm>
              </p:grpSpPr>
              <p:sp>
                <p:nvSpPr>
                  <p:cNvPr id="163" name="AutoShape 186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2880"/>
                    <a:ext cx="180" cy="137"/>
                  </a:xfrm>
                  <a:prstGeom prst="irregularSeal2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sz="2400" b="1" kern="1200">
                      <a:solidFill>
                        <a:srgbClr val="000000"/>
                      </a:solidFill>
                      <a:latin typeface="Times New Roman" pitchFamily="18" charset="0"/>
                      <a:ea typeface="굴림" pitchFamily="34" charset="-127"/>
                      <a:cs typeface="+mn-cs"/>
                    </a:endParaRPr>
                  </a:p>
                </p:txBody>
              </p:sp>
              <p:sp>
                <p:nvSpPr>
                  <p:cNvPr id="164" name="Oval 187"/>
                  <p:cNvSpPr>
                    <a:spLocks noChangeArrowheads="1"/>
                  </p:cNvSpPr>
                  <p:nvPr/>
                </p:nvSpPr>
                <p:spPr bwMode="auto">
                  <a:xfrm>
                    <a:off x="2433" y="3003"/>
                    <a:ext cx="103" cy="165"/>
                  </a:xfrm>
                  <a:prstGeom prst="ellipse">
                    <a:avLst/>
                  </a:prstGeom>
                  <a:solidFill>
                    <a:srgbClr val="B2B2B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sz="2400" b="1" kern="1200">
                      <a:solidFill>
                        <a:srgbClr val="000000"/>
                      </a:solidFill>
                      <a:latin typeface="Times New Roman" pitchFamily="18" charset="0"/>
                      <a:ea typeface="굴림" pitchFamily="34" charset="-127"/>
                      <a:cs typeface="+mn-cs"/>
                    </a:endParaRPr>
                  </a:p>
                </p:txBody>
              </p:sp>
              <p:sp>
                <p:nvSpPr>
                  <p:cNvPr id="165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2407" y="2990"/>
                    <a:ext cx="39" cy="41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sz="2400" b="1" kern="1200">
                      <a:solidFill>
                        <a:srgbClr val="000000"/>
                      </a:solidFill>
                      <a:latin typeface="Times New Roman" pitchFamily="18" charset="0"/>
                      <a:ea typeface="굴림" pitchFamily="34" charset="-127"/>
                      <a:cs typeface="+mn-cs"/>
                    </a:endParaRPr>
                  </a:p>
                </p:txBody>
              </p:sp>
            </p:grpSp>
            <p:grpSp>
              <p:nvGrpSpPr>
                <p:cNvPr id="79" name="Group 189"/>
                <p:cNvGrpSpPr>
                  <a:grpSpLocks/>
                </p:cNvGrpSpPr>
                <p:nvPr/>
              </p:nvGrpSpPr>
              <p:grpSpPr bwMode="auto">
                <a:xfrm>
                  <a:off x="2352" y="3216"/>
                  <a:ext cx="227" cy="288"/>
                  <a:chOff x="2592" y="2880"/>
                  <a:chExt cx="227" cy="288"/>
                </a:xfrm>
              </p:grpSpPr>
              <p:sp>
                <p:nvSpPr>
                  <p:cNvPr id="160" name="AutoShape 190"/>
                  <p:cNvSpPr>
                    <a:spLocks noChangeArrowheads="1"/>
                  </p:cNvSpPr>
                  <p:nvPr/>
                </p:nvSpPr>
                <p:spPr bwMode="auto">
                  <a:xfrm>
                    <a:off x="2639" y="2880"/>
                    <a:ext cx="180" cy="151"/>
                  </a:xfrm>
                  <a:prstGeom prst="irregularSeal1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sz="2400" b="1" kern="1200">
                      <a:solidFill>
                        <a:srgbClr val="000000"/>
                      </a:solidFill>
                      <a:latin typeface="Times New Roman" pitchFamily="18" charset="0"/>
                      <a:ea typeface="굴림" pitchFamily="34" charset="-127"/>
                      <a:cs typeface="+mn-cs"/>
                    </a:endParaRPr>
                  </a:p>
                </p:txBody>
              </p:sp>
              <p:sp>
                <p:nvSpPr>
                  <p:cNvPr id="161" name="Line 19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40" y="2976"/>
                    <a:ext cx="25" cy="4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sz="2400" b="1" kern="1200">
                      <a:solidFill>
                        <a:srgbClr val="000000"/>
                      </a:solidFill>
                      <a:latin typeface="Times New Roman" pitchFamily="18" charset="0"/>
                      <a:ea typeface="굴림" pitchFamily="34" charset="-127"/>
                      <a:cs typeface="+mn-cs"/>
                    </a:endParaRPr>
                  </a:p>
                </p:txBody>
              </p:sp>
              <p:sp>
                <p:nvSpPr>
                  <p:cNvPr id="162" name="Rectangle 192"/>
                  <p:cNvSpPr>
                    <a:spLocks noChangeArrowheads="1"/>
                  </p:cNvSpPr>
                  <p:nvPr/>
                </p:nvSpPr>
                <p:spPr bwMode="auto">
                  <a:xfrm>
                    <a:off x="2592" y="3024"/>
                    <a:ext cx="96" cy="144"/>
                  </a:xfrm>
                  <a:prstGeom prst="rect">
                    <a:avLst/>
                  </a:prstGeom>
                  <a:solidFill>
                    <a:srgbClr val="96969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sz="2400" b="1" kern="1200">
                      <a:solidFill>
                        <a:srgbClr val="000000"/>
                      </a:solidFill>
                      <a:latin typeface="Times New Roman" pitchFamily="18" charset="0"/>
                      <a:ea typeface="굴림" pitchFamily="34" charset="-127"/>
                      <a:cs typeface="+mn-cs"/>
                    </a:endParaRPr>
                  </a:p>
                </p:txBody>
              </p:sp>
            </p:grpSp>
            <p:grpSp>
              <p:nvGrpSpPr>
                <p:cNvPr id="81" name="Group 193"/>
                <p:cNvGrpSpPr>
                  <a:grpSpLocks/>
                </p:cNvGrpSpPr>
                <p:nvPr/>
              </p:nvGrpSpPr>
              <p:grpSpPr bwMode="auto">
                <a:xfrm>
                  <a:off x="2208" y="3168"/>
                  <a:ext cx="232" cy="288"/>
                  <a:chOff x="2304" y="2880"/>
                  <a:chExt cx="232" cy="288"/>
                </a:xfrm>
              </p:grpSpPr>
              <p:sp>
                <p:nvSpPr>
                  <p:cNvPr id="157" name="AutoShape 194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2880"/>
                    <a:ext cx="180" cy="137"/>
                  </a:xfrm>
                  <a:prstGeom prst="irregularSeal2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sz="2400" b="1" kern="1200">
                      <a:solidFill>
                        <a:srgbClr val="000000"/>
                      </a:solidFill>
                      <a:latin typeface="Times New Roman" pitchFamily="18" charset="0"/>
                      <a:ea typeface="굴림" pitchFamily="34" charset="-127"/>
                      <a:cs typeface="+mn-cs"/>
                    </a:endParaRPr>
                  </a:p>
                </p:txBody>
              </p:sp>
              <p:sp>
                <p:nvSpPr>
                  <p:cNvPr id="158" name="Oval 195"/>
                  <p:cNvSpPr>
                    <a:spLocks noChangeArrowheads="1"/>
                  </p:cNvSpPr>
                  <p:nvPr/>
                </p:nvSpPr>
                <p:spPr bwMode="auto">
                  <a:xfrm>
                    <a:off x="2433" y="3003"/>
                    <a:ext cx="103" cy="165"/>
                  </a:xfrm>
                  <a:prstGeom prst="ellipse">
                    <a:avLst/>
                  </a:prstGeom>
                  <a:solidFill>
                    <a:srgbClr val="B2B2B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sz="2400" b="1" kern="1200">
                      <a:solidFill>
                        <a:srgbClr val="000000"/>
                      </a:solidFill>
                      <a:latin typeface="Times New Roman" pitchFamily="18" charset="0"/>
                      <a:ea typeface="굴림" pitchFamily="34" charset="-127"/>
                      <a:cs typeface="+mn-cs"/>
                    </a:endParaRPr>
                  </a:p>
                </p:txBody>
              </p:sp>
              <p:sp>
                <p:nvSpPr>
                  <p:cNvPr id="159" name="Line 196"/>
                  <p:cNvSpPr>
                    <a:spLocks noChangeShapeType="1"/>
                  </p:cNvSpPr>
                  <p:nvPr/>
                </p:nvSpPr>
                <p:spPr bwMode="auto">
                  <a:xfrm>
                    <a:off x="2407" y="2990"/>
                    <a:ext cx="39" cy="41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sz="2400" b="1" kern="1200">
                      <a:solidFill>
                        <a:srgbClr val="000000"/>
                      </a:solidFill>
                      <a:latin typeface="Times New Roman" pitchFamily="18" charset="0"/>
                      <a:ea typeface="굴림" pitchFamily="34" charset="-127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82" name="Group 197"/>
            <p:cNvGrpSpPr>
              <a:grpSpLocks/>
            </p:cNvGrpSpPr>
            <p:nvPr/>
          </p:nvGrpSpPr>
          <p:grpSpPr bwMode="auto">
            <a:xfrm>
              <a:off x="1728" y="2314"/>
              <a:ext cx="232" cy="288"/>
              <a:chOff x="2304" y="2880"/>
              <a:chExt cx="232" cy="288"/>
            </a:xfrm>
          </p:grpSpPr>
          <p:sp>
            <p:nvSpPr>
              <p:cNvPr id="136" name="AutoShape 198"/>
              <p:cNvSpPr>
                <a:spLocks noChangeArrowheads="1"/>
              </p:cNvSpPr>
              <p:nvPr/>
            </p:nvSpPr>
            <p:spPr bwMode="auto">
              <a:xfrm>
                <a:off x="2304" y="2880"/>
                <a:ext cx="180" cy="137"/>
              </a:xfrm>
              <a:prstGeom prst="irregularSeal2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rtl="0" fontAlgn="base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2400" b="1" kern="120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  <a:cs typeface="+mn-cs"/>
                </a:endParaRPr>
              </a:p>
            </p:txBody>
          </p:sp>
          <p:sp>
            <p:nvSpPr>
              <p:cNvPr id="137" name="Oval 199"/>
              <p:cNvSpPr>
                <a:spLocks noChangeArrowheads="1"/>
              </p:cNvSpPr>
              <p:nvPr/>
            </p:nvSpPr>
            <p:spPr bwMode="auto">
              <a:xfrm>
                <a:off x="2433" y="3003"/>
                <a:ext cx="103" cy="165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rtl="0" fontAlgn="base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2400" b="1" kern="120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  <a:cs typeface="+mn-cs"/>
                </a:endParaRPr>
              </a:p>
            </p:txBody>
          </p:sp>
          <p:sp>
            <p:nvSpPr>
              <p:cNvPr id="138" name="Line 200"/>
              <p:cNvSpPr>
                <a:spLocks noChangeShapeType="1"/>
              </p:cNvSpPr>
              <p:nvPr/>
            </p:nvSpPr>
            <p:spPr bwMode="auto">
              <a:xfrm>
                <a:off x="2407" y="2990"/>
                <a:ext cx="39" cy="4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rtl="0" fontAlgn="base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2400" b="1" kern="120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  <a:cs typeface="+mn-cs"/>
                </a:endParaRPr>
              </a:p>
            </p:txBody>
          </p:sp>
        </p:grpSp>
        <p:grpSp>
          <p:nvGrpSpPr>
            <p:cNvPr id="97" name="Group 201"/>
            <p:cNvGrpSpPr>
              <a:grpSpLocks/>
            </p:cNvGrpSpPr>
            <p:nvPr/>
          </p:nvGrpSpPr>
          <p:grpSpPr bwMode="auto">
            <a:xfrm>
              <a:off x="2112" y="2362"/>
              <a:ext cx="227" cy="288"/>
              <a:chOff x="2592" y="2880"/>
              <a:chExt cx="227" cy="288"/>
            </a:xfrm>
          </p:grpSpPr>
          <p:sp>
            <p:nvSpPr>
              <p:cNvPr id="133" name="AutoShape 202"/>
              <p:cNvSpPr>
                <a:spLocks noChangeArrowheads="1"/>
              </p:cNvSpPr>
              <p:nvPr/>
            </p:nvSpPr>
            <p:spPr bwMode="auto">
              <a:xfrm>
                <a:off x="2639" y="2880"/>
                <a:ext cx="180" cy="151"/>
              </a:xfrm>
              <a:prstGeom prst="irregularSeal1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rtl="0" fontAlgn="base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2400" b="1" kern="120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  <a:cs typeface="+mn-cs"/>
                </a:endParaRPr>
              </a:p>
            </p:txBody>
          </p:sp>
          <p:sp>
            <p:nvSpPr>
              <p:cNvPr id="134" name="Line 203"/>
              <p:cNvSpPr>
                <a:spLocks noChangeShapeType="1"/>
              </p:cNvSpPr>
              <p:nvPr/>
            </p:nvSpPr>
            <p:spPr bwMode="auto">
              <a:xfrm flipV="1">
                <a:off x="2640" y="2976"/>
                <a:ext cx="25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rtl="0" fontAlgn="base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2400" b="1" kern="120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  <a:cs typeface="+mn-cs"/>
                </a:endParaRPr>
              </a:p>
            </p:txBody>
          </p:sp>
          <p:sp>
            <p:nvSpPr>
              <p:cNvPr id="135" name="Rectangle 204"/>
              <p:cNvSpPr>
                <a:spLocks noChangeArrowheads="1"/>
              </p:cNvSpPr>
              <p:nvPr/>
            </p:nvSpPr>
            <p:spPr bwMode="auto">
              <a:xfrm>
                <a:off x="2592" y="3024"/>
                <a:ext cx="96" cy="144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rtl="0" fontAlgn="base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2400" b="1" kern="120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  <a:cs typeface="+mn-cs"/>
                </a:endParaRPr>
              </a:p>
            </p:txBody>
          </p:sp>
        </p:grpSp>
        <p:grpSp>
          <p:nvGrpSpPr>
            <p:cNvPr id="98" name="Group 205"/>
            <p:cNvGrpSpPr>
              <a:grpSpLocks/>
            </p:cNvGrpSpPr>
            <p:nvPr/>
          </p:nvGrpSpPr>
          <p:grpSpPr bwMode="auto">
            <a:xfrm>
              <a:off x="1440" y="2832"/>
              <a:ext cx="419" cy="288"/>
              <a:chOff x="2880" y="2832"/>
              <a:chExt cx="419" cy="288"/>
            </a:xfrm>
          </p:grpSpPr>
          <p:grpSp>
            <p:nvGrpSpPr>
              <p:cNvPr id="111" name="Group 206"/>
              <p:cNvGrpSpPr>
                <a:grpSpLocks/>
              </p:cNvGrpSpPr>
              <p:nvPr/>
            </p:nvGrpSpPr>
            <p:grpSpPr bwMode="auto">
              <a:xfrm>
                <a:off x="2880" y="2832"/>
                <a:ext cx="232" cy="288"/>
                <a:chOff x="2304" y="2880"/>
                <a:chExt cx="232" cy="288"/>
              </a:xfrm>
            </p:grpSpPr>
            <p:sp>
              <p:nvSpPr>
                <p:cNvPr id="130" name="AutoShape 207"/>
                <p:cNvSpPr>
                  <a:spLocks noChangeArrowheads="1"/>
                </p:cNvSpPr>
                <p:nvPr/>
              </p:nvSpPr>
              <p:spPr bwMode="auto">
                <a:xfrm>
                  <a:off x="2304" y="2880"/>
                  <a:ext cx="180" cy="137"/>
                </a:xfrm>
                <a:prstGeom prst="irregularSeal2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2400" b="1" kern="1200">
                    <a:solidFill>
                      <a:srgbClr val="000000"/>
                    </a:solidFill>
                    <a:latin typeface="Times New Roman" pitchFamily="18" charset="0"/>
                    <a:ea typeface="굴림" pitchFamily="34" charset="-127"/>
                    <a:cs typeface="+mn-cs"/>
                  </a:endParaRPr>
                </a:p>
              </p:txBody>
            </p:sp>
            <p:sp>
              <p:nvSpPr>
                <p:cNvPr id="131" name="Oval 208"/>
                <p:cNvSpPr>
                  <a:spLocks noChangeArrowheads="1"/>
                </p:cNvSpPr>
                <p:nvPr/>
              </p:nvSpPr>
              <p:spPr bwMode="auto">
                <a:xfrm>
                  <a:off x="2433" y="3003"/>
                  <a:ext cx="103" cy="165"/>
                </a:xfrm>
                <a:prstGeom prst="ellipse">
                  <a:avLst/>
                </a:prstGeom>
                <a:solidFill>
                  <a:srgbClr val="B2B2B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2400" b="1" kern="1200">
                    <a:solidFill>
                      <a:srgbClr val="000000"/>
                    </a:solidFill>
                    <a:latin typeface="Times New Roman" pitchFamily="18" charset="0"/>
                    <a:ea typeface="굴림" pitchFamily="34" charset="-127"/>
                    <a:cs typeface="+mn-cs"/>
                  </a:endParaRPr>
                </a:p>
              </p:txBody>
            </p:sp>
            <p:sp>
              <p:nvSpPr>
                <p:cNvPr id="132" name="Line 209"/>
                <p:cNvSpPr>
                  <a:spLocks noChangeShapeType="1"/>
                </p:cNvSpPr>
                <p:nvPr/>
              </p:nvSpPr>
              <p:spPr bwMode="auto">
                <a:xfrm>
                  <a:off x="2407" y="2990"/>
                  <a:ext cx="39" cy="4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2400" b="1" kern="1200">
                    <a:solidFill>
                      <a:srgbClr val="000000"/>
                    </a:solidFill>
                    <a:latin typeface="Times New Roman" pitchFamily="18" charset="0"/>
                    <a:ea typeface="굴림" pitchFamily="34" charset="-127"/>
                    <a:cs typeface="+mn-cs"/>
                  </a:endParaRPr>
                </a:p>
              </p:txBody>
            </p:sp>
          </p:grpSp>
          <p:grpSp>
            <p:nvGrpSpPr>
              <p:cNvPr id="112" name="Group 210"/>
              <p:cNvGrpSpPr>
                <a:grpSpLocks/>
              </p:cNvGrpSpPr>
              <p:nvPr/>
            </p:nvGrpSpPr>
            <p:grpSpPr bwMode="auto">
              <a:xfrm>
                <a:off x="3072" y="2832"/>
                <a:ext cx="227" cy="288"/>
                <a:chOff x="2592" y="2880"/>
                <a:chExt cx="227" cy="288"/>
              </a:xfrm>
            </p:grpSpPr>
            <p:sp>
              <p:nvSpPr>
                <p:cNvPr id="127" name="AutoShape 211"/>
                <p:cNvSpPr>
                  <a:spLocks noChangeArrowheads="1"/>
                </p:cNvSpPr>
                <p:nvPr/>
              </p:nvSpPr>
              <p:spPr bwMode="auto">
                <a:xfrm>
                  <a:off x="2639" y="2880"/>
                  <a:ext cx="180" cy="151"/>
                </a:xfrm>
                <a:prstGeom prst="irregularSeal1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2400" b="1" kern="1200">
                    <a:solidFill>
                      <a:srgbClr val="000000"/>
                    </a:solidFill>
                    <a:latin typeface="Times New Roman" pitchFamily="18" charset="0"/>
                    <a:ea typeface="굴림" pitchFamily="34" charset="-127"/>
                    <a:cs typeface="+mn-cs"/>
                  </a:endParaRPr>
                </a:p>
              </p:txBody>
            </p:sp>
            <p:sp>
              <p:nvSpPr>
                <p:cNvPr id="128" name="Line 212"/>
                <p:cNvSpPr>
                  <a:spLocks noChangeShapeType="1"/>
                </p:cNvSpPr>
                <p:nvPr/>
              </p:nvSpPr>
              <p:spPr bwMode="auto">
                <a:xfrm flipV="1">
                  <a:off x="2640" y="2976"/>
                  <a:ext cx="25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2400" b="1" kern="1200">
                    <a:solidFill>
                      <a:srgbClr val="000000"/>
                    </a:solidFill>
                    <a:latin typeface="Times New Roman" pitchFamily="18" charset="0"/>
                    <a:ea typeface="굴림" pitchFamily="34" charset="-127"/>
                    <a:cs typeface="+mn-cs"/>
                  </a:endParaRPr>
                </a:p>
              </p:txBody>
            </p:sp>
            <p:sp>
              <p:nvSpPr>
                <p:cNvPr id="129" name="Rectangle 213"/>
                <p:cNvSpPr>
                  <a:spLocks noChangeArrowheads="1"/>
                </p:cNvSpPr>
                <p:nvPr/>
              </p:nvSpPr>
              <p:spPr bwMode="auto">
                <a:xfrm>
                  <a:off x="2592" y="3024"/>
                  <a:ext cx="96" cy="144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2400" b="1" kern="1200">
                    <a:solidFill>
                      <a:srgbClr val="000000"/>
                    </a:solidFill>
                    <a:latin typeface="Times New Roman" pitchFamily="18" charset="0"/>
                    <a:ea typeface="굴림" pitchFamily="34" charset="-127"/>
                    <a:cs typeface="+mn-cs"/>
                  </a:endParaRPr>
                </a:p>
              </p:txBody>
            </p:sp>
          </p:grpSp>
        </p:grpSp>
        <p:grpSp>
          <p:nvGrpSpPr>
            <p:cNvPr id="125" name="Group 214"/>
            <p:cNvGrpSpPr>
              <a:grpSpLocks/>
            </p:cNvGrpSpPr>
            <p:nvPr/>
          </p:nvGrpSpPr>
          <p:grpSpPr bwMode="auto">
            <a:xfrm>
              <a:off x="2784" y="2554"/>
              <a:ext cx="227" cy="288"/>
              <a:chOff x="2592" y="2880"/>
              <a:chExt cx="227" cy="288"/>
            </a:xfrm>
          </p:grpSpPr>
          <p:sp>
            <p:nvSpPr>
              <p:cNvPr id="122" name="AutoShape 215"/>
              <p:cNvSpPr>
                <a:spLocks noChangeArrowheads="1"/>
              </p:cNvSpPr>
              <p:nvPr/>
            </p:nvSpPr>
            <p:spPr bwMode="auto">
              <a:xfrm>
                <a:off x="2639" y="2880"/>
                <a:ext cx="180" cy="151"/>
              </a:xfrm>
              <a:prstGeom prst="irregularSeal1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rtl="0" fontAlgn="base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2400" b="1" kern="120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  <a:cs typeface="+mn-cs"/>
                </a:endParaRPr>
              </a:p>
            </p:txBody>
          </p:sp>
          <p:sp>
            <p:nvSpPr>
              <p:cNvPr id="123" name="Line 216"/>
              <p:cNvSpPr>
                <a:spLocks noChangeShapeType="1"/>
              </p:cNvSpPr>
              <p:nvPr/>
            </p:nvSpPr>
            <p:spPr bwMode="auto">
              <a:xfrm flipV="1">
                <a:off x="2640" y="2976"/>
                <a:ext cx="25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rtl="0" fontAlgn="base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2400" b="1" kern="120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  <a:cs typeface="+mn-cs"/>
                </a:endParaRPr>
              </a:p>
            </p:txBody>
          </p:sp>
          <p:sp>
            <p:nvSpPr>
              <p:cNvPr id="124" name="Rectangle 217"/>
              <p:cNvSpPr>
                <a:spLocks noChangeArrowheads="1"/>
              </p:cNvSpPr>
              <p:nvPr/>
            </p:nvSpPr>
            <p:spPr bwMode="auto">
              <a:xfrm>
                <a:off x="2592" y="3024"/>
                <a:ext cx="96" cy="144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rtl="0" fontAlgn="base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2400" b="1" kern="120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  <a:cs typeface="+mn-cs"/>
                </a:endParaRPr>
              </a:p>
            </p:txBody>
          </p:sp>
        </p:grpSp>
        <p:grpSp>
          <p:nvGrpSpPr>
            <p:cNvPr id="126" name="Group 218"/>
            <p:cNvGrpSpPr>
              <a:grpSpLocks/>
            </p:cNvGrpSpPr>
            <p:nvPr/>
          </p:nvGrpSpPr>
          <p:grpSpPr bwMode="auto">
            <a:xfrm>
              <a:off x="3312" y="2842"/>
              <a:ext cx="227" cy="288"/>
              <a:chOff x="2592" y="2880"/>
              <a:chExt cx="227" cy="288"/>
            </a:xfrm>
          </p:grpSpPr>
          <p:sp>
            <p:nvSpPr>
              <p:cNvPr id="119" name="AutoShape 219"/>
              <p:cNvSpPr>
                <a:spLocks noChangeArrowheads="1"/>
              </p:cNvSpPr>
              <p:nvPr/>
            </p:nvSpPr>
            <p:spPr bwMode="auto">
              <a:xfrm>
                <a:off x="2639" y="2880"/>
                <a:ext cx="180" cy="151"/>
              </a:xfrm>
              <a:prstGeom prst="irregularSeal1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rtl="0" fontAlgn="base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2400" b="1" kern="120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  <a:cs typeface="+mn-cs"/>
                </a:endParaRPr>
              </a:p>
            </p:txBody>
          </p:sp>
          <p:sp>
            <p:nvSpPr>
              <p:cNvPr id="120" name="Line 220"/>
              <p:cNvSpPr>
                <a:spLocks noChangeShapeType="1"/>
              </p:cNvSpPr>
              <p:nvPr/>
            </p:nvSpPr>
            <p:spPr bwMode="auto">
              <a:xfrm flipV="1">
                <a:off x="2640" y="2976"/>
                <a:ext cx="25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rtl="0" fontAlgn="base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2400" b="1" kern="120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  <a:cs typeface="+mn-cs"/>
                </a:endParaRPr>
              </a:p>
            </p:txBody>
          </p:sp>
          <p:sp>
            <p:nvSpPr>
              <p:cNvPr id="121" name="Rectangle 221"/>
              <p:cNvSpPr>
                <a:spLocks noChangeArrowheads="1"/>
              </p:cNvSpPr>
              <p:nvPr/>
            </p:nvSpPr>
            <p:spPr bwMode="auto">
              <a:xfrm>
                <a:off x="2592" y="3024"/>
                <a:ext cx="96" cy="144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rtl="0" fontAlgn="base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2400" b="1" kern="120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  <a:cs typeface="+mn-cs"/>
                </a:endParaRPr>
              </a:p>
            </p:txBody>
          </p:sp>
        </p:grpSp>
        <p:grpSp>
          <p:nvGrpSpPr>
            <p:cNvPr id="139" name="Group 222"/>
            <p:cNvGrpSpPr>
              <a:grpSpLocks/>
            </p:cNvGrpSpPr>
            <p:nvPr/>
          </p:nvGrpSpPr>
          <p:grpSpPr bwMode="auto">
            <a:xfrm>
              <a:off x="2304" y="2986"/>
              <a:ext cx="411" cy="288"/>
              <a:chOff x="2600" y="2544"/>
              <a:chExt cx="411" cy="288"/>
            </a:xfrm>
          </p:grpSpPr>
          <p:grpSp>
            <p:nvGrpSpPr>
              <p:cNvPr id="140" name="Group 223"/>
              <p:cNvGrpSpPr>
                <a:grpSpLocks/>
              </p:cNvGrpSpPr>
              <p:nvPr/>
            </p:nvGrpSpPr>
            <p:grpSpPr bwMode="auto">
              <a:xfrm>
                <a:off x="2600" y="2544"/>
                <a:ext cx="232" cy="288"/>
                <a:chOff x="2304" y="2880"/>
                <a:chExt cx="232" cy="288"/>
              </a:xfrm>
            </p:grpSpPr>
            <p:sp>
              <p:nvSpPr>
                <p:cNvPr id="116" name="AutoShape 224"/>
                <p:cNvSpPr>
                  <a:spLocks noChangeArrowheads="1"/>
                </p:cNvSpPr>
                <p:nvPr/>
              </p:nvSpPr>
              <p:spPr bwMode="auto">
                <a:xfrm>
                  <a:off x="2304" y="2880"/>
                  <a:ext cx="180" cy="137"/>
                </a:xfrm>
                <a:prstGeom prst="irregularSeal2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2400" b="1" kern="1200">
                    <a:solidFill>
                      <a:srgbClr val="000000"/>
                    </a:solidFill>
                    <a:latin typeface="Times New Roman" pitchFamily="18" charset="0"/>
                    <a:ea typeface="굴림" pitchFamily="34" charset="-127"/>
                    <a:cs typeface="+mn-cs"/>
                  </a:endParaRPr>
                </a:p>
              </p:txBody>
            </p:sp>
            <p:sp>
              <p:nvSpPr>
                <p:cNvPr id="117" name="Oval 225"/>
                <p:cNvSpPr>
                  <a:spLocks noChangeArrowheads="1"/>
                </p:cNvSpPr>
                <p:nvPr/>
              </p:nvSpPr>
              <p:spPr bwMode="auto">
                <a:xfrm>
                  <a:off x="2433" y="3003"/>
                  <a:ext cx="103" cy="165"/>
                </a:xfrm>
                <a:prstGeom prst="ellipse">
                  <a:avLst/>
                </a:prstGeom>
                <a:solidFill>
                  <a:srgbClr val="B2B2B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2400" b="1" kern="1200">
                    <a:solidFill>
                      <a:srgbClr val="000000"/>
                    </a:solidFill>
                    <a:latin typeface="Times New Roman" pitchFamily="18" charset="0"/>
                    <a:ea typeface="굴림" pitchFamily="34" charset="-127"/>
                    <a:cs typeface="+mn-cs"/>
                  </a:endParaRPr>
                </a:p>
              </p:txBody>
            </p:sp>
            <p:sp>
              <p:nvSpPr>
                <p:cNvPr id="118" name="Line 226"/>
                <p:cNvSpPr>
                  <a:spLocks noChangeShapeType="1"/>
                </p:cNvSpPr>
                <p:nvPr/>
              </p:nvSpPr>
              <p:spPr bwMode="auto">
                <a:xfrm>
                  <a:off x="2407" y="2990"/>
                  <a:ext cx="39" cy="4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2400" b="1" kern="1200">
                    <a:solidFill>
                      <a:srgbClr val="000000"/>
                    </a:solidFill>
                    <a:latin typeface="Times New Roman" pitchFamily="18" charset="0"/>
                    <a:ea typeface="굴림" pitchFamily="34" charset="-127"/>
                    <a:cs typeface="+mn-cs"/>
                  </a:endParaRPr>
                </a:p>
              </p:txBody>
            </p:sp>
          </p:grpSp>
          <p:grpSp>
            <p:nvGrpSpPr>
              <p:cNvPr id="141" name="Group 227"/>
              <p:cNvGrpSpPr>
                <a:grpSpLocks/>
              </p:cNvGrpSpPr>
              <p:nvPr/>
            </p:nvGrpSpPr>
            <p:grpSpPr bwMode="auto">
              <a:xfrm>
                <a:off x="2784" y="2544"/>
                <a:ext cx="227" cy="288"/>
                <a:chOff x="2592" y="2880"/>
                <a:chExt cx="227" cy="288"/>
              </a:xfrm>
            </p:grpSpPr>
            <p:sp>
              <p:nvSpPr>
                <p:cNvPr id="113" name="AutoShape 228"/>
                <p:cNvSpPr>
                  <a:spLocks noChangeArrowheads="1"/>
                </p:cNvSpPr>
                <p:nvPr/>
              </p:nvSpPr>
              <p:spPr bwMode="auto">
                <a:xfrm>
                  <a:off x="2639" y="2880"/>
                  <a:ext cx="180" cy="151"/>
                </a:xfrm>
                <a:prstGeom prst="irregularSeal1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2400" b="1" kern="1200">
                    <a:solidFill>
                      <a:srgbClr val="000000"/>
                    </a:solidFill>
                    <a:latin typeface="Times New Roman" pitchFamily="18" charset="0"/>
                    <a:ea typeface="굴림" pitchFamily="34" charset="-127"/>
                    <a:cs typeface="+mn-cs"/>
                  </a:endParaRPr>
                </a:p>
              </p:txBody>
            </p:sp>
            <p:sp>
              <p:nvSpPr>
                <p:cNvPr id="114" name="Line 229"/>
                <p:cNvSpPr>
                  <a:spLocks noChangeShapeType="1"/>
                </p:cNvSpPr>
                <p:nvPr/>
              </p:nvSpPr>
              <p:spPr bwMode="auto">
                <a:xfrm flipV="1">
                  <a:off x="2640" y="2976"/>
                  <a:ext cx="25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2400" b="1" kern="1200">
                    <a:solidFill>
                      <a:srgbClr val="000000"/>
                    </a:solidFill>
                    <a:latin typeface="Times New Roman" pitchFamily="18" charset="0"/>
                    <a:ea typeface="굴림" pitchFamily="34" charset="-127"/>
                    <a:cs typeface="+mn-cs"/>
                  </a:endParaRPr>
                </a:p>
              </p:txBody>
            </p:sp>
            <p:sp>
              <p:nvSpPr>
                <p:cNvPr id="115" name="Rectangle 230"/>
                <p:cNvSpPr>
                  <a:spLocks noChangeArrowheads="1"/>
                </p:cNvSpPr>
                <p:nvPr/>
              </p:nvSpPr>
              <p:spPr bwMode="auto">
                <a:xfrm>
                  <a:off x="2592" y="3024"/>
                  <a:ext cx="96" cy="144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2400" b="1" kern="1200">
                    <a:solidFill>
                      <a:srgbClr val="000000"/>
                    </a:solidFill>
                    <a:latin typeface="Times New Roman" pitchFamily="18" charset="0"/>
                    <a:ea typeface="굴림" pitchFamily="34" charset="-127"/>
                    <a:cs typeface="+mn-cs"/>
                  </a:endParaRPr>
                </a:p>
              </p:txBody>
            </p:sp>
          </p:grpSp>
        </p:grpSp>
        <p:grpSp>
          <p:nvGrpSpPr>
            <p:cNvPr id="142" name="Group 231"/>
            <p:cNvGrpSpPr>
              <a:grpSpLocks/>
            </p:cNvGrpSpPr>
            <p:nvPr/>
          </p:nvGrpSpPr>
          <p:grpSpPr bwMode="auto">
            <a:xfrm>
              <a:off x="3024" y="2842"/>
              <a:ext cx="232" cy="288"/>
              <a:chOff x="2304" y="2880"/>
              <a:chExt cx="232" cy="288"/>
            </a:xfrm>
          </p:grpSpPr>
          <p:sp>
            <p:nvSpPr>
              <p:cNvPr id="108" name="AutoShape 232"/>
              <p:cNvSpPr>
                <a:spLocks noChangeArrowheads="1"/>
              </p:cNvSpPr>
              <p:nvPr/>
            </p:nvSpPr>
            <p:spPr bwMode="auto">
              <a:xfrm>
                <a:off x="2304" y="2880"/>
                <a:ext cx="180" cy="137"/>
              </a:xfrm>
              <a:prstGeom prst="irregularSeal2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rtl="0" fontAlgn="base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2400" b="1" kern="120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  <a:cs typeface="+mn-cs"/>
                </a:endParaRPr>
              </a:p>
            </p:txBody>
          </p:sp>
          <p:sp>
            <p:nvSpPr>
              <p:cNvPr id="109" name="Oval 233"/>
              <p:cNvSpPr>
                <a:spLocks noChangeArrowheads="1"/>
              </p:cNvSpPr>
              <p:nvPr/>
            </p:nvSpPr>
            <p:spPr bwMode="auto">
              <a:xfrm>
                <a:off x="2433" y="3003"/>
                <a:ext cx="103" cy="165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rtl="0" fontAlgn="base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2400" b="1" kern="120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  <a:cs typeface="+mn-cs"/>
                </a:endParaRPr>
              </a:p>
            </p:txBody>
          </p:sp>
          <p:sp>
            <p:nvSpPr>
              <p:cNvPr id="110" name="Line 234"/>
              <p:cNvSpPr>
                <a:spLocks noChangeShapeType="1"/>
              </p:cNvSpPr>
              <p:nvPr/>
            </p:nvSpPr>
            <p:spPr bwMode="auto">
              <a:xfrm>
                <a:off x="2407" y="2990"/>
                <a:ext cx="39" cy="4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rtl="0" fontAlgn="base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2400" b="1" kern="120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  <a:cs typeface="+mn-cs"/>
                </a:endParaRPr>
              </a:p>
            </p:txBody>
          </p:sp>
        </p:grpSp>
        <p:grpSp>
          <p:nvGrpSpPr>
            <p:cNvPr id="143" name="Group 235"/>
            <p:cNvGrpSpPr>
              <a:grpSpLocks/>
            </p:cNvGrpSpPr>
            <p:nvPr/>
          </p:nvGrpSpPr>
          <p:grpSpPr bwMode="auto">
            <a:xfrm>
              <a:off x="3168" y="2362"/>
              <a:ext cx="232" cy="288"/>
              <a:chOff x="2304" y="2880"/>
              <a:chExt cx="232" cy="288"/>
            </a:xfrm>
          </p:grpSpPr>
          <p:sp>
            <p:nvSpPr>
              <p:cNvPr id="105" name="AutoShape 236"/>
              <p:cNvSpPr>
                <a:spLocks noChangeArrowheads="1"/>
              </p:cNvSpPr>
              <p:nvPr/>
            </p:nvSpPr>
            <p:spPr bwMode="auto">
              <a:xfrm>
                <a:off x="2304" y="2880"/>
                <a:ext cx="180" cy="137"/>
              </a:xfrm>
              <a:prstGeom prst="irregularSeal2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rtl="0" fontAlgn="base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2400" b="1" kern="120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  <a:cs typeface="+mn-cs"/>
                </a:endParaRPr>
              </a:p>
            </p:txBody>
          </p:sp>
          <p:sp>
            <p:nvSpPr>
              <p:cNvPr id="106" name="Oval 237"/>
              <p:cNvSpPr>
                <a:spLocks noChangeArrowheads="1"/>
              </p:cNvSpPr>
              <p:nvPr/>
            </p:nvSpPr>
            <p:spPr bwMode="auto">
              <a:xfrm>
                <a:off x="2433" y="3003"/>
                <a:ext cx="103" cy="165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rtl="0" fontAlgn="base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2400" b="1" kern="120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  <a:cs typeface="+mn-cs"/>
                </a:endParaRPr>
              </a:p>
            </p:txBody>
          </p:sp>
          <p:sp>
            <p:nvSpPr>
              <p:cNvPr id="107" name="Line 238"/>
              <p:cNvSpPr>
                <a:spLocks noChangeShapeType="1"/>
              </p:cNvSpPr>
              <p:nvPr/>
            </p:nvSpPr>
            <p:spPr bwMode="auto">
              <a:xfrm>
                <a:off x="2407" y="2990"/>
                <a:ext cx="39" cy="4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rtl="0" fontAlgn="base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2400" b="1" kern="120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  <a:cs typeface="+mn-cs"/>
                </a:endParaRPr>
              </a:p>
            </p:txBody>
          </p:sp>
        </p:grpSp>
        <p:grpSp>
          <p:nvGrpSpPr>
            <p:cNvPr id="144" name="Group 239"/>
            <p:cNvGrpSpPr>
              <a:grpSpLocks/>
            </p:cNvGrpSpPr>
            <p:nvPr/>
          </p:nvGrpSpPr>
          <p:grpSpPr bwMode="auto">
            <a:xfrm>
              <a:off x="3600" y="3082"/>
              <a:ext cx="419" cy="288"/>
              <a:chOff x="3408" y="2880"/>
              <a:chExt cx="419" cy="288"/>
            </a:xfrm>
          </p:grpSpPr>
          <p:grpSp>
            <p:nvGrpSpPr>
              <p:cNvPr id="145" name="Group 240"/>
              <p:cNvGrpSpPr>
                <a:grpSpLocks/>
              </p:cNvGrpSpPr>
              <p:nvPr/>
            </p:nvGrpSpPr>
            <p:grpSpPr bwMode="auto">
              <a:xfrm>
                <a:off x="3600" y="2880"/>
                <a:ext cx="227" cy="288"/>
                <a:chOff x="2592" y="2880"/>
                <a:chExt cx="227" cy="288"/>
              </a:xfrm>
            </p:grpSpPr>
            <p:sp>
              <p:nvSpPr>
                <p:cNvPr id="102" name="AutoShape 241"/>
                <p:cNvSpPr>
                  <a:spLocks noChangeArrowheads="1"/>
                </p:cNvSpPr>
                <p:nvPr/>
              </p:nvSpPr>
              <p:spPr bwMode="auto">
                <a:xfrm>
                  <a:off x="2639" y="2880"/>
                  <a:ext cx="180" cy="151"/>
                </a:xfrm>
                <a:prstGeom prst="irregularSeal1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2400" b="1" kern="1200">
                    <a:solidFill>
                      <a:srgbClr val="000000"/>
                    </a:solidFill>
                    <a:latin typeface="Times New Roman" pitchFamily="18" charset="0"/>
                    <a:ea typeface="굴림" pitchFamily="34" charset="-127"/>
                    <a:cs typeface="+mn-cs"/>
                  </a:endParaRPr>
                </a:p>
              </p:txBody>
            </p:sp>
            <p:sp>
              <p:nvSpPr>
                <p:cNvPr id="103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2640" y="2976"/>
                  <a:ext cx="25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2400" b="1" kern="1200">
                    <a:solidFill>
                      <a:srgbClr val="000000"/>
                    </a:solidFill>
                    <a:latin typeface="Times New Roman" pitchFamily="18" charset="0"/>
                    <a:ea typeface="굴림" pitchFamily="34" charset="-127"/>
                    <a:cs typeface="+mn-cs"/>
                  </a:endParaRPr>
                </a:p>
              </p:txBody>
            </p:sp>
            <p:sp>
              <p:nvSpPr>
                <p:cNvPr id="104" name="Rectangle 243"/>
                <p:cNvSpPr>
                  <a:spLocks noChangeArrowheads="1"/>
                </p:cNvSpPr>
                <p:nvPr/>
              </p:nvSpPr>
              <p:spPr bwMode="auto">
                <a:xfrm>
                  <a:off x="2592" y="3024"/>
                  <a:ext cx="96" cy="144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2400" b="1" kern="1200">
                    <a:solidFill>
                      <a:srgbClr val="000000"/>
                    </a:solidFill>
                    <a:latin typeface="Times New Roman" pitchFamily="18" charset="0"/>
                    <a:ea typeface="굴림" pitchFamily="34" charset="-127"/>
                    <a:cs typeface="+mn-cs"/>
                  </a:endParaRPr>
                </a:p>
              </p:txBody>
            </p:sp>
          </p:grpSp>
          <p:grpSp>
            <p:nvGrpSpPr>
              <p:cNvPr id="146" name="Group 244"/>
              <p:cNvGrpSpPr>
                <a:grpSpLocks/>
              </p:cNvGrpSpPr>
              <p:nvPr/>
            </p:nvGrpSpPr>
            <p:grpSpPr bwMode="auto">
              <a:xfrm>
                <a:off x="3408" y="2880"/>
                <a:ext cx="232" cy="288"/>
                <a:chOff x="2304" y="2880"/>
                <a:chExt cx="232" cy="288"/>
              </a:xfrm>
            </p:grpSpPr>
            <p:sp>
              <p:nvSpPr>
                <p:cNvPr id="99" name="AutoShape 245"/>
                <p:cNvSpPr>
                  <a:spLocks noChangeArrowheads="1"/>
                </p:cNvSpPr>
                <p:nvPr/>
              </p:nvSpPr>
              <p:spPr bwMode="auto">
                <a:xfrm>
                  <a:off x="2304" y="2880"/>
                  <a:ext cx="180" cy="137"/>
                </a:xfrm>
                <a:prstGeom prst="irregularSeal2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2400" b="1" kern="1200">
                    <a:solidFill>
                      <a:srgbClr val="000000"/>
                    </a:solidFill>
                    <a:latin typeface="Times New Roman" pitchFamily="18" charset="0"/>
                    <a:ea typeface="굴림" pitchFamily="34" charset="-127"/>
                    <a:cs typeface="+mn-cs"/>
                  </a:endParaRPr>
                </a:p>
              </p:txBody>
            </p:sp>
            <p:sp>
              <p:nvSpPr>
                <p:cNvPr id="100" name="Oval 246"/>
                <p:cNvSpPr>
                  <a:spLocks noChangeArrowheads="1"/>
                </p:cNvSpPr>
                <p:nvPr/>
              </p:nvSpPr>
              <p:spPr bwMode="auto">
                <a:xfrm>
                  <a:off x="2433" y="3003"/>
                  <a:ext cx="103" cy="165"/>
                </a:xfrm>
                <a:prstGeom prst="ellipse">
                  <a:avLst/>
                </a:prstGeom>
                <a:solidFill>
                  <a:srgbClr val="B2B2B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2400" b="1" kern="1200">
                    <a:solidFill>
                      <a:srgbClr val="000000"/>
                    </a:solidFill>
                    <a:latin typeface="Times New Roman" pitchFamily="18" charset="0"/>
                    <a:ea typeface="굴림" pitchFamily="34" charset="-127"/>
                    <a:cs typeface="+mn-cs"/>
                  </a:endParaRPr>
                </a:p>
              </p:txBody>
            </p:sp>
            <p:sp>
              <p:nvSpPr>
                <p:cNvPr id="101" name="Line 247"/>
                <p:cNvSpPr>
                  <a:spLocks noChangeShapeType="1"/>
                </p:cNvSpPr>
                <p:nvPr/>
              </p:nvSpPr>
              <p:spPr bwMode="auto">
                <a:xfrm>
                  <a:off x="2407" y="2990"/>
                  <a:ext cx="39" cy="4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2400" b="1" kern="1200">
                    <a:solidFill>
                      <a:srgbClr val="000000"/>
                    </a:solidFill>
                    <a:latin typeface="Times New Roman" pitchFamily="18" charset="0"/>
                    <a:ea typeface="굴림" pitchFamily="34" charset="-127"/>
                    <a:cs typeface="+mn-cs"/>
                  </a:endParaRPr>
                </a:p>
              </p:txBody>
            </p:sp>
          </p:grpSp>
        </p:grpSp>
        <p:grpSp>
          <p:nvGrpSpPr>
            <p:cNvPr id="147" name="Group 248"/>
            <p:cNvGrpSpPr>
              <a:grpSpLocks/>
            </p:cNvGrpSpPr>
            <p:nvPr/>
          </p:nvGrpSpPr>
          <p:grpSpPr bwMode="auto">
            <a:xfrm>
              <a:off x="1680" y="2602"/>
              <a:ext cx="480" cy="250"/>
              <a:chOff x="2592" y="2592"/>
              <a:chExt cx="480" cy="250"/>
            </a:xfrm>
          </p:grpSpPr>
          <p:sp>
            <p:nvSpPr>
              <p:cNvPr id="93" name="Line 249"/>
              <p:cNvSpPr>
                <a:spLocks noChangeShapeType="1"/>
              </p:cNvSpPr>
              <p:nvPr/>
            </p:nvSpPr>
            <p:spPr bwMode="auto">
              <a:xfrm flipH="1">
                <a:off x="2736" y="2640"/>
                <a:ext cx="9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algn="l" rtl="0" fontAlgn="base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2400" b="1" kern="120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  <a:cs typeface="+mn-cs"/>
                </a:endParaRPr>
              </a:p>
            </p:txBody>
          </p:sp>
          <p:sp>
            <p:nvSpPr>
              <p:cNvPr id="94" name="Line 250"/>
              <p:cNvSpPr>
                <a:spLocks noChangeShapeType="1"/>
              </p:cNvSpPr>
              <p:nvPr/>
            </p:nvSpPr>
            <p:spPr bwMode="auto">
              <a:xfrm flipV="1">
                <a:off x="2784" y="2640"/>
                <a:ext cx="9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algn="l" rtl="0" fontAlgn="base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2400" b="1" kern="120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  <a:cs typeface="+mn-cs"/>
                </a:endParaRPr>
              </a:p>
            </p:txBody>
          </p:sp>
          <p:sp>
            <p:nvSpPr>
              <p:cNvPr id="95" name="Text Box 251"/>
              <p:cNvSpPr txBox="1">
                <a:spLocks noChangeArrowheads="1"/>
              </p:cNvSpPr>
              <p:nvPr/>
            </p:nvSpPr>
            <p:spPr bwMode="auto">
              <a:xfrm>
                <a:off x="2832" y="2688"/>
                <a:ext cx="24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rtl="0" fontAlgn="base" latinLnBrk="1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kumimoji="1" lang="en-US" sz="1000" b="1" kern="1200">
                    <a:solidFill>
                      <a:srgbClr val="000000"/>
                    </a:solidFill>
                    <a:latin typeface="Garamond" pitchFamily="18" charset="0"/>
                    <a:ea typeface="굴림" pitchFamily="34" charset="-127"/>
                    <a:cs typeface="+mn-cs"/>
                  </a:rPr>
                  <a:t>k</a:t>
                </a:r>
                <a:r>
                  <a:rPr kumimoji="1" lang="en-US" sz="1000" b="1" kern="1200" baseline="-25000">
                    <a:solidFill>
                      <a:srgbClr val="000000"/>
                    </a:solidFill>
                    <a:latin typeface="Garamond" pitchFamily="18" charset="0"/>
                    <a:ea typeface="굴림" pitchFamily="34" charset="-127"/>
                    <a:cs typeface="+mn-cs"/>
                  </a:rPr>
                  <a:t>off</a:t>
                </a:r>
              </a:p>
            </p:txBody>
          </p:sp>
          <p:sp>
            <p:nvSpPr>
              <p:cNvPr id="96" name="Text Box 252"/>
              <p:cNvSpPr txBox="1">
                <a:spLocks noChangeArrowheads="1"/>
              </p:cNvSpPr>
              <p:nvPr/>
            </p:nvSpPr>
            <p:spPr bwMode="auto">
              <a:xfrm>
                <a:off x="2592" y="2592"/>
                <a:ext cx="24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rtl="0" fontAlgn="base" latinLnBrk="1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kumimoji="1" lang="en-US" sz="1000" b="1" kern="1200">
                    <a:solidFill>
                      <a:srgbClr val="000000"/>
                    </a:solidFill>
                    <a:latin typeface="Garamond" pitchFamily="18" charset="0"/>
                    <a:ea typeface="굴림" pitchFamily="34" charset="-127"/>
                    <a:cs typeface="+mn-cs"/>
                  </a:rPr>
                  <a:t>k</a:t>
                </a:r>
                <a:r>
                  <a:rPr kumimoji="1" lang="en-US" sz="1000" b="1" kern="1200" baseline="-25000">
                    <a:solidFill>
                      <a:srgbClr val="000000"/>
                    </a:solidFill>
                    <a:latin typeface="Garamond" pitchFamily="18" charset="0"/>
                    <a:ea typeface="굴림" pitchFamily="34" charset="-127"/>
                    <a:cs typeface="+mn-cs"/>
                  </a:rPr>
                  <a:t>on</a:t>
                </a:r>
              </a:p>
            </p:txBody>
          </p:sp>
        </p:grpSp>
        <p:grpSp>
          <p:nvGrpSpPr>
            <p:cNvPr id="148" name="Group 253"/>
            <p:cNvGrpSpPr>
              <a:grpSpLocks/>
            </p:cNvGrpSpPr>
            <p:nvPr/>
          </p:nvGrpSpPr>
          <p:grpSpPr bwMode="auto">
            <a:xfrm>
              <a:off x="3024" y="3130"/>
              <a:ext cx="480" cy="250"/>
              <a:chOff x="2592" y="2592"/>
              <a:chExt cx="480" cy="250"/>
            </a:xfrm>
          </p:grpSpPr>
          <p:sp>
            <p:nvSpPr>
              <p:cNvPr id="89" name="Line 254"/>
              <p:cNvSpPr>
                <a:spLocks noChangeShapeType="1"/>
              </p:cNvSpPr>
              <p:nvPr/>
            </p:nvSpPr>
            <p:spPr bwMode="auto">
              <a:xfrm flipH="1">
                <a:off x="2736" y="2640"/>
                <a:ext cx="9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algn="l" rtl="0" fontAlgn="base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2400" b="1" kern="120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  <a:cs typeface="+mn-cs"/>
                </a:endParaRPr>
              </a:p>
            </p:txBody>
          </p:sp>
          <p:sp>
            <p:nvSpPr>
              <p:cNvPr id="90" name="Line 255"/>
              <p:cNvSpPr>
                <a:spLocks noChangeShapeType="1"/>
              </p:cNvSpPr>
              <p:nvPr/>
            </p:nvSpPr>
            <p:spPr bwMode="auto">
              <a:xfrm flipV="1">
                <a:off x="2784" y="2640"/>
                <a:ext cx="9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algn="l" rtl="0" fontAlgn="base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2400" b="1" kern="120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  <a:cs typeface="+mn-cs"/>
                </a:endParaRPr>
              </a:p>
            </p:txBody>
          </p:sp>
          <p:sp>
            <p:nvSpPr>
              <p:cNvPr id="91" name="Text Box 256"/>
              <p:cNvSpPr txBox="1">
                <a:spLocks noChangeArrowheads="1"/>
              </p:cNvSpPr>
              <p:nvPr/>
            </p:nvSpPr>
            <p:spPr bwMode="auto">
              <a:xfrm>
                <a:off x="2832" y="2688"/>
                <a:ext cx="24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rtl="0" fontAlgn="base" latinLnBrk="1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kumimoji="1" lang="en-US" sz="1000" b="1" kern="1200">
                    <a:solidFill>
                      <a:srgbClr val="000000"/>
                    </a:solidFill>
                    <a:latin typeface="Garamond" pitchFamily="18" charset="0"/>
                    <a:ea typeface="굴림" pitchFamily="34" charset="-127"/>
                    <a:cs typeface="+mn-cs"/>
                  </a:rPr>
                  <a:t>k</a:t>
                </a:r>
                <a:r>
                  <a:rPr kumimoji="1" lang="en-US" sz="1000" b="1" kern="1200" baseline="-25000">
                    <a:solidFill>
                      <a:srgbClr val="000000"/>
                    </a:solidFill>
                    <a:latin typeface="Garamond" pitchFamily="18" charset="0"/>
                    <a:ea typeface="굴림" pitchFamily="34" charset="-127"/>
                    <a:cs typeface="+mn-cs"/>
                  </a:rPr>
                  <a:t>off</a:t>
                </a:r>
              </a:p>
            </p:txBody>
          </p:sp>
          <p:sp>
            <p:nvSpPr>
              <p:cNvPr id="92" name="Text Box 257"/>
              <p:cNvSpPr txBox="1">
                <a:spLocks noChangeArrowheads="1"/>
              </p:cNvSpPr>
              <p:nvPr/>
            </p:nvSpPr>
            <p:spPr bwMode="auto">
              <a:xfrm>
                <a:off x="2592" y="2592"/>
                <a:ext cx="24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rtl="0" fontAlgn="base" latinLnBrk="1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kumimoji="1" lang="en-US" sz="1000" b="1" kern="1200">
                    <a:solidFill>
                      <a:srgbClr val="000000"/>
                    </a:solidFill>
                    <a:latin typeface="Garamond" pitchFamily="18" charset="0"/>
                    <a:ea typeface="굴림" pitchFamily="34" charset="-127"/>
                    <a:cs typeface="+mn-cs"/>
                  </a:rPr>
                  <a:t>k</a:t>
                </a:r>
                <a:r>
                  <a:rPr kumimoji="1" lang="en-US" sz="1000" b="1" kern="1200" baseline="-25000">
                    <a:solidFill>
                      <a:srgbClr val="000000"/>
                    </a:solidFill>
                    <a:latin typeface="Garamond" pitchFamily="18" charset="0"/>
                    <a:ea typeface="굴림" pitchFamily="34" charset="-127"/>
                    <a:cs typeface="+mn-cs"/>
                  </a:rPr>
                  <a:t>on</a:t>
                </a:r>
              </a:p>
            </p:txBody>
          </p:sp>
        </p:grpSp>
        <p:sp>
          <p:nvSpPr>
            <p:cNvPr id="80" name="Rectangle 258"/>
            <p:cNvSpPr>
              <a:spLocks noChangeArrowheads="1"/>
            </p:cNvSpPr>
            <p:nvPr/>
          </p:nvSpPr>
          <p:spPr bwMode="auto">
            <a:xfrm>
              <a:off x="1440" y="3994"/>
              <a:ext cx="3024" cy="96"/>
            </a:xfrm>
            <a:prstGeom prst="rect">
              <a:avLst/>
            </a:prstGeom>
            <a:solidFill>
              <a:srgbClr val="DECB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2400" b="1" kern="120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+mn-cs"/>
              </a:endParaRPr>
            </a:p>
          </p:txBody>
        </p:sp>
        <p:grpSp>
          <p:nvGrpSpPr>
            <p:cNvPr id="149" name="Group 259"/>
            <p:cNvGrpSpPr>
              <a:grpSpLocks/>
            </p:cNvGrpSpPr>
            <p:nvPr/>
          </p:nvGrpSpPr>
          <p:grpSpPr bwMode="auto">
            <a:xfrm>
              <a:off x="1536" y="3312"/>
              <a:ext cx="232" cy="288"/>
              <a:chOff x="2304" y="2880"/>
              <a:chExt cx="232" cy="288"/>
            </a:xfrm>
          </p:grpSpPr>
          <p:sp>
            <p:nvSpPr>
              <p:cNvPr id="86" name="AutoShape 260"/>
              <p:cNvSpPr>
                <a:spLocks noChangeArrowheads="1"/>
              </p:cNvSpPr>
              <p:nvPr/>
            </p:nvSpPr>
            <p:spPr bwMode="auto">
              <a:xfrm>
                <a:off x="2304" y="2880"/>
                <a:ext cx="180" cy="137"/>
              </a:xfrm>
              <a:prstGeom prst="irregularSeal2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rtl="0" fontAlgn="base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2400" b="1" kern="120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  <a:cs typeface="+mn-cs"/>
                </a:endParaRPr>
              </a:p>
            </p:txBody>
          </p:sp>
          <p:sp>
            <p:nvSpPr>
              <p:cNvPr id="87" name="Oval 261"/>
              <p:cNvSpPr>
                <a:spLocks noChangeArrowheads="1"/>
              </p:cNvSpPr>
              <p:nvPr/>
            </p:nvSpPr>
            <p:spPr bwMode="auto">
              <a:xfrm>
                <a:off x="2433" y="3003"/>
                <a:ext cx="103" cy="165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rtl="0" fontAlgn="base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2400" b="1" kern="120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  <a:cs typeface="+mn-cs"/>
                </a:endParaRPr>
              </a:p>
            </p:txBody>
          </p:sp>
          <p:sp>
            <p:nvSpPr>
              <p:cNvPr id="88" name="Line 262"/>
              <p:cNvSpPr>
                <a:spLocks noChangeShapeType="1"/>
              </p:cNvSpPr>
              <p:nvPr/>
            </p:nvSpPr>
            <p:spPr bwMode="auto">
              <a:xfrm>
                <a:off x="2407" y="2990"/>
                <a:ext cx="39" cy="4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rtl="0" fontAlgn="base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2400" b="1" kern="120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  <a:cs typeface="+mn-cs"/>
                </a:endParaRPr>
              </a:p>
            </p:txBody>
          </p:sp>
        </p:grpSp>
        <p:grpSp>
          <p:nvGrpSpPr>
            <p:cNvPr id="150" name="Group 263"/>
            <p:cNvGrpSpPr>
              <a:grpSpLocks/>
            </p:cNvGrpSpPr>
            <p:nvPr/>
          </p:nvGrpSpPr>
          <p:grpSpPr bwMode="auto">
            <a:xfrm>
              <a:off x="1968" y="2880"/>
              <a:ext cx="227" cy="288"/>
              <a:chOff x="2592" y="2880"/>
              <a:chExt cx="227" cy="288"/>
            </a:xfrm>
          </p:grpSpPr>
          <p:sp>
            <p:nvSpPr>
              <p:cNvPr id="83" name="AutoShape 264"/>
              <p:cNvSpPr>
                <a:spLocks noChangeArrowheads="1"/>
              </p:cNvSpPr>
              <p:nvPr/>
            </p:nvSpPr>
            <p:spPr bwMode="auto">
              <a:xfrm>
                <a:off x="2639" y="2880"/>
                <a:ext cx="180" cy="151"/>
              </a:xfrm>
              <a:prstGeom prst="irregularSeal1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rtl="0" fontAlgn="base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2400" b="1" kern="120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  <a:cs typeface="+mn-cs"/>
                </a:endParaRPr>
              </a:p>
            </p:txBody>
          </p:sp>
          <p:sp>
            <p:nvSpPr>
              <p:cNvPr id="84" name="Line 265"/>
              <p:cNvSpPr>
                <a:spLocks noChangeShapeType="1"/>
              </p:cNvSpPr>
              <p:nvPr/>
            </p:nvSpPr>
            <p:spPr bwMode="auto">
              <a:xfrm flipV="1">
                <a:off x="2640" y="2976"/>
                <a:ext cx="25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rtl="0" fontAlgn="base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2400" b="1" kern="120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  <a:cs typeface="+mn-cs"/>
                </a:endParaRPr>
              </a:p>
            </p:txBody>
          </p:sp>
          <p:sp>
            <p:nvSpPr>
              <p:cNvPr id="85" name="Rectangle 266"/>
              <p:cNvSpPr>
                <a:spLocks noChangeArrowheads="1"/>
              </p:cNvSpPr>
              <p:nvPr/>
            </p:nvSpPr>
            <p:spPr bwMode="auto">
              <a:xfrm>
                <a:off x="2592" y="3024"/>
                <a:ext cx="96" cy="144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rtl="0" fontAlgn="base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2400" b="1" kern="120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  <a:cs typeface="+mn-cs"/>
                </a:endParaRPr>
              </a:p>
            </p:txBody>
          </p:sp>
        </p:grpSp>
      </p:grpSp>
      <p:sp>
        <p:nvSpPr>
          <p:cNvPr id="270" name="Text Box 267"/>
          <p:cNvSpPr txBox="1">
            <a:spLocks noChangeArrowheads="1"/>
          </p:cNvSpPr>
          <p:nvPr/>
        </p:nvSpPr>
        <p:spPr bwMode="auto">
          <a:xfrm>
            <a:off x="228600" y="64770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 latinLnBrk="1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 b="1" kern="1200">
                <a:solidFill>
                  <a:srgbClr val="000000"/>
                </a:solidFill>
                <a:latin typeface="Garamond" pitchFamily="18" charset="0"/>
                <a:ea typeface="굴림" pitchFamily="34" charset="-127"/>
                <a:cs typeface="+mn-cs"/>
              </a:rPr>
              <a:t>Cell membrane</a:t>
            </a:r>
          </a:p>
        </p:txBody>
      </p:sp>
      <p:sp>
        <p:nvSpPr>
          <p:cNvPr id="271" name="Text Box 268"/>
          <p:cNvSpPr txBox="1">
            <a:spLocks noChangeArrowheads="1"/>
          </p:cNvSpPr>
          <p:nvPr/>
        </p:nvSpPr>
        <p:spPr bwMode="auto">
          <a:xfrm>
            <a:off x="3352800" y="61722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 latinLnBrk="1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 b="1" kern="1200">
                <a:solidFill>
                  <a:srgbClr val="000000"/>
                </a:solidFill>
                <a:latin typeface="Garamond" pitchFamily="18" charset="0"/>
                <a:ea typeface="굴림" pitchFamily="34" charset="-127"/>
                <a:cs typeface="+mn-cs"/>
              </a:rPr>
              <a:t>Focal adhesion plaque</a:t>
            </a:r>
          </a:p>
        </p:txBody>
      </p:sp>
      <p:sp>
        <p:nvSpPr>
          <p:cNvPr id="272" name="Text Box 269"/>
          <p:cNvSpPr txBox="1">
            <a:spLocks noChangeArrowheads="1"/>
          </p:cNvSpPr>
          <p:nvPr/>
        </p:nvSpPr>
        <p:spPr bwMode="auto">
          <a:xfrm>
            <a:off x="1905000" y="4038600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 latinLnBrk="1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 b="1" kern="1200">
                <a:solidFill>
                  <a:srgbClr val="000000"/>
                </a:solidFill>
                <a:latin typeface="Garamond" pitchFamily="18" charset="0"/>
                <a:ea typeface="굴림" pitchFamily="34" charset="-127"/>
                <a:cs typeface="+mn-cs"/>
              </a:rPr>
              <a:t>actin</a:t>
            </a:r>
          </a:p>
        </p:txBody>
      </p:sp>
      <p:sp>
        <p:nvSpPr>
          <p:cNvPr id="273" name="Line 270"/>
          <p:cNvSpPr>
            <a:spLocks noChangeShapeType="1"/>
          </p:cNvSpPr>
          <p:nvPr/>
        </p:nvSpPr>
        <p:spPr bwMode="auto">
          <a:xfrm flipH="1" flipV="1">
            <a:off x="1752600" y="3886200"/>
            <a:ext cx="838200" cy="2133600"/>
          </a:xfrm>
          <a:prstGeom prst="line">
            <a:avLst/>
          </a:prstGeom>
          <a:noFill/>
          <a:ln w="38100">
            <a:solidFill>
              <a:srgbClr val="0099FF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 b="1" kern="1200">
              <a:solidFill>
                <a:srgbClr val="000000"/>
              </a:solidFill>
              <a:latin typeface="Times New Roman" pitchFamily="18" charset="0"/>
              <a:ea typeface="굴림" pitchFamily="34" charset="-127"/>
              <a:cs typeface="+mn-cs"/>
            </a:endParaRPr>
          </a:p>
        </p:txBody>
      </p:sp>
      <p:sp>
        <p:nvSpPr>
          <p:cNvPr id="274" name="Line 271"/>
          <p:cNvSpPr>
            <a:spLocks noChangeShapeType="1"/>
          </p:cNvSpPr>
          <p:nvPr/>
        </p:nvSpPr>
        <p:spPr bwMode="auto">
          <a:xfrm flipH="1">
            <a:off x="609600" y="3048000"/>
            <a:ext cx="1524000" cy="1066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 b="1" kern="1200">
              <a:solidFill>
                <a:srgbClr val="000000"/>
              </a:solidFill>
              <a:latin typeface="Times New Roman" pitchFamily="18" charset="0"/>
              <a:ea typeface="굴림" pitchFamily="34" charset="-127"/>
              <a:cs typeface="+mn-cs"/>
            </a:endParaRPr>
          </a:p>
        </p:txBody>
      </p:sp>
      <p:sp>
        <p:nvSpPr>
          <p:cNvPr id="275" name="Line 272"/>
          <p:cNvSpPr>
            <a:spLocks noChangeShapeType="1"/>
          </p:cNvSpPr>
          <p:nvPr/>
        </p:nvSpPr>
        <p:spPr bwMode="auto">
          <a:xfrm>
            <a:off x="2971800" y="3048000"/>
            <a:ext cx="1447800" cy="1143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 b="1" kern="1200">
              <a:solidFill>
                <a:srgbClr val="000000"/>
              </a:solidFill>
              <a:latin typeface="Times New Roman" pitchFamily="18" charset="0"/>
              <a:ea typeface="굴림" pitchFamily="34" charset="-127"/>
              <a:cs typeface="+mn-cs"/>
            </a:endParaRPr>
          </a:p>
        </p:txBody>
      </p:sp>
      <p:grpSp>
        <p:nvGrpSpPr>
          <p:cNvPr id="151" name="Group 273"/>
          <p:cNvGrpSpPr>
            <a:grpSpLocks/>
          </p:cNvGrpSpPr>
          <p:nvPr/>
        </p:nvGrpSpPr>
        <p:grpSpPr bwMode="auto">
          <a:xfrm>
            <a:off x="6019800" y="1371600"/>
            <a:ext cx="2438400" cy="2286000"/>
            <a:chOff x="192" y="336"/>
            <a:chExt cx="1536" cy="1440"/>
          </a:xfrm>
        </p:grpSpPr>
        <p:grpSp>
          <p:nvGrpSpPr>
            <p:cNvPr id="152" name="Group 274"/>
            <p:cNvGrpSpPr>
              <a:grpSpLocks/>
            </p:cNvGrpSpPr>
            <p:nvPr/>
          </p:nvGrpSpPr>
          <p:grpSpPr bwMode="auto">
            <a:xfrm>
              <a:off x="912" y="336"/>
              <a:ext cx="816" cy="1440"/>
              <a:chOff x="2208" y="206"/>
              <a:chExt cx="2066" cy="3520"/>
            </a:xfrm>
          </p:grpSpPr>
          <p:pic>
            <p:nvPicPr>
              <p:cNvPr id="282" name="Picture 275" descr="GF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56" y="1824"/>
                <a:ext cx="1572" cy="19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3" name="Arc 276"/>
              <p:cNvSpPr>
                <a:spLocks/>
              </p:cNvSpPr>
              <p:nvPr/>
            </p:nvSpPr>
            <p:spPr bwMode="auto">
              <a:xfrm>
                <a:off x="2208" y="1394"/>
                <a:ext cx="289" cy="76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2929"/>
                  <a:gd name="T2" fmla="*/ 3410 w 21600"/>
                  <a:gd name="T3" fmla="*/ 42929 h 42929"/>
                  <a:gd name="T4" fmla="*/ 0 w 21600"/>
                  <a:gd name="T5" fmla="*/ 21600 h 42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92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212"/>
                      <a:pt x="13889" y="41253"/>
                      <a:pt x="3410" y="42929"/>
                    </a:cubicBezTo>
                  </a:path>
                  <a:path w="21600" h="4292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212"/>
                      <a:pt x="13889" y="41253"/>
                      <a:pt x="3410" y="429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rtl="0" fontAlgn="base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2400" b="1" kern="120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  <a:cs typeface="+mn-cs"/>
                </a:endParaRPr>
              </a:p>
            </p:txBody>
          </p:sp>
          <p:sp>
            <p:nvSpPr>
              <p:cNvPr id="284" name="Arc 277"/>
              <p:cNvSpPr>
                <a:spLocks/>
              </p:cNvSpPr>
              <p:nvPr/>
            </p:nvSpPr>
            <p:spPr bwMode="auto">
              <a:xfrm rot="-4858528">
                <a:off x="1881" y="536"/>
                <a:ext cx="2723" cy="2063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21600 w 43200"/>
                  <a:gd name="T1" fmla="*/ 0 h 43200"/>
                  <a:gd name="T2" fmla="*/ 9717 w 43200"/>
                  <a:gd name="T3" fmla="*/ 3562 h 43200"/>
                  <a:gd name="T4" fmla="*/ 21600 w 43200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14335"/>
                      <a:pt x="3651" y="7558"/>
                      <a:pt x="9717" y="3562"/>
                    </a:cubicBezTo>
                  </a:path>
                  <a:path w="43200" h="43200" stroke="0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14335"/>
                      <a:pt x="3651" y="7558"/>
                      <a:pt x="9717" y="3562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rtl="0" fontAlgn="base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2400" b="1" kern="120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  <a:cs typeface="+mn-cs"/>
                </a:endParaRPr>
              </a:p>
            </p:txBody>
          </p:sp>
        </p:grpSp>
        <p:sp>
          <p:nvSpPr>
            <p:cNvPr id="278" name="Text Box 278"/>
            <p:cNvSpPr txBox="1">
              <a:spLocks noChangeArrowheads="1"/>
            </p:cNvSpPr>
            <p:nvPr/>
          </p:nvSpPr>
          <p:spPr bwMode="auto">
            <a:xfrm>
              <a:off x="1176" y="777"/>
              <a:ext cx="45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fontAlgn="base" latinLnBrk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200" b="1" kern="1200">
                  <a:solidFill>
                    <a:srgbClr val="00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Paxillin</a:t>
              </a:r>
            </a:p>
          </p:txBody>
        </p:sp>
        <p:pic>
          <p:nvPicPr>
            <p:cNvPr id="279" name="Picture 279" descr="dsR_chainC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" y="973"/>
              <a:ext cx="690" cy="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0" name="Text Box 280"/>
            <p:cNvSpPr txBox="1">
              <a:spLocks noChangeArrowheads="1"/>
            </p:cNvSpPr>
            <p:nvPr/>
          </p:nvSpPr>
          <p:spPr bwMode="auto">
            <a:xfrm>
              <a:off x="696" y="866"/>
              <a:ext cx="40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fontAlgn="base" latinLnBrk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000" b="1" kern="1200">
                  <a:solidFill>
                    <a:srgbClr val="00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FAT</a:t>
              </a:r>
            </a:p>
          </p:txBody>
        </p:sp>
        <p:sp>
          <p:nvSpPr>
            <p:cNvPr id="281" name="Oval 281"/>
            <p:cNvSpPr>
              <a:spLocks noChangeArrowheads="1"/>
            </p:cNvSpPr>
            <p:nvPr/>
          </p:nvSpPr>
          <p:spPr bwMode="auto">
            <a:xfrm>
              <a:off x="647" y="794"/>
              <a:ext cx="360" cy="362"/>
            </a:xfrm>
            <a:prstGeom prst="ellipse">
              <a:avLst/>
            </a:prstGeom>
            <a:solidFill>
              <a:srgbClr val="C0C0C0">
                <a:alpha val="32001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2400" b="1" kern="120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+mn-cs"/>
              </a:endParaRPr>
            </a:p>
          </p:txBody>
        </p:sp>
      </p:grpSp>
      <p:sp>
        <p:nvSpPr>
          <p:cNvPr id="285" name="Line 282"/>
          <p:cNvSpPr>
            <a:spLocks noChangeShapeType="1"/>
          </p:cNvSpPr>
          <p:nvPr/>
        </p:nvSpPr>
        <p:spPr bwMode="auto">
          <a:xfrm flipV="1">
            <a:off x="3886200" y="1981200"/>
            <a:ext cx="2743200" cy="31242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 b="1" kern="1200">
              <a:solidFill>
                <a:srgbClr val="000000"/>
              </a:solidFill>
              <a:latin typeface="Times New Roman" pitchFamily="18" charset="0"/>
              <a:ea typeface="굴림" pitchFamily="34" charset="-127"/>
              <a:cs typeface="+mn-cs"/>
            </a:endParaRPr>
          </a:p>
        </p:txBody>
      </p:sp>
      <p:sp>
        <p:nvSpPr>
          <p:cNvPr id="286" name="Line 283"/>
          <p:cNvSpPr>
            <a:spLocks noChangeShapeType="1"/>
          </p:cNvSpPr>
          <p:nvPr/>
        </p:nvSpPr>
        <p:spPr bwMode="auto">
          <a:xfrm flipV="1">
            <a:off x="4191000" y="3429000"/>
            <a:ext cx="2438400" cy="21336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 b="1" kern="1200">
              <a:solidFill>
                <a:srgbClr val="000000"/>
              </a:solidFill>
              <a:latin typeface="Times New Roman" pitchFamily="18" charset="0"/>
              <a:ea typeface="굴림" pitchFamily="34" charset="-127"/>
              <a:cs typeface="+mn-cs"/>
            </a:endParaRPr>
          </a:p>
        </p:txBody>
      </p:sp>
      <p:grpSp>
        <p:nvGrpSpPr>
          <p:cNvPr id="153" name="Group 284"/>
          <p:cNvGrpSpPr>
            <a:grpSpLocks/>
          </p:cNvGrpSpPr>
          <p:nvPr/>
        </p:nvGrpSpPr>
        <p:grpSpPr bwMode="auto">
          <a:xfrm>
            <a:off x="5562600" y="4038600"/>
            <a:ext cx="3733800" cy="1524000"/>
            <a:chOff x="1248" y="576"/>
            <a:chExt cx="2352" cy="960"/>
          </a:xfrm>
        </p:grpSpPr>
        <p:sp>
          <p:nvSpPr>
            <p:cNvPr id="288" name="Rectangle 285"/>
            <p:cNvSpPr>
              <a:spLocks noChangeArrowheads="1"/>
            </p:cNvSpPr>
            <p:nvPr/>
          </p:nvSpPr>
          <p:spPr bwMode="auto">
            <a:xfrm>
              <a:off x="1248" y="576"/>
              <a:ext cx="2352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l" rtl="0" fontAlgn="base" latinLnBrk="1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kumimoji="1" lang="en-US" sz="2000" b="1" kern="1200">
                  <a:solidFill>
                    <a:srgbClr val="00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	FAT-</a:t>
              </a:r>
              <a:r>
                <a:rPr kumimoji="1" lang="en-US" sz="2000" b="1" kern="1200">
                  <a:solidFill>
                    <a:srgbClr val="FF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mCh</a:t>
              </a:r>
              <a:r>
                <a:rPr kumimoji="1" lang="en-US" sz="2000" b="1" kern="1200" baseline="-25000">
                  <a:solidFill>
                    <a:srgbClr val="00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cyto</a:t>
              </a:r>
              <a:r>
                <a:rPr kumimoji="1" lang="en-US" sz="2000" b="1" kern="1200">
                  <a:solidFill>
                    <a:srgbClr val="00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 + </a:t>
              </a:r>
              <a:r>
                <a:rPr kumimoji="1" lang="en-US" sz="2000" b="1" kern="1200">
                  <a:solidFill>
                    <a:srgbClr val="00FF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GFP</a:t>
              </a:r>
              <a:r>
                <a:rPr kumimoji="1" lang="en-US" sz="2000" b="1" kern="1200">
                  <a:solidFill>
                    <a:srgbClr val="00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-Pax</a:t>
              </a:r>
              <a:r>
                <a:rPr kumimoji="1" lang="en-US" sz="2000" b="1" kern="1200" baseline="-25000">
                  <a:solidFill>
                    <a:srgbClr val="00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cyto</a:t>
              </a:r>
              <a:r>
                <a:rPr kumimoji="1" lang="en-US" sz="2000" b="1" kern="1200">
                  <a:solidFill>
                    <a:srgbClr val="00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		</a:t>
              </a:r>
            </a:p>
            <a:p>
              <a:pPr marL="342900" indent="-342900" algn="l" rtl="0" fontAlgn="base" latinLnBrk="1">
                <a:spcBef>
                  <a:spcPct val="20000"/>
                </a:spcBef>
                <a:spcAft>
                  <a:spcPct val="0"/>
                </a:spcAft>
                <a:defRPr/>
              </a:pPr>
              <a:endParaRPr kumimoji="1" lang="en-US" sz="2000" b="1" kern="1200">
                <a:solidFill>
                  <a:srgbClr val="000000"/>
                </a:solidFill>
                <a:latin typeface="Garamond" pitchFamily="18" charset="0"/>
                <a:ea typeface="굴림" pitchFamily="34" charset="-127"/>
                <a:cs typeface="+mn-cs"/>
              </a:endParaRPr>
            </a:p>
            <a:p>
              <a:pPr marL="342900" indent="-342900" algn="l" rtl="0" fontAlgn="base" latinLnBrk="1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kumimoji="1" lang="en-US" sz="2000" b="1" kern="1200">
                  <a:solidFill>
                    <a:srgbClr val="00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	FAT-</a:t>
              </a:r>
              <a:r>
                <a:rPr kumimoji="1" lang="en-US" sz="2000" b="1" kern="1200">
                  <a:solidFill>
                    <a:srgbClr val="FF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mCh</a:t>
              </a:r>
              <a:r>
                <a:rPr kumimoji="1" lang="en-US" sz="2000" b="1" kern="1200">
                  <a:solidFill>
                    <a:srgbClr val="00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---</a:t>
              </a:r>
              <a:r>
                <a:rPr kumimoji="1" lang="en-US" sz="2000" b="1" kern="1200">
                  <a:solidFill>
                    <a:srgbClr val="00FF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GFP</a:t>
              </a:r>
              <a:r>
                <a:rPr kumimoji="1" lang="en-US" sz="2000" b="1" kern="1200">
                  <a:solidFill>
                    <a:srgbClr val="00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-Pax</a:t>
              </a:r>
              <a:r>
                <a:rPr kumimoji="1" lang="en-US" sz="2000" b="1" kern="1200" baseline="-25000">
                  <a:solidFill>
                    <a:srgbClr val="00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cyto</a:t>
              </a:r>
              <a:endParaRPr kumimoji="1" lang="en-US" sz="2000" b="1" kern="1200">
                <a:solidFill>
                  <a:srgbClr val="000000"/>
                </a:solidFill>
                <a:latin typeface="Garamond" pitchFamily="18" charset="0"/>
                <a:ea typeface="굴림" pitchFamily="34" charset="-127"/>
                <a:cs typeface="+mn-cs"/>
              </a:endParaRPr>
            </a:p>
            <a:p>
              <a:pPr marL="342900" indent="-342900" algn="l" rtl="0" fontAlgn="base" latinLnBrk="1"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kumimoji="1" lang="en-US" sz="2000" b="1" kern="1200">
                <a:solidFill>
                  <a:srgbClr val="000000"/>
                </a:solidFill>
                <a:latin typeface="Garamond" pitchFamily="18" charset="0"/>
                <a:ea typeface="굴림" pitchFamily="34" charset="-127"/>
                <a:cs typeface="+mn-cs"/>
              </a:endParaRPr>
            </a:p>
          </p:txBody>
        </p:sp>
        <p:grpSp>
          <p:nvGrpSpPr>
            <p:cNvPr id="154" name="Group 286"/>
            <p:cNvGrpSpPr>
              <a:grpSpLocks/>
            </p:cNvGrpSpPr>
            <p:nvPr/>
          </p:nvGrpSpPr>
          <p:grpSpPr bwMode="auto">
            <a:xfrm>
              <a:off x="2016" y="811"/>
              <a:ext cx="928" cy="459"/>
              <a:chOff x="2400" y="571"/>
              <a:chExt cx="928" cy="459"/>
            </a:xfrm>
          </p:grpSpPr>
          <p:grpSp>
            <p:nvGrpSpPr>
              <p:cNvPr id="155" name="Group 287"/>
              <p:cNvGrpSpPr>
                <a:grpSpLocks/>
              </p:cNvGrpSpPr>
              <p:nvPr/>
            </p:nvGrpSpPr>
            <p:grpSpPr bwMode="auto">
              <a:xfrm rot="-5400000">
                <a:off x="2640" y="753"/>
                <a:ext cx="459" cy="96"/>
                <a:chOff x="2208" y="1056"/>
                <a:chExt cx="724" cy="192"/>
              </a:xfrm>
            </p:grpSpPr>
            <p:grpSp>
              <p:nvGrpSpPr>
                <p:cNvPr id="156" name="Group 288"/>
                <p:cNvGrpSpPr>
                  <a:grpSpLocks/>
                </p:cNvGrpSpPr>
                <p:nvPr/>
              </p:nvGrpSpPr>
              <p:grpSpPr bwMode="auto">
                <a:xfrm>
                  <a:off x="2208" y="1056"/>
                  <a:ext cx="724" cy="48"/>
                  <a:chOff x="2208" y="1056"/>
                  <a:chExt cx="724" cy="48"/>
                </a:xfrm>
              </p:grpSpPr>
              <p:sp>
                <p:nvSpPr>
                  <p:cNvPr id="297" name="Line 289"/>
                  <p:cNvSpPr>
                    <a:spLocks noChangeShapeType="1"/>
                  </p:cNvSpPr>
                  <p:nvPr/>
                </p:nvSpPr>
                <p:spPr bwMode="auto">
                  <a:xfrm>
                    <a:off x="2208" y="1104"/>
                    <a:ext cx="7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sz="2400" b="1" kern="1200">
                      <a:solidFill>
                        <a:srgbClr val="000000"/>
                      </a:solidFill>
                      <a:latin typeface="Times New Roman" pitchFamily="18" charset="0"/>
                      <a:ea typeface="굴림" pitchFamily="34" charset="-127"/>
                      <a:cs typeface="+mn-cs"/>
                    </a:endParaRPr>
                  </a:p>
                </p:txBody>
              </p:sp>
              <p:sp>
                <p:nvSpPr>
                  <p:cNvPr id="298" name="Line 29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836" y="1056"/>
                    <a:ext cx="96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sz="2400" b="1" kern="1200">
                      <a:solidFill>
                        <a:srgbClr val="000000"/>
                      </a:solidFill>
                      <a:latin typeface="Times New Roman" pitchFamily="18" charset="0"/>
                      <a:ea typeface="굴림" pitchFamily="34" charset="-127"/>
                      <a:cs typeface="+mn-cs"/>
                    </a:endParaRPr>
                  </a:p>
                </p:txBody>
              </p:sp>
            </p:grpSp>
            <p:grpSp>
              <p:nvGrpSpPr>
                <p:cNvPr id="205" name="Group 291"/>
                <p:cNvGrpSpPr>
                  <a:grpSpLocks/>
                </p:cNvGrpSpPr>
                <p:nvPr/>
              </p:nvGrpSpPr>
              <p:grpSpPr bwMode="auto">
                <a:xfrm rot="10800000">
                  <a:off x="2208" y="1200"/>
                  <a:ext cx="720" cy="48"/>
                  <a:chOff x="2208" y="1056"/>
                  <a:chExt cx="720" cy="48"/>
                </a:xfrm>
              </p:grpSpPr>
              <p:sp>
                <p:nvSpPr>
                  <p:cNvPr id="295" name="Line 292"/>
                  <p:cNvSpPr>
                    <a:spLocks noChangeShapeType="1"/>
                  </p:cNvSpPr>
                  <p:nvPr/>
                </p:nvSpPr>
                <p:spPr bwMode="auto">
                  <a:xfrm>
                    <a:off x="2208" y="1104"/>
                    <a:ext cx="7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sz="2400" b="1" kern="1200">
                      <a:solidFill>
                        <a:srgbClr val="000000"/>
                      </a:solidFill>
                      <a:latin typeface="Times New Roman" pitchFamily="18" charset="0"/>
                      <a:ea typeface="굴림" pitchFamily="34" charset="-127"/>
                      <a:cs typeface="+mn-cs"/>
                    </a:endParaRPr>
                  </a:p>
                </p:txBody>
              </p:sp>
              <p:sp>
                <p:nvSpPr>
                  <p:cNvPr id="296" name="Line 29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832" y="1056"/>
                    <a:ext cx="96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sz="2400" b="1" kern="1200">
                      <a:solidFill>
                        <a:srgbClr val="000000"/>
                      </a:solidFill>
                      <a:latin typeface="Times New Roman" pitchFamily="18" charset="0"/>
                      <a:ea typeface="굴림" pitchFamily="34" charset="-127"/>
                      <a:cs typeface="+mn-cs"/>
                    </a:endParaRPr>
                  </a:p>
                </p:txBody>
              </p:sp>
            </p:grpSp>
          </p:grpSp>
          <p:sp>
            <p:nvSpPr>
              <p:cNvPr id="291" name="Text Box 294"/>
              <p:cNvSpPr txBox="1">
                <a:spLocks noChangeArrowheads="1"/>
              </p:cNvSpPr>
              <p:nvPr/>
            </p:nvSpPr>
            <p:spPr bwMode="auto">
              <a:xfrm>
                <a:off x="3024" y="708"/>
                <a:ext cx="3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rtl="0" fontAlgn="base" latinLnBrk="1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kumimoji="1" lang="en-US" b="1" kern="1200">
                    <a:solidFill>
                      <a:srgbClr val="000000"/>
                    </a:solidFill>
                    <a:latin typeface="Garamond" pitchFamily="18" charset="0"/>
                    <a:ea typeface="굴림" pitchFamily="34" charset="-127"/>
                    <a:cs typeface="+mn-cs"/>
                  </a:rPr>
                  <a:t>k</a:t>
                </a:r>
                <a:r>
                  <a:rPr kumimoji="1" lang="en-US" b="1" kern="1200" baseline="-25000">
                    <a:solidFill>
                      <a:srgbClr val="000000"/>
                    </a:solidFill>
                    <a:latin typeface="Garamond" pitchFamily="18" charset="0"/>
                    <a:ea typeface="굴림" pitchFamily="34" charset="-127"/>
                    <a:cs typeface="+mn-cs"/>
                  </a:rPr>
                  <a:t>on</a:t>
                </a:r>
              </a:p>
            </p:txBody>
          </p:sp>
          <p:sp>
            <p:nvSpPr>
              <p:cNvPr id="292" name="Text Box 295"/>
              <p:cNvSpPr txBox="1">
                <a:spLocks noChangeArrowheads="1"/>
              </p:cNvSpPr>
              <p:nvPr/>
            </p:nvSpPr>
            <p:spPr bwMode="auto">
              <a:xfrm>
                <a:off x="2400" y="708"/>
                <a:ext cx="3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rtl="0" fontAlgn="base" latinLnBrk="1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kumimoji="1" lang="en-US" b="1" kern="1200">
                    <a:solidFill>
                      <a:srgbClr val="000000"/>
                    </a:solidFill>
                    <a:latin typeface="Garamond" pitchFamily="18" charset="0"/>
                    <a:ea typeface="굴림" pitchFamily="34" charset="-127"/>
                    <a:cs typeface="+mn-cs"/>
                  </a:rPr>
                  <a:t>k</a:t>
                </a:r>
                <a:r>
                  <a:rPr kumimoji="1" lang="en-US" b="1" kern="1200" baseline="-25000">
                    <a:solidFill>
                      <a:srgbClr val="000000"/>
                    </a:solidFill>
                    <a:latin typeface="Garamond" pitchFamily="18" charset="0"/>
                    <a:ea typeface="굴림" pitchFamily="34" charset="-127"/>
                    <a:cs typeface="+mn-cs"/>
                  </a:rPr>
                  <a:t>off</a:t>
                </a:r>
              </a:p>
            </p:txBody>
          </p:sp>
        </p:grpSp>
      </p:grpSp>
      <p:grpSp>
        <p:nvGrpSpPr>
          <p:cNvPr id="206" name="Group 296"/>
          <p:cNvGrpSpPr>
            <a:grpSpLocks/>
          </p:cNvGrpSpPr>
          <p:nvPr/>
        </p:nvGrpSpPr>
        <p:grpSpPr bwMode="auto">
          <a:xfrm>
            <a:off x="6262688" y="5791200"/>
            <a:ext cx="2881312" cy="914400"/>
            <a:chOff x="3792" y="2448"/>
            <a:chExt cx="1815" cy="576"/>
          </a:xfrm>
        </p:grpSpPr>
        <p:grpSp>
          <p:nvGrpSpPr>
            <p:cNvPr id="207" name="Group 297"/>
            <p:cNvGrpSpPr>
              <a:grpSpLocks/>
            </p:cNvGrpSpPr>
            <p:nvPr/>
          </p:nvGrpSpPr>
          <p:grpSpPr bwMode="auto">
            <a:xfrm>
              <a:off x="3792" y="2496"/>
              <a:ext cx="1815" cy="480"/>
              <a:chOff x="288" y="768"/>
              <a:chExt cx="1815" cy="480"/>
            </a:xfrm>
          </p:grpSpPr>
          <p:sp>
            <p:nvSpPr>
              <p:cNvPr id="302" name="Text Box 298"/>
              <p:cNvSpPr txBox="1">
                <a:spLocks noChangeArrowheads="1"/>
              </p:cNvSpPr>
              <p:nvPr/>
            </p:nvSpPr>
            <p:spPr bwMode="auto">
              <a:xfrm>
                <a:off x="864" y="1017"/>
                <a:ext cx="86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defTabSz="4389438" rtl="0" fontAlgn="base" latinLnBrk="1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kumimoji="1" lang="en-US" b="1" kern="1200">
                    <a:solidFill>
                      <a:srgbClr val="000000"/>
                    </a:solidFill>
                    <a:latin typeface="Garamond" pitchFamily="18" charset="0"/>
                    <a:ea typeface="굴림" pitchFamily="34" charset="-127"/>
                    <a:cs typeface="+mn-cs"/>
                  </a:rPr>
                  <a:t>[</a:t>
                </a:r>
                <a:r>
                  <a:rPr kumimoji="1" lang="en-US" b="1" kern="1200">
                    <a:solidFill>
                      <a:srgbClr val="FF0000"/>
                    </a:solidFill>
                    <a:latin typeface="Garamond" pitchFamily="18" charset="0"/>
                    <a:ea typeface="굴림" pitchFamily="34" charset="-127"/>
                    <a:cs typeface="+mn-cs"/>
                  </a:rPr>
                  <a:t>FAT</a:t>
                </a:r>
                <a:r>
                  <a:rPr kumimoji="1" lang="en-US" b="1" kern="1200">
                    <a:solidFill>
                      <a:srgbClr val="000000"/>
                    </a:solidFill>
                    <a:latin typeface="Garamond" pitchFamily="18" charset="0"/>
                    <a:ea typeface="굴림" pitchFamily="34" charset="-127"/>
                    <a:cs typeface="+mn-cs"/>
                  </a:rPr>
                  <a:t>-</a:t>
                </a:r>
                <a:r>
                  <a:rPr kumimoji="1" lang="en-US" b="1" kern="1200">
                    <a:solidFill>
                      <a:srgbClr val="00FF00"/>
                    </a:solidFill>
                    <a:latin typeface="Garamond" pitchFamily="18" charset="0"/>
                    <a:ea typeface="굴림" pitchFamily="34" charset="-127"/>
                    <a:cs typeface="+mn-cs"/>
                  </a:rPr>
                  <a:t>Pax</a:t>
                </a:r>
                <a:r>
                  <a:rPr kumimoji="1" lang="en-US" b="1" kern="1200">
                    <a:solidFill>
                      <a:srgbClr val="000000"/>
                    </a:solidFill>
                    <a:latin typeface="Garamond" pitchFamily="18" charset="0"/>
                    <a:ea typeface="굴림" pitchFamily="34" charset="-127"/>
                    <a:cs typeface="+mn-cs"/>
                  </a:rPr>
                  <a:t>]</a:t>
                </a:r>
                <a:endParaRPr kumimoji="1" lang="en-US" b="1" kern="1200">
                  <a:solidFill>
                    <a:srgbClr val="FF6600"/>
                  </a:solidFill>
                  <a:latin typeface="Garamond" pitchFamily="18" charset="0"/>
                  <a:ea typeface="굴림" pitchFamily="34" charset="-127"/>
                  <a:cs typeface="+mn-cs"/>
                </a:endParaRPr>
              </a:p>
            </p:txBody>
          </p:sp>
          <p:sp>
            <p:nvSpPr>
              <p:cNvPr id="303" name="Text Box 299"/>
              <p:cNvSpPr txBox="1">
                <a:spLocks noChangeArrowheads="1"/>
              </p:cNvSpPr>
              <p:nvPr/>
            </p:nvSpPr>
            <p:spPr bwMode="auto">
              <a:xfrm>
                <a:off x="768" y="768"/>
                <a:ext cx="133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defTabSz="4389438" rtl="0" fontAlgn="base" latinLnBrk="1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kumimoji="1" lang="en-US" b="1" kern="1200">
                    <a:solidFill>
                      <a:srgbClr val="000000"/>
                    </a:solidFill>
                    <a:latin typeface="Garamond" pitchFamily="18" charset="0"/>
                    <a:ea typeface="굴림" pitchFamily="34" charset="-127"/>
                    <a:cs typeface="+mn-cs"/>
                  </a:rPr>
                  <a:t>[</a:t>
                </a:r>
                <a:r>
                  <a:rPr kumimoji="1" lang="en-US" b="1" kern="1200">
                    <a:solidFill>
                      <a:srgbClr val="FF0000"/>
                    </a:solidFill>
                    <a:latin typeface="Garamond" pitchFamily="18" charset="0"/>
                    <a:ea typeface="굴림" pitchFamily="34" charset="-127"/>
                    <a:cs typeface="+mn-cs"/>
                  </a:rPr>
                  <a:t>FAT</a:t>
                </a:r>
                <a:r>
                  <a:rPr kumimoji="1" lang="en-US" b="1" kern="1200">
                    <a:solidFill>
                      <a:srgbClr val="000000"/>
                    </a:solidFill>
                    <a:latin typeface="Garamond" pitchFamily="18" charset="0"/>
                    <a:ea typeface="굴림" pitchFamily="34" charset="-127"/>
                    <a:cs typeface="+mn-cs"/>
                  </a:rPr>
                  <a:t>] * [</a:t>
                </a:r>
                <a:r>
                  <a:rPr kumimoji="1" lang="en-US" b="1" kern="1200">
                    <a:solidFill>
                      <a:srgbClr val="00FF00"/>
                    </a:solidFill>
                    <a:latin typeface="Garamond" pitchFamily="18" charset="0"/>
                    <a:ea typeface="굴림" pitchFamily="34" charset="-127"/>
                    <a:cs typeface="+mn-cs"/>
                  </a:rPr>
                  <a:t>Pax</a:t>
                </a:r>
                <a:r>
                  <a:rPr kumimoji="1" lang="en-US" b="1" kern="1200">
                    <a:solidFill>
                      <a:srgbClr val="000000"/>
                    </a:solidFill>
                    <a:latin typeface="Garamond" pitchFamily="18" charset="0"/>
                    <a:ea typeface="굴림" pitchFamily="34" charset="-127"/>
                    <a:cs typeface="+mn-cs"/>
                  </a:rPr>
                  <a:t>]</a:t>
                </a:r>
              </a:p>
            </p:txBody>
          </p:sp>
          <p:sp>
            <p:nvSpPr>
              <p:cNvPr id="304" name="Line 300"/>
              <p:cNvSpPr>
                <a:spLocks noChangeShapeType="1"/>
              </p:cNvSpPr>
              <p:nvPr/>
            </p:nvSpPr>
            <p:spPr bwMode="auto">
              <a:xfrm>
                <a:off x="816" y="1008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rtl="0" fontAlgn="base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2400" b="1" kern="120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  <a:cs typeface="+mn-cs"/>
                </a:endParaRPr>
              </a:p>
            </p:txBody>
          </p:sp>
          <p:sp>
            <p:nvSpPr>
              <p:cNvPr id="305" name="Text Box 301"/>
              <p:cNvSpPr txBox="1">
                <a:spLocks noChangeArrowheads="1"/>
              </p:cNvSpPr>
              <p:nvPr/>
            </p:nvSpPr>
            <p:spPr bwMode="auto">
              <a:xfrm>
                <a:off x="288" y="864"/>
                <a:ext cx="57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rtl="0" fontAlgn="base" latinLnBrk="1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kumimoji="1" lang="en-US" sz="2400" b="1" i="1" kern="1200">
                    <a:solidFill>
                      <a:srgbClr val="000000"/>
                    </a:solidFill>
                    <a:latin typeface="Garamond" pitchFamily="18" charset="0"/>
                    <a:ea typeface="굴림" pitchFamily="34" charset="-127"/>
                    <a:cs typeface="+mn-cs"/>
                  </a:rPr>
                  <a:t>K</a:t>
                </a:r>
                <a:r>
                  <a:rPr kumimoji="1" lang="en-US" sz="2400" b="1" i="1" kern="1200" baseline="-25000">
                    <a:solidFill>
                      <a:srgbClr val="000000"/>
                    </a:solidFill>
                    <a:latin typeface="Garamond" pitchFamily="18" charset="0"/>
                    <a:ea typeface="굴림" pitchFamily="34" charset="-127"/>
                    <a:cs typeface="+mn-cs"/>
                  </a:rPr>
                  <a:t>d</a:t>
                </a:r>
                <a:r>
                  <a:rPr kumimoji="1" lang="en-US" sz="2400" b="1" kern="1200">
                    <a:solidFill>
                      <a:srgbClr val="000000"/>
                    </a:solidFill>
                    <a:latin typeface="Garamond" pitchFamily="18" charset="0"/>
                    <a:ea typeface="굴림" pitchFamily="34" charset="-127"/>
                    <a:cs typeface="+mn-cs"/>
                  </a:rPr>
                  <a:t> =</a:t>
                </a:r>
              </a:p>
            </p:txBody>
          </p:sp>
        </p:grpSp>
        <p:sp>
          <p:nvSpPr>
            <p:cNvPr id="301" name="Rectangle 302"/>
            <p:cNvSpPr>
              <a:spLocks noChangeArrowheads="1"/>
            </p:cNvSpPr>
            <p:nvPr/>
          </p:nvSpPr>
          <p:spPr bwMode="auto">
            <a:xfrm>
              <a:off x="3792" y="2448"/>
              <a:ext cx="1488" cy="57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2400" b="1" kern="120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+mn-cs"/>
              </a:endParaRPr>
            </a:p>
          </p:txBody>
        </p:sp>
      </p:grpSp>
      <p:sp>
        <p:nvSpPr>
          <p:cNvPr id="306" name="Line 308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 b="1" kern="1200">
              <a:solidFill>
                <a:srgbClr val="000000"/>
              </a:solidFill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measure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d</a:t>
            </a:r>
            <a:r>
              <a:rPr lang="en-US" dirty="0" smtClean="0"/>
              <a:t> &amp; </a:t>
            </a:r>
            <a:r>
              <a:rPr lang="en-US" dirty="0" smtClean="0">
                <a:sym typeface="Symbol"/>
              </a:rPr>
              <a:t>G </a:t>
            </a:r>
            <a:r>
              <a:rPr lang="en-US" dirty="0" err="1" smtClean="0">
                <a:sym typeface="Symbol"/>
              </a:rPr>
              <a:t>spectroscopically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0" y="1028700"/>
            <a:ext cx="9144000" cy="58293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 dirty="0">
              <a:solidFill>
                <a:srgbClr val="000000"/>
              </a:solidFill>
              <a:latin typeface="Times New Roman" pitchFamily="18" charset="0"/>
              <a:ea typeface="굴림" pitchFamily="34" charset="-127"/>
              <a:cs typeface="+mn-cs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209800"/>
            <a:ext cx="4038600" cy="4449763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Garamond" pitchFamily="18" charset="0"/>
              </a:rPr>
              <a:t>FRET / FLIM</a:t>
            </a:r>
          </a:p>
          <a:p>
            <a:pPr eaLnBrk="1" hangingPunct="1"/>
            <a:endParaRPr lang="en-US" sz="2800" dirty="0" smtClean="0">
              <a:latin typeface="Garamond" pitchFamily="18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457700" y="1219200"/>
            <a:ext cx="4533900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fontAlgn="base" latinLnBrk="1">
              <a:spcAft>
                <a:spcPct val="0"/>
              </a:spcAft>
              <a:defRPr/>
            </a:pPr>
            <a:r>
              <a:rPr kumimoji="1" lang="en-US" b="1" kern="1200" dirty="0">
                <a:solidFill>
                  <a:srgbClr val="000000"/>
                </a:solidFill>
                <a:latin typeface="Garamond" pitchFamily="18" charset="0"/>
                <a:ea typeface="굴림" pitchFamily="34" charset="-127"/>
                <a:cs typeface="+mn-cs"/>
              </a:rPr>
              <a:t>For a given cell, measure </a:t>
            </a:r>
            <a:r>
              <a:rPr kumimoji="1" lang="en-US" b="1" kern="1200" dirty="0">
                <a:solidFill>
                  <a:srgbClr val="000000"/>
                </a:solidFill>
                <a:latin typeface="Garamond" pitchFamily="18" charset="0"/>
                <a:ea typeface="굴림" pitchFamily="34" charset="-127"/>
                <a:cs typeface="+mn-cs"/>
              </a:rPr>
              <a:t>concentrations or</a:t>
            </a:r>
          </a:p>
          <a:p>
            <a:pPr algn="l" rtl="0" fontAlgn="base" latinLnBrk="1">
              <a:spcAft>
                <a:spcPct val="0"/>
              </a:spcAft>
              <a:defRPr/>
            </a:pPr>
            <a:r>
              <a:rPr kumimoji="1" lang="en-US" b="1" kern="1200" dirty="0">
                <a:solidFill>
                  <a:srgbClr val="000000"/>
                </a:solidFill>
                <a:latin typeface="Garamond" pitchFamily="18" charset="0"/>
                <a:ea typeface="굴림" pitchFamily="34" charset="-127"/>
                <a:cs typeface="+mn-cs"/>
              </a:rPr>
              <a:t> </a:t>
            </a:r>
            <a:r>
              <a:rPr kumimoji="1" lang="en-US" b="1" kern="1200" dirty="0">
                <a:solidFill>
                  <a:srgbClr val="000000"/>
                </a:solidFill>
                <a:latin typeface="Garamond" pitchFamily="18" charset="0"/>
                <a:ea typeface="굴림" pitchFamily="34" charset="-127"/>
                <a:cs typeface="+mn-cs"/>
              </a:rPr>
              <a:t>ratio of concentrations</a:t>
            </a:r>
            <a:endParaRPr kumimoji="1" lang="en-US" b="1" i="1" kern="1200" baseline="-25000" dirty="0">
              <a:solidFill>
                <a:srgbClr val="000000"/>
              </a:solidFill>
              <a:latin typeface="Garamond" pitchFamily="18" charset="0"/>
              <a:ea typeface="굴림" pitchFamily="34" charset="-127"/>
              <a:cs typeface="+mn-cs"/>
            </a:endParaRP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04800" y="1143000"/>
            <a:ext cx="2881313" cy="914400"/>
            <a:chOff x="3792" y="3168"/>
            <a:chExt cx="1815" cy="576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3792" y="3216"/>
              <a:ext cx="1815" cy="480"/>
              <a:chOff x="288" y="768"/>
              <a:chExt cx="1815" cy="480"/>
            </a:xfrm>
          </p:grpSpPr>
          <p:sp>
            <p:nvSpPr>
              <p:cNvPr id="12" name="Text Box 12"/>
              <p:cNvSpPr txBox="1">
                <a:spLocks noChangeArrowheads="1"/>
              </p:cNvSpPr>
              <p:nvPr/>
            </p:nvSpPr>
            <p:spPr bwMode="auto">
              <a:xfrm>
                <a:off x="864" y="1017"/>
                <a:ext cx="86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defTabSz="4389438" rtl="0" fontAlgn="base" latinLnBrk="1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kumimoji="1" lang="en-US" b="1" kern="1200">
                    <a:solidFill>
                      <a:srgbClr val="000000"/>
                    </a:solidFill>
                    <a:latin typeface="Garamond" pitchFamily="18" charset="0"/>
                    <a:ea typeface="굴림" pitchFamily="34" charset="-127"/>
                    <a:cs typeface="+mn-cs"/>
                  </a:rPr>
                  <a:t>[</a:t>
                </a:r>
                <a:r>
                  <a:rPr kumimoji="1" lang="en-US" b="1" kern="1200">
                    <a:solidFill>
                      <a:srgbClr val="FF0000"/>
                    </a:solidFill>
                    <a:latin typeface="Garamond" pitchFamily="18" charset="0"/>
                    <a:ea typeface="굴림" pitchFamily="34" charset="-127"/>
                    <a:cs typeface="+mn-cs"/>
                  </a:rPr>
                  <a:t>FAT</a:t>
                </a:r>
                <a:r>
                  <a:rPr kumimoji="1" lang="en-US" b="1" kern="1200">
                    <a:solidFill>
                      <a:srgbClr val="000000"/>
                    </a:solidFill>
                    <a:latin typeface="Garamond" pitchFamily="18" charset="0"/>
                    <a:ea typeface="굴림" pitchFamily="34" charset="-127"/>
                    <a:cs typeface="+mn-cs"/>
                  </a:rPr>
                  <a:t>-</a:t>
                </a:r>
                <a:r>
                  <a:rPr kumimoji="1" lang="en-US" b="1" kern="1200">
                    <a:solidFill>
                      <a:srgbClr val="00FF00"/>
                    </a:solidFill>
                    <a:latin typeface="Garamond" pitchFamily="18" charset="0"/>
                    <a:ea typeface="굴림" pitchFamily="34" charset="-127"/>
                    <a:cs typeface="+mn-cs"/>
                  </a:rPr>
                  <a:t>Pax</a:t>
                </a:r>
                <a:r>
                  <a:rPr kumimoji="1" lang="en-US" b="1" kern="1200">
                    <a:solidFill>
                      <a:srgbClr val="000000"/>
                    </a:solidFill>
                    <a:latin typeface="Garamond" pitchFamily="18" charset="0"/>
                    <a:ea typeface="굴림" pitchFamily="34" charset="-127"/>
                    <a:cs typeface="+mn-cs"/>
                  </a:rPr>
                  <a:t>]</a:t>
                </a:r>
                <a:endParaRPr kumimoji="1" lang="en-US" b="1" kern="1200">
                  <a:solidFill>
                    <a:srgbClr val="FF6600"/>
                  </a:solidFill>
                  <a:latin typeface="Garamond" pitchFamily="18" charset="0"/>
                  <a:ea typeface="굴림" pitchFamily="34" charset="-127"/>
                  <a:cs typeface="+mn-cs"/>
                </a:endParaRPr>
              </a:p>
            </p:txBody>
          </p:sp>
          <p:sp>
            <p:nvSpPr>
              <p:cNvPr id="13" name="Text Box 13"/>
              <p:cNvSpPr txBox="1">
                <a:spLocks noChangeArrowheads="1"/>
              </p:cNvSpPr>
              <p:nvPr/>
            </p:nvSpPr>
            <p:spPr bwMode="auto">
              <a:xfrm>
                <a:off x="768" y="768"/>
                <a:ext cx="133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defTabSz="4389438" rtl="0" fontAlgn="base" latinLnBrk="1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kumimoji="1" lang="en-US" b="1" kern="1200">
                    <a:solidFill>
                      <a:srgbClr val="000000"/>
                    </a:solidFill>
                    <a:latin typeface="Garamond" pitchFamily="18" charset="0"/>
                    <a:ea typeface="굴림" pitchFamily="34" charset="-127"/>
                    <a:cs typeface="+mn-cs"/>
                  </a:rPr>
                  <a:t>[</a:t>
                </a:r>
                <a:r>
                  <a:rPr kumimoji="1" lang="en-US" b="1" kern="1200">
                    <a:solidFill>
                      <a:srgbClr val="FF0000"/>
                    </a:solidFill>
                    <a:latin typeface="Garamond" pitchFamily="18" charset="0"/>
                    <a:ea typeface="굴림" pitchFamily="34" charset="-127"/>
                    <a:cs typeface="+mn-cs"/>
                  </a:rPr>
                  <a:t>FAT</a:t>
                </a:r>
                <a:r>
                  <a:rPr kumimoji="1" lang="en-US" b="1" kern="1200">
                    <a:solidFill>
                      <a:srgbClr val="000000"/>
                    </a:solidFill>
                    <a:latin typeface="Garamond" pitchFamily="18" charset="0"/>
                    <a:ea typeface="굴림" pitchFamily="34" charset="-127"/>
                    <a:cs typeface="+mn-cs"/>
                  </a:rPr>
                  <a:t>] * [</a:t>
                </a:r>
                <a:r>
                  <a:rPr kumimoji="1" lang="en-US" b="1" kern="1200">
                    <a:solidFill>
                      <a:srgbClr val="00FF00"/>
                    </a:solidFill>
                    <a:latin typeface="Garamond" pitchFamily="18" charset="0"/>
                    <a:ea typeface="굴림" pitchFamily="34" charset="-127"/>
                    <a:cs typeface="+mn-cs"/>
                  </a:rPr>
                  <a:t>Pax</a:t>
                </a:r>
                <a:r>
                  <a:rPr kumimoji="1" lang="en-US" b="1" kern="1200">
                    <a:solidFill>
                      <a:srgbClr val="000000"/>
                    </a:solidFill>
                    <a:latin typeface="Garamond" pitchFamily="18" charset="0"/>
                    <a:ea typeface="굴림" pitchFamily="34" charset="-127"/>
                    <a:cs typeface="+mn-cs"/>
                  </a:rPr>
                  <a:t>]</a:t>
                </a:r>
              </a:p>
            </p:txBody>
          </p:sp>
          <p:sp>
            <p:nvSpPr>
              <p:cNvPr id="14" name="Line 14"/>
              <p:cNvSpPr>
                <a:spLocks noChangeShapeType="1"/>
              </p:cNvSpPr>
              <p:nvPr/>
            </p:nvSpPr>
            <p:spPr bwMode="auto">
              <a:xfrm>
                <a:off x="816" y="1008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rtl="0" fontAlgn="base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2400" b="1" kern="120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  <a:cs typeface="+mn-cs"/>
                </a:endParaRPr>
              </a:p>
            </p:txBody>
          </p:sp>
          <p:sp>
            <p:nvSpPr>
              <p:cNvPr id="15" name="Text Box 15"/>
              <p:cNvSpPr txBox="1">
                <a:spLocks noChangeArrowheads="1"/>
              </p:cNvSpPr>
              <p:nvPr/>
            </p:nvSpPr>
            <p:spPr bwMode="auto">
              <a:xfrm>
                <a:off x="288" y="864"/>
                <a:ext cx="57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rtl="0" fontAlgn="base" latinLnBrk="1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kumimoji="1" lang="en-US" sz="2400" b="1" i="1" kern="1200">
                    <a:solidFill>
                      <a:srgbClr val="000000"/>
                    </a:solidFill>
                    <a:latin typeface="Garamond" pitchFamily="18" charset="0"/>
                    <a:ea typeface="굴림" pitchFamily="34" charset="-127"/>
                    <a:cs typeface="+mn-cs"/>
                  </a:rPr>
                  <a:t>K</a:t>
                </a:r>
                <a:r>
                  <a:rPr kumimoji="1" lang="en-US" sz="2400" b="1" i="1" kern="1200" baseline="-25000">
                    <a:solidFill>
                      <a:srgbClr val="000000"/>
                    </a:solidFill>
                    <a:latin typeface="Garamond" pitchFamily="18" charset="0"/>
                    <a:ea typeface="굴림" pitchFamily="34" charset="-127"/>
                    <a:cs typeface="+mn-cs"/>
                  </a:rPr>
                  <a:t>d</a:t>
                </a:r>
                <a:r>
                  <a:rPr kumimoji="1" lang="en-US" sz="2400" b="1" kern="1200">
                    <a:solidFill>
                      <a:srgbClr val="000000"/>
                    </a:solidFill>
                    <a:latin typeface="Garamond" pitchFamily="18" charset="0"/>
                    <a:ea typeface="굴림" pitchFamily="34" charset="-127"/>
                    <a:cs typeface="+mn-cs"/>
                  </a:rPr>
                  <a:t> =</a:t>
                </a:r>
              </a:p>
            </p:txBody>
          </p:sp>
        </p:grp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3792" y="3168"/>
              <a:ext cx="1488" cy="57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2400" b="1" kern="120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+mn-cs"/>
              </a:endParaRPr>
            </a:p>
          </p:txBody>
        </p:sp>
      </p:grp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3200400" y="1981200"/>
            <a:ext cx="4648200" cy="1662113"/>
            <a:chOff x="2112" y="1104"/>
            <a:chExt cx="2928" cy="1047"/>
          </a:xfrm>
        </p:grpSpPr>
        <p:grpSp>
          <p:nvGrpSpPr>
            <p:cNvPr id="9" name="Group 18"/>
            <p:cNvGrpSpPr>
              <a:grpSpLocks/>
            </p:cNvGrpSpPr>
            <p:nvPr/>
          </p:nvGrpSpPr>
          <p:grpSpPr bwMode="auto">
            <a:xfrm>
              <a:off x="2592" y="1104"/>
              <a:ext cx="2448" cy="471"/>
              <a:chOff x="2544" y="1200"/>
              <a:chExt cx="2448" cy="471"/>
            </a:xfrm>
          </p:grpSpPr>
          <p:sp>
            <p:nvSpPr>
              <p:cNvPr id="23" name="Text Box 19"/>
              <p:cNvSpPr txBox="1">
                <a:spLocks noChangeArrowheads="1"/>
              </p:cNvSpPr>
              <p:nvPr/>
            </p:nvSpPr>
            <p:spPr bwMode="auto">
              <a:xfrm>
                <a:off x="2592" y="1440"/>
                <a:ext cx="240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defTabSz="4389438" rtl="0" fontAlgn="base" latinLnBrk="1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kumimoji="1" lang="en-US" b="1" kern="1200">
                    <a:solidFill>
                      <a:srgbClr val="000000"/>
                    </a:solidFill>
                    <a:latin typeface="Garamond" pitchFamily="18" charset="0"/>
                    <a:ea typeface="굴림" pitchFamily="34" charset="-127"/>
                    <a:cs typeface="+mn-cs"/>
                  </a:rPr>
                  <a:t>[</a:t>
                </a:r>
                <a:r>
                  <a:rPr kumimoji="1" lang="en-US" b="1" kern="1200">
                    <a:solidFill>
                      <a:srgbClr val="FF0000"/>
                    </a:solidFill>
                    <a:latin typeface="Garamond" pitchFamily="18" charset="0"/>
                    <a:ea typeface="굴림" pitchFamily="34" charset="-127"/>
                    <a:cs typeface="+mn-cs"/>
                  </a:rPr>
                  <a:t>FAT</a:t>
                </a:r>
                <a:r>
                  <a:rPr kumimoji="1" lang="en-US" b="1" kern="1200">
                    <a:solidFill>
                      <a:srgbClr val="000000"/>
                    </a:solidFill>
                    <a:latin typeface="Garamond" pitchFamily="18" charset="0"/>
                    <a:ea typeface="굴림" pitchFamily="34" charset="-127"/>
                    <a:cs typeface="+mn-cs"/>
                  </a:rPr>
                  <a:t>-</a:t>
                </a:r>
                <a:r>
                  <a:rPr kumimoji="1" lang="en-US" b="1" kern="1200">
                    <a:solidFill>
                      <a:srgbClr val="00FF00"/>
                    </a:solidFill>
                    <a:latin typeface="Garamond" pitchFamily="18" charset="0"/>
                    <a:ea typeface="굴림" pitchFamily="34" charset="-127"/>
                    <a:cs typeface="+mn-cs"/>
                  </a:rPr>
                  <a:t>Pax</a:t>
                </a:r>
                <a:r>
                  <a:rPr kumimoji="1" lang="en-US" b="1" kern="1200">
                    <a:solidFill>
                      <a:srgbClr val="000000"/>
                    </a:solidFill>
                    <a:latin typeface="Garamond" pitchFamily="18" charset="0"/>
                    <a:ea typeface="굴림" pitchFamily="34" charset="-127"/>
                    <a:cs typeface="+mn-cs"/>
                  </a:rPr>
                  <a:t>]           1 – FRETratio</a:t>
                </a:r>
              </a:p>
            </p:txBody>
          </p:sp>
          <p:sp>
            <p:nvSpPr>
              <p:cNvPr id="24" name="Text Box 20"/>
              <p:cNvSpPr txBox="1">
                <a:spLocks noChangeArrowheads="1"/>
              </p:cNvSpPr>
              <p:nvPr/>
            </p:nvSpPr>
            <p:spPr bwMode="auto">
              <a:xfrm>
                <a:off x="2688" y="1200"/>
                <a:ext cx="220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defTabSz="4389438" rtl="0" fontAlgn="base" latinLnBrk="1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kumimoji="1" lang="en-US" b="1" kern="1200">
                    <a:solidFill>
                      <a:srgbClr val="000000"/>
                    </a:solidFill>
                    <a:latin typeface="Garamond" pitchFamily="18" charset="0"/>
                    <a:ea typeface="굴림" pitchFamily="34" charset="-127"/>
                    <a:cs typeface="+mn-cs"/>
                  </a:rPr>
                  <a:t>[</a:t>
                </a:r>
                <a:r>
                  <a:rPr kumimoji="1" lang="en-US" b="1" kern="1200">
                    <a:solidFill>
                      <a:srgbClr val="00FF00"/>
                    </a:solidFill>
                    <a:latin typeface="Garamond" pitchFamily="18" charset="0"/>
                    <a:ea typeface="굴림" pitchFamily="34" charset="-127"/>
                    <a:cs typeface="+mn-cs"/>
                  </a:rPr>
                  <a:t>Pax</a:t>
                </a:r>
                <a:r>
                  <a:rPr kumimoji="1" lang="en-US" b="1" kern="1200">
                    <a:solidFill>
                      <a:srgbClr val="000000"/>
                    </a:solidFill>
                    <a:latin typeface="Garamond" pitchFamily="18" charset="0"/>
                    <a:ea typeface="굴림" pitchFamily="34" charset="-127"/>
                    <a:cs typeface="+mn-cs"/>
                  </a:rPr>
                  <a:t>]        =                 1</a:t>
                </a:r>
              </a:p>
            </p:txBody>
          </p:sp>
          <p:sp>
            <p:nvSpPr>
              <p:cNvPr id="25" name="Line 21"/>
              <p:cNvSpPr>
                <a:spLocks noChangeShapeType="1"/>
              </p:cNvSpPr>
              <p:nvPr/>
            </p:nvSpPr>
            <p:spPr bwMode="auto">
              <a:xfrm>
                <a:off x="2544" y="1440"/>
                <a:ext cx="7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rtl="0" fontAlgn="base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2400" b="1" kern="120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  <a:cs typeface="+mn-cs"/>
                </a:endParaRPr>
              </a:p>
            </p:txBody>
          </p:sp>
          <p:sp>
            <p:nvSpPr>
              <p:cNvPr id="26" name="Line 22"/>
              <p:cNvSpPr>
                <a:spLocks noChangeShapeType="1"/>
              </p:cNvSpPr>
              <p:nvPr/>
            </p:nvSpPr>
            <p:spPr bwMode="auto">
              <a:xfrm>
                <a:off x="3600" y="1440"/>
                <a:ext cx="10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rtl="0" fontAlgn="base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2400" b="1" kern="120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  <a:cs typeface="+mn-cs"/>
                </a:endParaRPr>
              </a:p>
            </p:txBody>
          </p:sp>
        </p:grpSp>
        <p:sp>
          <p:nvSpPr>
            <p:cNvPr id="18" name="Text Box 23"/>
            <p:cNvSpPr txBox="1">
              <a:spLocks noChangeArrowheads="1"/>
            </p:cNvSpPr>
            <p:nvPr/>
          </p:nvSpPr>
          <p:spPr bwMode="auto">
            <a:xfrm>
              <a:off x="3648" y="1920"/>
              <a:ext cx="1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defTabSz="4389438" rtl="0" fontAlgn="base" latinLnBrk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b="1" kern="1200">
                  <a:solidFill>
                    <a:srgbClr val="00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non-FRETlifetime</a:t>
              </a:r>
            </a:p>
          </p:txBody>
        </p:sp>
        <p:sp>
          <p:nvSpPr>
            <p:cNvPr id="19" name="Text Box 24"/>
            <p:cNvSpPr txBox="1">
              <a:spLocks noChangeArrowheads="1"/>
            </p:cNvSpPr>
            <p:nvPr/>
          </p:nvSpPr>
          <p:spPr bwMode="auto">
            <a:xfrm>
              <a:off x="2736" y="1680"/>
              <a:ext cx="22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defTabSz="4389438" rtl="0" fontAlgn="base" latinLnBrk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l-GR" b="1" kern="1200">
                  <a:solidFill>
                    <a:srgbClr val="0099FF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η</a:t>
              </a:r>
              <a:r>
                <a:rPr kumimoji="1" lang="en-US" b="1" kern="1200">
                  <a:solidFill>
                    <a:srgbClr val="0099FF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    </a:t>
              </a:r>
              <a:r>
                <a:rPr kumimoji="1" lang="en-US" b="1" kern="1200">
                  <a:solidFill>
                    <a:srgbClr val="00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=     1   –        FRETlifetime </a:t>
              </a:r>
            </a:p>
          </p:txBody>
        </p:sp>
        <p:sp>
          <p:nvSpPr>
            <p:cNvPr id="20" name="Line 25"/>
            <p:cNvSpPr>
              <a:spLocks noChangeShapeType="1"/>
            </p:cNvSpPr>
            <p:nvPr/>
          </p:nvSpPr>
          <p:spPr bwMode="auto">
            <a:xfrm>
              <a:off x="3648" y="1920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2400" b="1" kern="120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+mn-cs"/>
              </a:endParaRPr>
            </a:p>
          </p:txBody>
        </p:sp>
        <p:sp>
          <p:nvSpPr>
            <p:cNvPr id="21" name="AutoShape 26"/>
            <p:cNvSpPr>
              <a:spLocks noChangeArrowheads="1"/>
            </p:cNvSpPr>
            <p:nvPr/>
          </p:nvSpPr>
          <p:spPr bwMode="auto">
            <a:xfrm>
              <a:off x="2112" y="1344"/>
              <a:ext cx="288" cy="96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2400" b="1" kern="120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+mn-cs"/>
              </a:endParaRPr>
            </a:p>
          </p:txBody>
        </p:sp>
        <p:sp>
          <p:nvSpPr>
            <p:cNvPr id="22" name="AutoShape 27"/>
            <p:cNvSpPr>
              <a:spLocks noChangeArrowheads="1"/>
            </p:cNvSpPr>
            <p:nvPr/>
          </p:nvSpPr>
          <p:spPr bwMode="auto">
            <a:xfrm>
              <a:off x="2112" y="1776"/>
              <a:ext cx="288" cy="96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2400" b="1" kern="120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+mn-cs"/>
              </a:endParaRPr>
            </a:p>
          </p:txBody>
        </p:sp>
      </p:grpSp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304800" y="3695699"/>
            <a:ext cx="7886700" cy="1200150"/>
            <a:chOff x="1200" y="2609"/>
            <a:chExt cx="4968" cy="756"/>
          </a:xfrm>
        </p:grpSpPr>
        <p:sp>
          <p:nvSpPr>
            <p:cNvPr id="28" name="Text Box 29"/>
            <p:cNvSpPr txBox="1">
              <a:spLocks noChangeArrowheads="1"/>
            </p:cNvSpPr>
            <p:nvPr/>
          </p:nvSpPr>
          <p:spPr bwMode="auto">
            <a:xfrm>
              <a:off x="1536" y="2609"/>
              <a:ext cx="4632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defTabSz="4389438" rtl="0" fontAlgn="base" latinLnBrk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b="1" kern="1200" dirty="0">
                  <a:solidFill>
                    <a:srgbClr val="FF33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B</a:t>
              </a:r>
              <a:r>
                <a:rPr kumimoji="1" lang="en-US" b="1" kern="1200" dirty="0">
                  <a:solidFill>
                    <a:srgbClr val="00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 = </a:t>
              </a:r>
              <a:r>
                <a:rPr kumimoji="1" lang="en-US" b="1" kern="1200" dirty="0">
                  <a:solidFill>
                    <a:srgbClr val="00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Green molecule intensity/</a:t>
              </a:r>
              <a:r>
                <a:rPr kumimoji="1" lang="en-US" b="1" kern="1200" dirty="0" err="1">
                  <a:solidFill>
                    <a:srgbClr val="00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C</a:t>
              </a:r>
              <a:r>
                <a:rPr kumimoji="1" lang="en-US" b="1" kern="1200" baseline="-25000" dirty="0" err="1">
                  <a:solidFill>
                    <a:srgbClr val="00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gfp</a:t>
              </a:r>
              <a:r>
                <a:rPr kumimoji="1" lang="en-US" b="1" kern="1200" dirty="0">
                  <a:solidFill>
                    <a:srgbClr val="00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 = </a:t>
              </a:r>
              <a:r>
                <a:rPr kumimoji="1" lang="en-US" b="1" kern="1200" dirty="0">
                  <a:solidFill>
                    <a:srgbClr val="00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[</a:t>
              </a:r>
              <a:r>
                <a:rPr kumimoji="1" lang="en-US" b="1" kern="1200" dirty="0" err="1">
                  <a:solidFill>
                    <a:srgbClr val="00FF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Pax</a:t>
              </a:r>
              <a:r>
                <a:rPr kumimoji="1" lang="en-US" b="1" kern="1200" dirty="0">
                  <a:solidFill>
                    <a:srgbClr val="00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] +(1-</a:t>
              </a:r>
              <a:r>
                <a:rPr kumimoji="1" lang="el-GR" b="1" kern="1200" dirty="0">
                  <a:solidFill>
                    <a:srgbClr val="009999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η</a:t>
              </a:r>
              <a:r>
                <a:rPr kumimoji="1" lang="en-US" b="1" kern="1200" dirty="0">
                  <a:solidFill>
                    <a:srgbClr val="00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)[</a:t>
              </a:r>
              <a:r>
                <a:rPr kumimoji="1" lang="en-US" b="1" kern="1200" dirty="0">
                  <a:solidFill>
                    <a:srgbClr val="FF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FAT</a:t>
              </a:r>
              <a:r>
                <a:rPr kumimoji="1" lang="en-US" b="1" kern="1200" dirty="0">
                  <a:solidFill>
                    <a:srgbClr val="00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- </a:t>
              </a:r>
              <a:r>
                <a:rPr kumimoji="1" lang="en-US" b="1" kern="1200" dirty="0" err="1">
                  <a:solidFill>
                    <a:srgbClr val="00FF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Pax</a:t>
              </a:r>
              <a:r>
                <a:rPr kumimoji="1" lang="en-US" b="1" kern="1200" dirty="0">
                  <a:solidFill>
                    <a:srgbClr val="00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]</a:t>
              </a:r>
            </a:p>
            <a:p>
              <a:pPr algn="l" defTabSz="4389438" rtl="0" fontAlgn="base" latinLnBrk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b="1" kern="1200" dirty="0">
                  <a:solidFill>
                    <a:srgbClr val="00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 </a:t>
              </a:r>
            </a:p>
            <a:p>
              <a:pPr algn="l" defTabSz="4389438" rtl="0" fontAlgn="base" latinLnBrk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b="1" kern="1200" dirty="0">
                  <a:solidFill>
                    <a:srgbClr val="FF33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C</a:t>
              </a:r>
              <a:r>
                <a:rPr kumimoji="1" lang="en-US" b="1" kern="1200" dirty="0">
                  <a:solidFill>
                    <a:srgbClr val="00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 = </a:t>
              </a:r>
              <a:r>
                <a:rPr kumimoji="1" lang="en-US" b="1" kern="1200" dirty="0">
                  <a:solidFill>
                    <a:srgbClr val="00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Red molecule intensity/</a:t>
              </a:r>
              <a:r>
                <a:rPr kumimoji="1" lang="en-US" b="1" kern="1200" dirty="0" err="1">
                  <a:solidFill>
                    <a:srgbClr val="00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C</a:t>
              </a:r>
              <a:r>
                <a:rPr kumimoji="1" lang="en-US" b="1" kern="1200" baseline="-25000" dirty="0" err="1">
                  <a:solidFill>
                    <a:srgbClr val="00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mc</a:t>
              </a:r>
              <a:r>
                <a:rPr kumimoji="1" lang="en-US" b="1" kern="1200" dirty="0">
                  <a:solidFill>
                    <a:srgbClr val="00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 </a:t>
              </a:r>
              <a:r>
                <a:rPr kumimoji="1" lang="en-US" b="1" kern="1200" dirty="0">
                  <a:solidFill>
                    <a:srgbClr val="00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= [</a:t>
              </a:r>
              <a:r>
                <a:rPr kumimoji="1" lang="en-US" b="1" kern="1200" dirty="0">
                  <a:solidFill>
                    <a:srgbClr val="FF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FAT</a:t>
              </a:r>
              <a:r>
                <a:rPr kumimoji="1" lang="en-US" b="1" kern="1200" dirty="0">
                  <a:solidFill>
                    <a:srgbClr val="00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] + [</a:t>
              </a:r>
              <a:r>
                <a:rPr kumimoji="1" lang="en-US" b="1" kern="1200" dirty="0">
                  <a:solidFill>
                    <a:srgbClr val="FF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FAT</a:t>
              </a:r>
              <a:r>
                <a:rPr kumimoji="1" lang="en-US" b="1" kern="1200" dirty="0">
                  <a:solidFill>
                    <a:srgbClr val="00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-</a:t>
              </a:r>
              <a:r>
                <a:rPr kumimoji="1" lang="en-US" b="1" kern="1200" dirty="0" err="1">
                  <a:solidFill>
                    <a:srgbClr val="00FF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Pax</a:t>
              </a:r>
              <a:r>
                <a:rPr kumimoji="1" lang="en-US" b="1" kern="1200" dirty="0">
                  <a:solidFill>
                    <a:srgbClr val="00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] + </a:t>
              </a:r>
              <a:r>
                <a:rPr kumimoji="1" lang="en-US" b="1" kern="1200" dirty="0">
                  <a:solidFill>
                    <a:srgbClr val="FF33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B</a:t>
              </a:r>
              <a:r>
                <a:rPr kumimoji="1" lang="en-US" b="1" kern="1200" dirty="0">
                  <a:solidFill>
                    <a:srgbClr val="00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/</a:t>
              </a:r>
              <a:r>
                <a:rPr kumimoji="1" lang="el-GR" b="1" kern="1200" dirty="0">
                  <a:solidFill>
                    <a:srgbClr val="660066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γ</a:t>
              </a:r>
              <a:endParaRPr kumimoji="1" lang="en-US" b="1" kern="1200" dirty="0">
                <a:solidFill>
                  <a:srgbClr val="000000"/>
                </a:solidFill>
                <a:latin typeface="Garamond" pitchFamily="18" charset="0"/>
                <a:ea typeface="굴림" pitchFamily="34" charset="-127"/>
                <a:cs typeface="+mn-cs"/>
              </a:endParaRPr>
            </a:p>
          </p:txBody>
        </p:sp>
        <p:sp>
          <p:nvSpPr>
            <p:cNvPr id="29" name="AutoShape 30"/>
            <p:cNvSpPr>
              <a:spLocks noChangeArrowheads="1"/>
            </p:cNvSpPr>
            <p:nvPr/>
          </p:nvSpPr>
          <p:spPr bwMode="auto">
            <a:xfrm>
              <a:off x="1200" y="3168"/>
              <a:ext cx="288" cy="96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2400" b="1" kern="120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+mn-cs"/>
              </a:endParaRPr>
            </a:p>
          </p:txBody>
        </p:sp>
        <p:sp>
          <p:nvSpPr>
            <p:cNvPr id="30" name="AutoShape 31"/>
            <p:cNvSpPr>
              <a:spLocks noChangeArrowheads="1"/>
            </p:cNvSpPr>
            <p:nvPr/>
          </p:nvSpPr>
          <p:spPr bwMode="auto">
            <a:xfrm>
              <a:off x="1200" y="2688"/>
              <a:ext cx="288" cy="96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2400" b="1" kern="120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+mn-cs"/>
              </a:endParaRPr>
            </a:p>
          </p:txBody>
        </p:sp>
      </p:grpSp>
      <p:sp>
        <p:nvSpPr>
          <p:cNvPr id="31" name="Text Box 32"/>
          <p:cNvSpPr txBox="1">
            <a:spLocks noChangeArrowheads="1"/>
          </p:cNvSpPr>
          <p:nvPr/>
        </p:nvSpPr>
        <p:spPr bwMode="auto">
          <a:xfrm>
            <a:off x="381000" y="5600700"/>
            <a:ext cx="8229600" cy="33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fontAlgn="base" latinLnBrk="1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600" b="1" kern="1200" dirty="0">
                <a:solidFill>
                  <a:srgbClr val="000000"/>
                </a:solidFill>
                <a:latin typeface="Garamond" pitchFamily="18" charset="0"/>
                <a:ea typeface="굴림" pitchFamily="34" charset="-127"/>
                <a:cs typeface="+mn-cs"/>
              </a:rPr>
              <a:t>Solve simultaneous equations to obtain </a:t>
            </a:r>
            <a:r>
              <a:rPr kumimoji="1" lang="en-US" sz="1600" b="1" i="1" kern="1200" dirty="0" err="1">
                <a:solidFill>
                  <a:srgbClr val="000000"/>
                </a:solidFill>
                <a:latin typeface="Garamond" pitchFamily="18" charset="0"/>
                <a:ea typeface="굴림" pitchFamily="34" charset="-127"/>
                <a:cs typeface="+mn-cs"/>
              </a:rPr>
              <a:t>K</a:t>
            </a:r>
            <a:r>
              <a:rPr kumimoji="1" lang="en-US" sz="1600" b="1" i="1" kern="1200" baseline="-25000" dirty="0" err="1">
                <a:solidFill>
                  <a:srgbClr val="000000"/>
                </a:solidFill>
                <a:latin typeface="Garamond" pitchFamily="18" charset="0"/>
                <a:ea typeface="굴림" pitchFamily="34" charset="-127"/>
                <a:cs typeface="+mn-cs"/>
              </a:rPr>
              <a:t>d</a:t>
            </a:r>
            <a:r>
              <a:rPr kumimoji="1" lang="en-US" sz="1600" b="1" kern="1200" dirty="0">
                <a:solidFill>
                  <a:srgbClr val="000000"/>
                </a:solidFill>
                <a:latin typeface="Garamond" pitchFamily="18" charset="0"/>
                <a:ea typeface="굴림" pitchFamily="34" charset="-127"/>
                <a:cs typeface="+mn-cs"/>
              </a:rPr>
              <a:t>. Calculate Gibbs free energy,</a:t>
            </a:r>
            <a:r>
              <a:rPr kumimoji="1" lang="en-US" sz="1600" b="1" i="1" kern="1200" dirty="0">
                <a:solidFill>
                  <a:srgbClr val="000000"/>
                </a:solidFill>
                <a:latin typeface="Garamond" pitchFamily="18" charset="0"/>
                <a:ea typeface="굴림" pitchFamily="34" charset="-127"/>
                <a:cs typeface="+mn-cs"/>
              </a:rPr>
              <a:t> </a:t>
            </a:r>
            <a:r>
              <a:rPr kumimoji="1" lang="el-GR" sz="1600" b="1" i="1" kern="1200" dirty="0">
                <a:solidFill>
                  <a:srgbClr val="000000"/>
                </a:solidFill>
                <a:latin typeface="Garamond" pitchFamily="18" charset="0"/>
                <a:ea typeface="굴림" pitchFamily="34" charset="-127"/>
                <a:cs typeface="+mn-cs"/>
              </a:rPr>
              <a:t>Δ</a:t>
            </a:r>
            <a:r>
              <a:rPr kumimoji="1" lang="en-US" sz="1600" b="1" i="1" kern="1200" dirty="0">
                <a:solidFill>
                  <a:srgbClr val="000000"/>
                </a:solidFill>
                <a:latin typeface="Garamond" pitchFamily="18" charset="0"/>
                <a:ea typeface="굴림" pitchFamily="34" charset="-127"/>
                <a:cs typeface="+mn-cs"/>
              </a:rPr>
              <a:t>G</a:t>
            </a:r>
            <a:r>
              <a:rPr kumimoji="1" lang="en-US" sz="1600" b="1" kern="1200" dirty="0">
                <a:solidFill>
                  <a:srgbClr val="000000"/>
                </a:solidFill>
                <a:latin typeface="Garamond" pitchFamily="18" charset="0"/>
                <a:ea typeface="굴림" pitchFamily="34" charset="-127"/>
                <a:cs typeface="+mn-cs"/>
              </a:rPr>
              <a:t> = RT </a:t>
            </a:r>
            <a:r>
              <a:rPr kumimoji="1" lang="en-US" sz="1600" b="1" kern="1200" dirty="0" err="1">
                <a:solidFill>
                  <a:srgbClr val="000000"/>
                </a:solidFill>
                <a:latin typeface="Garamond" pitchFamily="18" charset="0"/>
                <a:ea typeface="굴림" pitchFamily="34" charset="-127"/>
                <a:cs typeface="+mn-cs"/>
              </a:rPr>
              <a:t>ln</a:t>
            </a:r>
            <a:r>
              <a:rPr kumimoji="1" lang="en-US" sz="1600" b="1" kern="1200" dirty="0">
                <a:solidFill>
                  <a:srgbClr val="000000"/>
                </a:solidFill>
                <a:latin typeface="Garamond" pitchFamily="18" charset="0"/>
                <a:ea typeface="굴림" pitchFamily="34" charset="-127"/>
                <a:cs typeface="+mn-cs"/>
              </a:rPr>
              <a:t> </a:t>
            </a:r>
            <a:r>
              <a:rPr kumimoji="1" lang="en-US" sz="1600" b="1" i="1" kern="1200" dirty="0" err="1">
                <a:solidFill>
                  <a:srgbClr val="000000"/>
                </a:solidFill>
                <a:latin typeface="Garamond" pitchFamily="18" charset="0"/>
                <a:ea typeface="굴림" pitchFamily="34" charset="-127"/>
                <a:cs typeface="+mn-cs"/>
              </a:rPr>
              <a:t>K</a:t>
            </a:r>
            <a:r>
              <a:rPr kumimoji="1" lang="en-US" sz="1600" b="1" i="1" kern="1200" baseline="-25000" dirty="0" err="1">
                <a:solidFill>
                  <a:srgbClr val="000000"/>
                </a:solidFill>
                <a:latin typeface="Garamond" pitchFamily="18" charset="0"/>
                <a:ea typeface="굴림" pitchFamily="34" charset="-127"/>
                <a:cs typeface="+mn-cs"/>
              </a:rPr>
              <a:t>d</a:t>
            </a:r>
            <a:r>
              <a:rPr kumimoji="1" lang="en-US" sz="1600" b="1" kern="1200" dirty="0">
                <a:solidFill>
                  <a:srgbClr val="000000"/>
                </a:solidFill>
                <a:latin typeface="Garamond" pitchFamily="18" charset="0"/>
                <a:ea typeface="굴림" pitchFamily="34" charset="-127"/>
                <a:cs typeface="+mn-cs"/>
              </a:rPr>
              <a:t> </a:t>
            </a:r>
          </a:p>
        </p:txBody>
      </p:sp>
      <p:sp>
        <p:nvSpPr>
          <p:cNvPr id="32" name="Text Box 33"/>
          <p:cNvSpPr txBox="1">
            <a:spLocks noChangeArrowheads="1"/>
          </p:cNvSpPr>
          <p:nvPr/>
        </p:nvSpPr>
        <p:spPr bwMode="auto">
          <a:xfrm>
            <a:off x="381000" y="6019800"/>
            <a:ext cx="84963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fontAlgn="base" latinLnBrk="1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b="1" i="1" kern="1200" dirty="0">
                <a:solidFill>
                  <a:srgbClr val="000000"/>
                </a:solidFill>
                <a:latin typeface="Garamond" pitchFamily="18" charset="0"/>
                <a:ea typeface="굴림" pitchFamily="34" charset="-127"/>
                <a:cs typeface="+mn-cs"/>
              </a:rPr>
              <a:t>In vitro</a:t>
            </a:r>
            <a:r>
              <a:rPr kumimoji="1" lang="en-US" b="1" kern="1200" dirty="0">
                <a:solidFill>
                  <a:srgbClr val="000000"/>
                </a:solidFill>
                <a:latin typeface="Garamond" pitchFamily="18" charset="0"/>
                <a:ea typeface="굴림" pitchFamily="34" charset="-127"/>
                <a:cs typeface="+mn-cs"/>
              </a:rPr>
              <a:t> systems exist to measure </a:t>
            </a:r>
            <a:r>
              <a:rPr kumimoji="1" lang="en-US" b="1" i="1" kern="1200" dirty="0" err="1">
                <a:solidFill>
                  <a:srgbClr val="000000"/>
                </a:solidFill>
                <a:latin typeface="Garamond" pitchFamily="18" charset="0"/>
                <a:ea typeface="굴림" pitchFamily="34" charset="-127"/>
                <a:cs typeface="+mn-cs"/>
              </a:rPr>
              <a:t>K</a:t>
            </a:r>
            <a:r>
              <a:rPr kumimoji="1" lang="en-US" b="1" i="1" kern="1200" baseline="-25000" dirty="0" err="1">
                <a:solidFill>
                  <a:srgbClr val="000000"/>
                </a:solidFill>
                <a:latin typeface="Garamond" pitchFamily="18" charset="0"/>
                <a:ea typeface="굴림" pitchFamily="34" charset="-127"/>
                <a:cs typeface="+mn-cs"/>
              </a:rPr>
              <a:t>d</a:t>
            </a:r>
            <a:r>
              <a:rPr kumimoji="1" lang="en-US" b="1" kern="1200" dirty="0">
                <a:solidFill>
                  <a:srgbClr val="000000"/>
                </a:solidFill>
                <a:latin typeface="Garamond" pitchFamily="18" charset="0"/>
                <a:ea typeface="굴림" pitchFamily="34" charset="-127"/>
                <a:cs typeface="+mn-cs"/>
              </a:rPr>
              <a:t> for purified protein pairs e.g. isothermal </a:t>
            </a:r>
            <a:r>
              <a:rPr kumimoji="1" lang="en-US" b="1" kern="1200" dirty="0">
                <a:solidFill>
                  <a:srgbClr val="000000"/>
                </a:solidFill>
                <a:latin typeface="Garamond" pitchFamily="18" charset="0"/>
                <a:ea typeface="굴림" pitchFamily="34" charset="-127"/>
                <a:cs typeface="+mn-cs"/>
              </a:rPr>
              <a:t>titration </a:t>
            </a:r>
            <a:r>
              <a:rPr kumimoji="1" lang="en-US" b="1" kern="1200" dirty="0" err="1">
                <a:solidFill>
                  <a:srgbClr val="000000"/>
                </a:solidFill>
                <a:latin typeface="Garamond" pitchFamily="18" charset="0"/>
                <a:ea typeface="굴림" pitchFamily="34" charset="-127"/>
                <a:cs typeface="+mn-cs"/>
              </a:rPr>
              <a:t>calorimetry</a:t>
            </a:r>
            <a:r>
              <a:rPr kumimoji="1" lang="en-US" b="1" kern="1200" dirty="0">
                <a:solidFill>
                  <a:srgbClr val="000000"/>
                </a:solidFill>
                <a:latin typeface="Garamond" pitchFamily="18" charset="0"/>
                <a:ea typeface="굴림" pitchFamily="34" charset="-127"/>
                <a:cs typeface="+mn-cs"/>
              </a:rPr>
              <a:t> (ITC) and surface </a:t>
            </a:r>
            <a:r>
              <a:rPr kumimoji="1" lang="en-US" b="1" kern="1200" dirty="0" err="1">
                <a:solidFill>
                  <a:srgbClr val="000000"/>
                </a:solidFill>
                <a:latin typeface="Garamond" pitchFamily="18" charset="0"/>
                <a:ea typeface="굴림" pitchFamily="34" charset="-127"/>
                <a:cs typeface="+mn-cs"/>
              </a:rPr>
              <a:t>plasmon</a:t>
            </a:r>
            <a:r>
              <a:rPr kumimoji="1" lang="en-US" b="1" kern="1200" dirty="0">
                <a:solidFill>
                  <a:srgbClr val="000000"/>
                </a:solidFill>
                <a:latin typeface="Garamond" pitchFamily="18" charset="0"/>
                <a:ea typeface="굴림" pitchFamily="34" charset="-127"/>
                <a:cs typeface="+mn-cs"/>
              </a:rPr>
              <a:t> resonance (SPR) but no </a:t>
            </a:r>
            <a:r>
              <a:rPr kumimoji="1" lang="en-US" b="1" i="1" kern="1200" dirty="0">
                <a:solidFill>
                  <a:srgbClr val="000000"/>
                </a:solidFill>
                <a:latin typeface="Garamond" pitchFamily="18" charset="0"/>
                <a:ea typeface="굴림" pitchFamily="34" charset="-127"/>
                <a:cs typeface="+mn-cs"/>
              </a:rPr>
              <a:t>in vivo</a:t>
            </a:r>
            <a:r>
              <a:rPr kumimoji="1" lang="en-US" b="1" kern="1200" dirty="0">
                <a:solidFill>
                  <a:srgbClr val="000000"/>
                </a:solidFill>
                <a:latin typeface="Garamond" pitchFamily="18" charset="0"/>
                <a:ea typeface="굴림" pitchFamily="34" charset="-127"/>
                <a:cs typeface="+mn-cs"/>
              </a:rPr>
              <a:t> methods exist.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14400" y="4991100"/>
            <a:ext cx="7278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sz="1400" b="1" kern="1200" dirty="0" err="1">
                <a:solidFill>
                  <a:srgbClr val="000000"/>
                </a:solidFill>
                <a:latin typeface="Garamond" pitchFamily="18" charset="0"/>
                <a:ea typeface="굴림" pitchFamily="34" charset="-127"/>
                <a:cs typeface="+mn-cs"/>
              </a:rPr>
              <a:t>C</a:t>
            </a:r>
            <a:r>
              <a:rPr kumimoji="1" lang="en-US" sz="1400" b="1" kern="1200" baseline="-25000" dirty="0" err="1">
                <a:solidFill>
                  <a:srgbClr val="000000"/>
                </a:solidFill>
                <a:latin typeface="Garamond" pitchFamily="18" charset="0"/>
                <a:ea typeface="굴림" pitchFamily="34" charset="-127"/>
                <a:cs typeface="+mn-cs"/>
              </a:rPr>
              <a:t>gfp</a:t>
            </a:r>
            <a:r>
              <a:rPr kumimoji="1" lang="en-US" sz="1400" kern="1200" dirty="0">
                <a:solidFill>
                  <a:srgbClr val="000000"/>
                </a:solidFill>
                <a:latin typeface="Verdana" pitchFamily="34" charset="0"/>
                <a:ea typeface="굴림" pitchFamily="34" charset="-127"/>
                <a:cs typeface="+mn-cs"/>
              </a:rPr>
              <a:t> is the brightness of </a:t>
            </a:r>
            <a:r>
              <a:rPr kumimoji="1" lang="en-US" sz="1400" kern="1200" dirty="0" err="1">
                <a:solidFill>
                  <a:srgbClr val="000000"/>
                </a:solidFill>
                <a:latin typeface="Verdana" pitchFamily="34" charset="0"/>
                <a:ea typeface="굴림" pitchFamily="34" charset="-127"/>
                <a:cs typeface="+mn-cs"/>
              </a:rPr>
              <a:t>gfp</a:t>
            </a:r>
            <a:r>
              <a:rPr kumimoji="1" lang="en-US" sz="1400" kern="1200" dirty="0">
                <a:solidFill>
                  <a:srgbClr val="000000"/>
                </a:solidFill>
                <a:latin typeface="Verdana" pitchFamily="34" charset="0"/>
                <a:ea typeface="굴림" pitchFamily="34" charset="-127"/>
                <a:cs typeface="+mn-cs"/>
              </a:rPr>
              <a:t>, </a:t>
            </a:r>
            <a:r>
              <a:rPr kumimoji="1" lang="en-US" sz="1400" b="1" kern="1200" dirty="0" err="1">
                <a:solidFill>
                  <a:srgbClr val="000000"/>
                </a:solidFill>
                <a:latin typeface="Garamond" pitchFamily="18" charset="0"/>
                <a:ea typeface="굴림" pitchFamily="34" charset="-127"/>
                <a:cs typeface="+mn-cs"/>
              </a:rPr>
              <a:t>C</a:t>
            </a:r>
            <a:r>
              <a:rPr kumimoji="1" lang="en-US" sz="1400" b="1" kern="1200" baseline="-25000" dirty="0" err="1">
                <a:solidFill>
                  <a:srgbClr val="000000"/>
                </a:solidFill>
                <a:latin typeface="Garamond" pitchFamily="18" charset="0"/>
                <a:ea typeface="굴림" pitchFamily="34" charset="-127"/>
                <a:cs typeface="+mn-cs"/>
              </a:rPr>
              <a:t>mc</a:t>
            </a:r>
            <a:r>
              <a:rPr kumimoji="1" lang="en-US" sz="1400" kern="1200" dirty="0">
                <a:solidFill>
                  <a:srgbClr val="000000"/>
                </a:solidFill>
                <a:latin typeface="Verdana" pitchFamily="34" charset="0"/>
                <a:ea typeface="굴림" pitchFamily="34" charset="-127"/>
                <a:cs typeface="+mn-cs"/>
              </a:rPr>
              <a:t> is the brightness of m-cherry, </a:t>
            </a:r>
          </a:p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sz="1400" kern="1200" dirty="0">
                <a:solidFill>
                  <a:srgbClr val="000000"/>
                </a:solidFill>
                <a:latin typeface="Symbol" pitchFamily="18" charset="2"/>
                <a:ea typeface="굴림" pitchFamily="34" charset="-127"/>
                <a:cs typeface="+mn-cs"/>
              </a:rPr>
              <a:t>g </a:t>
            </a:r>
            <a:r>
              <a:rPr kumimoji="1" lang="en-US" sz="1400" kern="1200" dirty="0">
                <a:solidFill>
                  <a:srgbClr val="000000"/>
                </a:solidFill>
                <a:latin typeface="Verdana" pitchFamily="34" charset="0"/>
                <a:ea typeface="굴림" pitchFamily="34" charset="-127"/>
                <a:cs typeface="+mn-cs"/>
              </a:rPr>
              <a:t>is a parameter characterizing </a:t>
            </a:r>
            <a:r>
              <a:rPr kumimoji="1" lang="en-US" sz="1400" kern="1200" dirty="0" err="1">
                <a:solidFill>
                  <a:srgbClr val="000000"/>
                </a:solidFill>
                <a:latin typeface="Verdana" pitchFamily="34" charset="0"/>
                <a:ea typeface="굴림" pitchFamily="34" charset="-127"/>
                <a:cs typeface="+mn-cs"/>
              </a:rPr>
              <a:t>bleedthrough</a:t>
            </a:r>
            <a:r>
              <a:rPr kumimoji="1" lang="en-US" sz="1400" kern="1200" dirty="0">
                <a:solidFill>
                  <a:srgbClr val="000000"/>
                </a:solidFill>
                <a:latin typeface="Verdana" pitchFamily="34" charset="0"/>
                <a:ea typeface="굴림" pitchFamily="34" charset="-127"/>
                <a:cs typeface="+mn-cs"/>
              </a:rPr>
              <a:t> from the green to the red channel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04800" y="1866900"/>
            <a:ext cx="8610600" cy="403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b="1" kern="1200" dirty="0">
                <a:solidFill>
                  <a:srgbClr val="000000"/>
                </a:solidFill>
                <a:latin typeface="Arial" charset="0"/>
                <a:ea typeface="굴림" pitchFamily="34" charset="-127"/>
                <a:cs typeface="+mn-cs"/>
              </a:rPr>
              <a:t>FAT</a:t>
            </a:r>
            <a:endParaRPr kumimoji="1" lang="en-US" b="1" kern="1200" dirty="0">
              <a:solidFill>
                <a:srgbClr val="000000"/>
              </a:solidFill>
              <a:latin typeface="Arial" charset="0"/>
              <a:ea typeface="굴림" pitchFamily="34" charset="-127"/>
              <a:cs typeface="+mn-cs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Typical FLIM-FRET &amp; FCS data</a:t>
            </a:r>
          </a:p>
        </p:txBody>
      </p:sp>
      <p:pic>
        <p:nvPicPr>
          <p:cNvPr id="15364" name="Picture 4" descr="gfp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95300" y="2171700"/>
            <a:ext cx="1600200" cy="1600200"/>
          </a:xfrm>
          <a:noFill/>
        </p:spPr>
      </p:pic>
      <p:pic>
        <p:nvPicPr>
          <p:cNvPr id="15365" name="Picture 5" descr="gmc055_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95300" y="3695700"/>
            <a:ext cx="1603165" cy="1638300"/>
          </a:xfrm>
          <a:noFill/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324100" y="2247900"/>
            <a:ext cx="958850" cy="3086100"/>
            <a:chOff x="4044" y="6194"/>
            <a:chExt cx="1510" cy="4860"/>
          </a:xfrm>
        </p:grpSpPr>
        <p:sp>
          <p:nvSpPr>
            <p:cNvPr id="15376" name="Rectangle 7"/>
            <p:cNvSpPr>
              <a:spLocks noChangeArrowheads="1"/>
            </p:cNvSpPr>
            <p:nvPr/>
          </p:nvSpPr>
          <p:spPr bwMode="auto">
            <a:xfrm>
              <a:off x="4044" y="10334"/>
              <a:ext cx="374" cy="7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en-US" b="1" kern="1200">
                <a:solidFill>
                  <a:srgbClr val="000000"/>
                </a:solidFill>
                <a:latin typeface="Verdana" pitchFamily="34" charset="0"/>
                <a:ea typeface="굴림" pitchFamily="34" charset="-127"/>
                <a:cs typeface="+mn-cs"/>
              </a:endParaRP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4044" y="6194"/>
              <a:ext cx="1510" cy="4320"/>
              <a:chOff x="4404" y="6374"/>
              <a:chExt cx="1510" cy="4320"/>
            </a:xfrm>
          </p:grpSpPr>
          <p:pic>
            <p:nvPicPr>
              <p:cNvPr id="15378" name="Picture 9" descr="lifetime_scale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404" y="6374"/>
                <a:ext cx="1136" cy="42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379" name="Text Box 10"/>
              <p:cNvSpPr txBox="1">
                <a:spLocks noChangeArrowheads="1"/>
              </p:cNvSpPr>
              <p:nvPr/>
            </p:nvSpPr>
            <p:spPr bwMode="auto">
              <a:xfrm>
                <a:off x="4792" y="6374"/>
                <a:ext cx="748" cy="3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 fontAlgn="base" latinLnBrk="1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sz="1200" b="1" kern="1200">
                    <a:solidFill>
                      <a:srgbClr val="000000"/>
                    </a:solidFill>
                    <a:latin typeface="Garamond" pitchFamily="18" charset="0"/>
                    <a:ea typeface="Batang" pitchFamily="18" charset="-127"/>
                    <a:cs typeface="+mn-cs"/>
                  </a:rPr>
                  <a:t>3.0</a:t>
                </a:r>
                <a:endParaRPr kumimoji="1" lang="en-US" b="1" kern="1200">
                  <a:solidFill>
                    <a:srgbClr val="000000"/>
                  </a:solidFill>
                  <a:latin typeface="Arial" charset="0"/>
                  <a:ea typeface="굴림" pitchFamily="34" charset="-127"/>
                  <a:cs typeface="+mn-cs"/>
                </a:endParaRPr>
              </a:p>
            </p:txBody>
          </p:sp>
          <p:sp>
            <p:nvSpPr>
              <p:cNvPr id="15380" name="Text Box 11"/>
              <p:cNvSpPr txBox="1">
                <a:spLocks noChangeArrowheads="1"/>
              </p:cNvSpPr>
              <p:nvPr/>
            </p:nvSpPr>
            <p:spPr bwMode="auto">
              <a:xfrm>
                <a:off x="4792" y="10334"/>
                <a:ext cx="748" cy="3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 fontAlgn="base" latinLnBrk="1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sz="1200" b="1" kern="1200">
                    <a:solidFill>
                      <a:srgbClr val="000000"/>
                    </a:solidFill>
                    <a:latin typeface="Garamond" pitchFamily="18" charset="0"/>
                    <a:ea typeface="Batang" pitchFamily="18" charset="-127"/>
                    <a:cs typeface="+mn-cs"/>
                  </a:rPr>
                  <a:t>1.5</a:t>
                </a:r>
                <a:endParaRPr kumimoji="1" lang="en-US" b="1" kern="1200">
                  <a:solidFill>
                    <a:srgbClr val="000000"/>
                  </a:solidFill>
                  <a:latin typeface="Arial" charset="0"/>
                  <a:ea typeface="굴림" pitchFamily="34" charset="-127"/>
                  <a:cs typeface="+mn-cs"/>
                </a:endParaRPr>
              </a:p>
            </p:txBody>
          </p:sp>
          <p:sp>
            <p:nvSpPr>
              <p:cNvPr id="15381" name="Rectangle 12"/>
              <p:cNvSpPr>
                <a:spLocks noChangeArrowheads="1"/>
              </p:cNvSpPr>
              <p:nvPr/>
            </p:nvSpPr>
            <p:spPr bwMode="auto">
              <a:xfrm>
                <a:off x="5166" y="7814"/>
                <a:ext cx="374" cy="14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 fontAlgn="base" latinLnBrk="1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b="1" kern="1200">
                  <a:solidFill>
                    <a:srgbClr val="000000"/>
                  </a:solidFill>
                  <a:latin typeface="Verdana" pitchFamily="34" charset="0"/>
                  <a:ea typeface="굴림" pitchFamily="34" charset="-127"/>
                  <a:cs typeface="+mn-cs"/>
                </a:endParaRPr>
              </a:p>
            </p:txBody>
          </p:sp>
          <p:sp>
            <p:nvSpPr>
              <p:cNvPr id="15382" name="Text Box 13"/>
              <p:cNvSpPr txBox="1">
                <a:spLocks noChangeArrowheads="1"/>
              </p:cNvSpPr>
              <p:nvPr/>
            </p:nvSpPr>
            <p:spPr bwMode="auto">
              <a:xfrm>
                <a:off x="4792" y="7634"/>
                <a:ext cx="748" cy="3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 fontAlgn="base" latinLnBrk="1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sz="1200" b="1" kern="1200">
                    <a:solidFill>
                      <a:srgbClr val="000000"/>
                    </a:solidFill>
                    <a:latin typeface="Garamond" pitchFamily="18" charset="0"/>
                    <a:ea typeface="Batang" pitchFamily="18" charset="-127"/>
                    <a:cs typeface="+mn-cs"/>
                  </a:rPr>
                  <a:t>2.5</a:t>
                </a:r>
                <a:endParaRPr kumimoji="1" lang="en-US" b="1" kern="1200">
                  <a:solidFill>
                    <a:srgbClr val="000000"/>
                  </a:solidFill>
                  <a:latin typeface="Arial" charset="0"/>
                  <a:ea typeface="굴림" pitchFamily="34" charset="-127"/>
                  <a:cs typeface="+mn-cs"/>
                </a:endParaRPr>
              </a:p>
            </p:txBody>
          </p:sp>
          <p:sp>
            <p:nvSpPr>
              <p:cNvPr id="15383" name="Text Box 14"/>
              <p:cNvSpPr txBox="1">
                <a:spLocks noChangeArrowheads="1"/>
              </p:cNvSpPr>
              <p:nvPr/>
            </p:nvSpPr>
            <p:spPr bwMode="auto">
              <a:xfrm>
                <a:off x="4792" y="9074"/>
                <a:ext cx="748" cy="3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 fontAlgn="base" latinLnBrk="1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sz="1200" b="1" kern="1200">
                    <a:solidFill>
                      <a:srgbClr val="000000"/>
                    </a:solidFill>
                    <a:latin typeface="Garamond" pitchFamily="18" charset="0"/>
                    <a:ea typeface="Batang" pitchFamily="18" charset="-127"/>
                    <a:cs typeface="+mn-cs"/>
                  </a:rPr>
                  <a:t>2.0</a:t>
                </a:r>
                <a:endParaRPr kumimoji="1" lang="en-US" b="1" kern="1200">
                  <a:solidFill>
                    <a:srgbClr val="000000"/>
                  </a:solidFill>
                  <a:latin typeface="Arial" charset="0"/>
                  <a:ea typeface="굴림" pitchFamily="34" charset="-127"/>
                  <a:cs typeface="+mn-cs"/>
                </a:endParaRPr>
              </a:p>
            </p:txBody>
          </p:sp>
          <p:sp>
            <p:nvSpPr>
              <p:cNvPr id="15384" name="Text Box 15"/>
              <p:cNvSpPr txBox="1">
                <a:spLocks noChangeArrowheads="1"/>
              </p:cNvSpPr>
              <p:nvPr/>
            </p:nvSpPr>
            <p:spPr bwMode="auto">
              <a:xfrm>
                <a:off x="5353" y="7814"/>
                <a:ext cx="561" cy="18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 fontAlgn="base" latinLnBrk="1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b="1" kern="1200">
                  <a:solidFill>
                    <a:srgbClr val="000000"/>
                  </a:solidFill>
                  <a:latin typeface="Arial" charset="0"/>
                  <a:ea typeface="굴림" pitchFamily="34" charset="-127"/>
                  <a:cs typeface="+mn-cs"/>
                </a:endParaRPr>
              </a:p>
            </p:txBody>
          </p:sp>
        </p:grp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3086100" y="2438400"/>
            <a:ext cx="2743200" cy="2754086"/>
            <a:chOff x="5353" y="6374"/>
            <a:chExt cx="5049" cy="3795"/>
          </a:xfrm>
        </p:grpSpPr>
        <p:pic>
          <p:nvPicPr>
            <p:cNvPr id="15369" name="Picture 17" descr="gfp_gmc_life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727" y="6374"/>
              <a:ext cx="4675" cy="3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0" name="Text Box 18"/>
            <p:cNvSpPr txBox="1">
              <a:spLocks noChangeArrowheads="1"/>
            </p:cNvSpPr>
            <p:nvPr/>
          </p:nvSpPr>
          <p:spPr bwMode="auto">
            <a:xfrm>
              <a:off x="5353" y="6914"/>
              <a:ext cx="23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 rtl="0"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en-US" b="1" kern="1200">
                <a:solidFill>
                  <a:srgbClr val="000000"/>
                </a:solidFill>
                <a:latin typeface="Arial" charset="0"/>
                <a:ea typeface="굴림" pitchFamily="34" charset="-127"/>
                <a:cs typeface="+mn-cs"/>
              </a:endParaRPr>
            </a:p>
          </p:txBody>
        </p:sp>
        <p:sp>
          <p:nvSpPr>
            <p:cNvPr id="15371" name="Text Box 19"/>
            <p:cNvSpPr txBox="1">
              <a:spLocks noChangeArrowheads="1"/>
            </p:cNvSpPr>
            <p:nvPr/>
          </p:nvSpPr>
          <p:spPr bwMode="auto">
            <a:xfrm>
              <a:off x="6896" y="9629"/>
              <a:ext cx="2665" cy="5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100" b="1" kern="1200" dirty="0">
                  <a:solidFill>
                    <a:srgbClr val="000000"/>
                  </a:solidFill>
                  <a:latin typeface="Garamond" pitchFamily="18" charset="0"/>
                  <a:ea typeface="Batang" pitchFamily="18" charset="-127"/>
                  <a:cs typeface="+mn-cs"/>
                </a:rPr>
                <a:t>Average lifetime (</a:t>
              </a:r>
              <a:r>
                <a:rPr kumimoji="1" lang="en-US" altLang="ko-KR" sz="1100" b="1" kern="1200" dirty="0" err="1">
                  <a:solidFill>
                    <a:srgbClr val="000000"/>
                  </a:solidFill>
                  <a:latin typeface="Garamond" pitchFamily="18" charset="0"/>
                  <a:ea typeface="Batang" pitchFamily="18" charset="-127"/>
                  <a:cs typeface="+mn-cs"/>
                </a:rPr>
                <a:t>ps</a:t>
              </a:r>
              <a:r>
                <a:rPr kumimoji="1" lang="en-US" altLang="ko-KR" sz="1100" b="1" kern="1200" dirty="0">
                  <a:solidFill>
                    <a:srgbClr val="000000"/>
                  </a:solidFill>
                  <a:latin typeface="Garamond" pitchFamily="18" charset="0"/>
                  <a:ea typeface="Batang" pitchFamily="18" charset="-127"/>
                  <a:cs typeface="+mn-cs"/>
                </a:rPr>
                <a:t>)</a:t>
              </a:r>
              <a:endParaRPr kumimoji="1" lang="en-US" b="1" kern="1200" dirty="0">
                <a:solidFill>
                  <a:srgbClr val="000000"/>
                </a:solidFill>
                <a:latin typeface="Arial" charset="0"/>
                <a:ea typeface="굴림" pitchFamily="34" charset="-127"/>
                <a:cs typeface="+mn-cs"/>
              </a:endParaRPr>
            </a:p>
          </p:txBody>
        </p:sp>
        <p:sp>
          <p:nvSpPr>
            <p:cNvPr id="15372" name="Text Box 20"/>
            <p:cNvSpPr txBox="1">
              <a:spLocks noChangeArrowheads="1"/>
            </p:cNvSpPr>
            <p:nvPr/>
          </p:nvSpPr>
          <p:spPr bwMode="auto">
            <a:xfrm>
              <a:off x="7597" y="6734"/>
              <a:ext cx="1122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100" b="1" kern="1200">
                  <a:solidFill>
                    <a:srgbClr val="000000"/>
                  </a:solidFill>
                  <a:latin typeface="Garamond" pitchFamily="18" charset="0"/>
                  <a:ea typeface="Batang" pitchFamily="18" charset="-127"/>
                  <a:cs typeface="+mn-cs"/>
                </a:rPr>
                <a:t>GFP-Pax</a:t>
              </a:r>
              <a:endParaRPr kumimoji="1" lang="en-US" b="1" kern="1200">
                <a:solidFill>
                  <a:srgbClr val="000000"/>
                </a:solidFill>
                <a:latin typeface="Arial" charset="0"/>
                <a:ea typeface="굴림" pitchFamily="34" charset="-127"/>
                <a:cs typeface="+mn-cs"/>
              </a:endParaRPr>
            </a:p>
          </p:txBody>
        </p:sp>
        <p:sp>
          <p:nvSpPr>
            <p:cNvPr id="15373" name="Text Box 21"/>
            <p:cNvSpPr txBox="1">
              <a:spLocks noChangeArrowheads="1"/>
            </p:cNvSpPr>
            <p:nvPr/>
          </p:nvSpPr>
          <p:spPr bwMode="auto">
            <a:xfrm>
              <a:off x="6615" y="7634"/>
              <a:ext cx="1683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100" b="1" kern="1200" dirty="0">
                  <a:solidFill>
                    <a:srgbClr val="000000"/>
                  </a:solidFill>
                  <a:latin typeface="Garamond" pitchFamily="18" charset="0"/>
                  <a:ea typeface="Batang" pitchFamily="18" charset="-127"/>
                  <a:cs typeface="+mn-cs"/>
                </a:rPr>
                <a:t>GFP-</a:t>
              </a:r>
              <a:r>
                <a:rPr kumimoji="1" lang="en-US" altLang="ko-KR" sz="1100" b="1" kern="1200" dirty="0" err="1">
                  <a:solidFill>
                    <a:srgbClr val="000000"/>
                  </a:solidFill>
                  <a:latin typeface="Garamond" pitchFamily="18" charset="0"/>
                  <a:ea typeface="Batang" pitchFamily="18" charset="-127"/>
                  <a:cs typeface="+mn-cs"/>
                </a:rPr>
                <a:t>Pax</a:t>
              </a:r>
              <a:r>
                <a:rPr kumimoji="1" lang="en-US" altLang="ko-KR" sz="1100" b="1" kern="1200" dirty="0">
                  <a:solidFill>
                    <a:srgbClr val="000000"/>
                  </a:solidFill>
                  <a:latin typeface="Garamond" pitchFamily="18" charset="0"/>
                  <a:ea typeface="Batang" pitchFamily="18" charset="-127"/>
                  <a:cs typeface="+mn-cs"/>
                </a:rPr>
                <a:t> + FAT-</a:t>
              </a:r>
              <a:r>
                <a:rPr kumimoji="1" lang="en-US" altLang="ko-KR" sz="1100" b="1" kern="1200" dirty="0" err="1">
                  <a:solidFill>
                    <a:srgbClr val="000000"/>
                  </a:solidFill>
                  <a:latin typeface="Garamond" pitchFamily="18" charset="0"/>
                  <a:ea typeface="Batang" pitchFamily="18" charset="-127"/>
                  <a:cs typeface="+mn-cs"/>
                </a:rPr>
                <a:t>mCherry</a:t>
              </a:r>
              <a:endParaRPr kumimoji="1" lang="en-US" b="1" kern="1200" dirty="0">
                <a:solidFill>
                  <a:srgbClr val="000000"/>
                </a:solidFill>
                <a:latin typeface="Arial" charset="0"/>
                <a:ea typeface="굴림" pitchFamily="34" charset="-127"/>
                <a:cs typeface="+mn-cs"/>
              </a:endParaRPr>
            </a:p>
          </p:txBody>
        </p:sp>
        <p:sp>
          <p:nvSpPr>
            <p:cNvPr id="15374" name="Line 22"/>
            <p:cNvSpPr>
              <a:spLocks noChangeShapeType="1"/>
            </p:cNvSpPr>
            <p:nvPr/>
          </p:nvSpPr>
          <p:spPr bwMode="auto">
            <a:xfrm>
              <a:off x="7223" y="8354"/>
              <a:ext cx="187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en-US" b="1" kern="1200">
                <a:solidFill>
                  <a:srgbClr val="000000"/>
                </a:solidFill>
                <a:latin typeface="Verdana" pitchFamily="34" charset="0"/>
                <a:ea typeface="굴림" pitchFamily="34" charset="-127"/>
                <a:cs typeface="+mn-cs"/>
              </a:endParaRPr>
            </a:p>
          </p:txBody>
        </p:sp>
        <p:sp>
          <p:nvSpPr>
            <p:cNvPr id="15375" name="Line 23"/>
            <p:cNvSpPr>
              <a:spLocks noChangeShapeType="1"/>
            </p:cNvSpPr>
            <p:nvPr/>
          </p:nvSpPr>
          <p:spPr bwMode="auto">
            <a:xfrm>
              <a:off x="8345" y="7094"/>
              <a:ext cx="374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en-US" b="1" kern="1200">
                <a:solidFill>
                  <a:srgbClr val="000000"/>
                </a:solidFill>
                <a:latin typeface="Verdana" pitchFamily="34" charset="0"/>
                <a:ea typeface="굴림" pitchFamily="34" charset="-127"/>
                <a:cs typeface="+mn-cs"/>
              </a:endParaRPr>
            </a:p>
          </p:txBody>
        </p:sp>
      </p:grpSp>
      <p:sp>
        <p:nvSpPr>
          <p:cNvPr id="15368" name="Text Box 24"/>
          <p:cNvSpPr txBox="1">
            <a:spLocks noChangeArrowheads="1"/>
          </p:cNvSpPr>
          <p:nvPr/>
        </p:nvSpPr>
        <p:spPr bwMode="auto">
          <a:xfrm>
            <a:off x="2171700" y="5029200"/>
            <a:ext cx="12573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sz="1400" b="1" kern="1200" dirty="0">
                <a:solidFill>
                  <a:srgbClr val="000000"/>
                </a:solidFill>
                <a:latin typeface="Arial" charset="0"/>
                <a:ea typeface="굴림" pitchFamily="34" charset="-127"/>
                <a:cs typeface="+mn-cs"/>
              </a:rPr>
              <a:t>Lifetime (ns)</a:t>
            </a:r>
          </a:p>
        </p:txBody>
      </p:sp>
      <p:pic>
        <p:nvPicPr>
          <p:cNvPr id="25" name="Picture 24" descr="paxillin_FC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1700" y="1905000"/>
            <a:ext cx="2743200" cy="2164360"/>
          </a:xfrm>
          <a:prstGeom prst="rect">
            <a:avLst/>
          </a:prstGeom>
        </p:spPr>
      </p:pic>
      <p:pic>
        <p:nvPicPr>
          <p:cNvPr id="26" name="Picture 25" descr="FAT_FC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9800" y="3695700"/>
            <a:ext cx="2819399" cy="220796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924800" y="2057400"/>
            <a:ext cx="592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kern="1200" dirty="0" err="1">
                <a:solidFill>
                  <a:srgbClr val="000000"/>
                </a:solidFill>
                <a:latin typeface="Verdana" pitchFamily="34" charset="0"/>
                <a:ea typeface="굴림" pitchFamily="34" charset="-127"/>
                <a:cs typeface="+mn-cs"/>
              </a:rPr>
              <a:t>Pax</a:t>
            </a:r>
            <a:endParaRPr kumimoji="1" lang="en-US" kern="1200" dirty="0">
              <a:solidFill>
                <a:srgbClr val="000000"/>
              </a:solidFill>
              <a:latin typeface="Verdana" pitchFamily="34" charset="0"/>
              <a:ea typeface="굴림" pitchFamily="34" charset="-127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01000" y="3886200"/>
            <a:ext cx="59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kern="1200" dirty="0">
                <a:solidFill>
                  <a:srgbClr val="000000"/>
                </a:solidFill>
                <a:latin typeface="Verdana" pitchFamily="34" charset="0"/>
                <a:ea typeface="굴림" pitchFamily="34" charset="-127"/>
                <a:cs typeface="+mn-cs"/>
              </a:rPr>
              <a:t>FAT</a:t>
            </a:r>
            <a:endParaRPr kumimoji="1" lang="en-US" kern="1200" dirty="0">
              <a:solidFill>
                <a:srgbClr val="000000"/>
              </a:solidFill>
              <a:latin typeface="Verdana" pitchFamily="34" charset="0"/>
              <a:ea typeface="굴림" pitchFamily="34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990600"/>
            <a:ext cx="9144000" cy="5867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 dirty="0">
              <a:solidFill>
                <a:srgbClr val="FFFFFF"/>
              </a:solidFill>
              <a:latin typeface="Times New Roman" pitchFamily="18" charset="0"/>
              <a:ea typeface="굴림" pitchFamily="34" charset="-127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Quantification of a single cell </a:t>
            </a:r>
            <a:endParaRPr lang="en-US" dirty="0"/>
          </a:p>
        </p:txBody>
      </p: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5334000" y="1090612"/>
            <a:ext cx="6858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 latinLnBrk="1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b="1" kern="1200">
                <a:solidFill>
                  <a:srgbClr val="000000"/>
                </a:solidFill>
                <a:latin typeface="Garamond" pitchFamily="18" charset="0"/>
                <a:ea typeface="굴림" pitchFamily="34" charset="-127"/>
                <a:cs typeface="+mn-cs"/>
              </a:rPr>
              <a:t>FCS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5791200" y="4824412"/>
            <a:ext cx="2914650" cy="2033588"/>
            <a:chOff x="528" y="2352"/>
            <a:chExt cx="1836" cy="1281"/>
          </a:xfrm>
        </p:grpSpPr>
        <p:pic>
          <p:nvPicPr>
            <p:cNvPr id="36" name="Picture 5" descr="R diag"/>
            <p:cNvPicPr>
              <a:picLocks noChangeAspect="1" noChangeArrowheads="1"/>
            </p:cNvPicPr>
            <p:nvPr/>
          </p:nvPicPr>
          <p:blipFill>
            <a:blip r:embed="rId3"/>
            <a:srcRect t="6972"/>
            <a:stretch>
              <a:fillRect/>
            </a:stretch>
          </p:blipFill>
          <p:spPr bwMode="auto">
            <a:xfrm>
              <a:off x="528" y="2352"/>
              <a:ext cx="1836" cy="1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Text Box 6"/>
            <p:cNvSpPr txBox="1">
              <a:spLocks noChangeArrowheads="1"/>
            </p:cNvSpPr>
            <p:nvPr/>
          </p:nvSpPr>
          <p:spPr bwMode="auto">
            <a:xfrm>
              <a:off x="768" y="3120"/>
              <a:ext cx="124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fontAlgn="base" latinLnBrk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600" b="1" kern="1200">
                  <a:solidFill>
                    <a:srgbClr val="FFFFFF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Cell intensity in red channel</a:t>
              </a: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5791200" y="2843212"/>
            <a:ext cx="2914650" cy="2033588"/>
            <a:chOff x="3600" y="2592"/>
            <a:chExt cx="1836" cy="1281"/>
          </a:xfrm>
        </p:grpSpPr>
        <p:pic>
          <p:nvPicPr>
            <p:cNvPr id="39" name="Picture 8" descr="G diag"/>
            <p:cNvPicPr>
              <a:picLocks noChangeAspect="1" noChangeArrowheads="1"/>
            </p:cNvPicPr>
            <p:nvPr/>
          </p:nvPicPr>
          <p:blipFill>
            <a:blip r:embed="rId4"/>
            <a:srcRect t="6972"/>
            <a:stretch>
              <a:fillRect/>
            </a:stretch>
          </p:blipFill>
          <p:spPr bwMode="auto">
            <a:xfrm>
              <a:off x="3600" y="2592"/>
              <a:ext cx="1836" cy="1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Text Box 9"/>
            <p:cNvSpPr txBox="1">
              <a:spLocks noChangeArrowheads="1"/>
            </p:cNvSpPr>
            <p:nvPr/>
          </p:nvSpPr>
          <p:spPr bwMode="auto">
            <a:xfrm>
              <a:off x="3852" y="3360"/>
              <a:ext cx="124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fontAlgn="base" latinLnBrk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600" b="1" kern="1200">
                  <a:solidFill>
                    <a:srgbClr val="FFFFFF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Cell intensity in green channel</a:t>
              </a:r>
            </a:p>
          </p:txBody>
        </p:sp>
      </p:grp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152400" y="1104900"/>
            <a:ext cx="914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 latinLnBrk="1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b="1" kern="1200">
                <a:solidFill>
                  <a:srgbClr val="000000"/>
                </a:solidFill>
                <a:latin typeface="Garamond" pitchFamily="18" charset="0"/>
                <a:ea typeface="굴림" pitchFamily="34" charset="-127"/>
                <a:cs typeface="+mn-cs"/>
              </a:rPr>
              <a:t>FRET</a:t>
            </a:r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1143000" y="1624012"/>
            <a:ext cx="2916238" cy="2035175"/>
            <a:chOff x="3923" y="384"/>
            <a:chExt cx="1837" cy="1282"/>
          </a:xfrm>
        </p:grpSpPr>
        <p:pic>
          <p:nvPicPr>
            <p:cNvPr id="43" name="Picture 12" descr="FR diag"/>
            <p:cNvPicPr>
              <a:picLocks noChangeAspect="1" noChangeArrowheads="1"/>
            </p:cNvPicPr>
            <p:nvPr/>
          </p:nvPicPr>
          <p:blipFill>
            <a:blip r:embed="rId5"/>
            <a:srcRect t="6967"/>
            <a:stretch>
              <a:fillRect/>
            </a:stretch>
          </p:blipFill>
          <p:spPr bwMode="auto">
            <a:xfrm>
              <a:off x="3923" y="384"/>
              <a:ext cx="1837" cy="1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" name="Text Box 13"/>
            <p:cNvSpPr txBox="1">
              <a:spLocks noChangeArrowheads="1"/>
            </p:cNvSpPr>
            <p:nvPr/>
          </p:nvSpPr>
          <p:spPr bwMode="auto">
            <a:xfrm>
              <a:off x="4176" y="1200"/>
              <a:ext cx="124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fontAlgn="base" latinLnBrk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400" b="1" kern="1200">
                  <a:solidFill>
                    <a:srgbClr val="FFFFFF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Cell image pseudo-colored by FRET ratio</a:t>
              </a:r>
            </a:p>
          </p:txBody>
        </p:sp>
      </p:grp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1295400" y="3681412"/>
            <a:ext cx="3581400" cy="990600"/>
            <a:chOff x="240" y="2016"/>
            <a:chExt cx="2256" cy="624"/>
          </a:xfrm>
        </p:grpSpPr>
        <p:sp>
          <p:nvSpPr>
            <p:cNvPr id="46" name="Text Box 15"/>
            <p:cNvSpPr txBox="1">
              <a:spLocks noChangeArrowheads="1"/>
            </p:cNvSpPr>
            <p:nvPr/>
          </p:nvSpPr>
          <p:spPr bwMode="auto">
            <a:xfrm>
              <a:off x="240" y="2016"/>
              <a:ext cx="225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fontAlgn="base" latinLnBrk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b="1" kern="1200">
                  <a:solidFill>
                    <a:srgbClr val="00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Fixed </a:t>
              </a:r>
              <a:r>
                <a:rPr kumimoji="1" lang="el-GR" b="1" kern="1200">
                  <a:solidFill>
                    <a:srgbClr val="00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τ</a:t>
              </a:r>
              <a:r>
                <a:rPr kumimoji="1" lang="en-US" b="1" kern="1200" baseline="-25000">
                  <a:solidFill>
                    <a:srgbClr val="00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1</a:t>
              </a:r>
              <a:r>
                <a:rPr kumimoji="1" lang="en-US" b="1" kern="1200">
                  <a:solidFill>
                    <a:srgbClr val="00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 = 2.6ns, fit </a:t>
              </a:r>
              <a:r>
                <a:rPr kumimoji="1" lang="el-GR" b="1" kern="1200">
                  <a:solidFill>
                    <a:srgbClr val="00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τ</a:t>
              </a:r>
              <a:r>
                <a:rPr kumimoji="1" lang="en-US" b="1" kern="1200" baseline="-25000">
                  <a:solidFill>
                    <a:srgbClr val="00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2</a:t>
              </a:r>
              <a:r>
                <a:rPr kumimoji="1" lang="en-US" b="1" kern="1200">
                  <a:solidFill>
                    <a:srgbClr val="00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 = 1.9ns                              	R ~ 56Ǻ </a:t>
              </a:r>
            </a:p>
          </p:txBody>
        </p:sp>
        <p:sp>
          <p:nvSpPr>
            <p:cNvPr id="47" name="Rectangle 16"/>
            <p:cNvSpPr>
              <a:spLocks noChangeArrowheads="1"/>
            </p:cNvSpPr>
            <p:nvPr/>
          </p:nvSpPr>
          <p:spPr bwMode="auto">
            <a:xfrm>
              <a:off x="240" y="2352"/>
              <a:ext cx="13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l-GR" sz="2400" b="1" kern="1200">
                  <a:solidFill>
                    <a:srgbClr val="0099FF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η</a:t>
              </a:r>
              <a:r>
                <a:rPr kumimoji="1" lang="en-US" b="1" kern="1200">
                  <a:solidFill>
                    <a:srgbClr val="00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 = 1 - </a:t>
              </a:r>
              <a:r>
                <a:rPr kumimoji="1" lang="el-GR" b="1" kern="1200">
                  <a:solidFill>
                    <a:srgbClr val="00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τ</a:t>
              </a:r>
              <a:r>
                <a:rPr kumimoji="1" lang="en-US" b="1" kern="1200" baseline="-25000">
                  <a:solidFill>
                    <a:srgbClr val="00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2</a:t>
              </a:r>
              <a:r>
                <a:rPr kumimoji="1" lang="en-US" b="1" kern="1200">
                  <a:solidFill>
                    <a:srgbClr val="00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/</a:t>
              </a:r>
              <a:r>
                <a:rPr kumimoji="1" lang="el-GR" b="1" kern="1200">
                  <a:solidFill>
                    <a:srgbClr val="00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τ</a:t>
              </a:r>
              <a:r>
                <a:rPr kumimoji="1" lang="en-US" b="1" kern="1200" baseline="-25000">
                  <a:solidFill>
                    <a:srgbClr val="00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1</a:t>
              </a:r>
              <a:r>
                <a:rPr kumimoji="1" lang="en-US" b="1" kern="1200">
                  <a:solidFill>
                    <a:srgbClr val="00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 = 0.2692</a:t>
              </a:r>
            </a:p>
          </p:txBody>
        </p:sp>
        <p:sp>
          <p:nvSpPr>
            <p:cNvPr id="48" name="AutoShape 17"/>
            <p:cNvSpPr>
              <a:spLocks noChangeArrowheads="1"/>
            </p:cNvSpPr>
            <p:nvPr/>
          </p:nvSpPr>
          <p:spPr bwMode="auto">
            <a:xfrm>
              <a:off x="576" y="2256"/>
              <a:ext cx="240" cy="96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2400" b="1" kern="120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+mn-cs"/>
              </a:endParaRPr>
            </a:p>
          </p:txBody>
        </p:sp>
      </p:grpSp>
      <p:graphicFrame>
        <p:nvGraphicFramePr>
          <p:cNvPr id="49" name="Group 18"/>
          <p:cNvGraphicFramePr>
            <a:graphicFrameLocks noGrp="1"/>
          </p:cNvGraphicFramePr>
          <p:nvPr/>
        </p:nvGraphicFramePr>
        <p:xfrm>
          <a:off x="5334000" y="1624012"/>
          <a:ext cx="3581400" cy="1097280"/>
        </p:xfrm>
        <a:graphic>
          <a:graphicData uri="http://schemas.openxmlformats.org/drawingml/2006/table">
            <a:tbl>
              <a:tblPr/>
              <a:tblGrid>
                <a:gridCol w="1473200"/>
                <a:gridCol w="1041400"/>
                <a:gridCol w="1066800"/>
              </a:tblGrid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Calibration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</a:rPr>
                        <a:t>Red 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Garamond" pitchFamily="18" charset="0"/>
                        </a:rPr>
                        <a:t>Green 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Intensity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5.2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Concentration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18.2 nM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21.8 nM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533400" y="4748212"/>
            <a:ext cx="4876800" cy="2027238"/>
            <a:chOff x="336" y="2688"/>
            <a:chExt cx="3072" cy="1277"/>
          </a:xfrm>
        </p:grpSpPr>
        <p:sp>
          <p:nvSpPr>
            <p:cNvPr id="51" name="Text Box 43"/>
            <p:cNvSpPr txBox="1">
              <a:spLocks noChangeArrowheads="1"/>
            </p:cNvSpPr>
            <p:nvPr/>
          </p:nvSpPr>
          <p:spPr bwMode="auto">
            <a:xfrm>
              <a:off x="336" y="2688"/>
              <a:ext cx="3072" cy="127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defTabSz="4389438" rtl="0" fontAlgn="base" latinLnBrk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b="1" kern="1200">
                  <a:solidFill>
                    <a:srgbClr val="00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Solve simultaneous equations to obtain </a:t>
              </a:r>
              <a:r>
                <a:rPr kumimoji="1" lang="en-US" b="1" i="1" kern="1200">
                  <a:solidFill>
                    <a:srgbClr val="00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K</a:t>
              </a:r>
              <a:r>
                <a:rPr kumimoji="1" lang="en-US" b="1" i="1" kern="1200" baseline="-25000">
                  <a:solidFill>
                    <a:srgbClr val="00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d</a:t>
              </a:r>
            </a:p>
            <a:p>
              <a:pPr algn="l" defTabSz="4389438" rtl="0" fontAlgn="base" latinLnBrk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b="1" kern="1200">
                  <a:solidFill>
                    <a:srgbClr val="00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FRET / FLIM:           [</a:t>
              </a:r>
              <a:r>
                <a:rPr kumimoji="1" lang="en-US" b="1" kern="1200">
                  <a:solidFill>
                    <a:srgbClr val="FF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FAT</a:t>
              </a:r>
              <a:r>
                <a:rPr kumimoji="1" lang="en-US" b="1" kern="1200">
                  <a:solidFill>
                    <a:srgbClr val="00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-</a:t>
              </a:r>
              <a:r>
                <a:rPr kumimoji="1" lang="en-US" b="1" kern="1200">
                  <a:solidFill>
                    <a:srgbClr val="00FF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Pax</a:t>
              </a:r>
              <a:r>
                <a:rPr kumimoji="1" lang="en-US" b="1" kern="1200">
                  <a:solidFill>
                    <a:srgbClr val="00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]             = </a:t>
              </a:r>
              <a:r>
                <a:rPr kumimoji="1" lang="en-US" b="1" kern="1200">
                  <a:solidFill>
                    <a:srgbClr val="333399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A</a:t>
              </a:r>
            </a:p>
            <a:p>
              <a:pPr algn="l" defTabSz="4389438" rtl="0" fontAlgn="base" latinLnBrk="1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en-US" b="1" kern="1200">
                <a:solidFill>
                  <a:srgbClr val="000000"/>
                </a:solidFill>
                <a:latin typeface="Garamond" pitchFamily="18" charset="0"/>
                <a:ea typeface="굴림" pitchFamily="34" charset="-127"/>
                <a:cs typeface="+mn-cs"/>
              </a:endParaRPr>
            </a:p>
            <a:p>
              <a:pPr algn="l" defTabSz="4389438" rtl="0" fontAlgn="base" latinLnBrk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b="1" kern="1200">
                  <a:solidFill>
                    <a:srgbClr val="00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FCS @ 890nm:   [</a:t>
              </a:r>
              <a:r>
                <a:rPr kumimoji="1" lang="en-US" b="1" kern="1200">
                  <a:solidFill>
                    <a:srgbClr val="00FF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Pax</a:t>
              </a:r>
              <a:r>
                <a:rPr kumimoji="1" lang="en-US" b="1" kern="1200">
                  <a:solidFill>
                    <a:srgbClr val="00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] +(1-</a:t>
              </a:r>
              <a:r>
                <a:rPr kumimoji="1" lang="el-GR" b="1" kern="1200">
                  <a:solidFill>
                    <a:srgbClr val="009999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η</a:t>
              </a:r>
              <a:r>
                <a:rPr kumimoji="1" lang="en-US" b="1" kern="1200">
                  <a:solidFill>
                    <a:srgbClr val="00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)[</a:t>
              </a:r>
              <a:r>
                <a:rPr kumimoji="1" lang="en-US" b="1" kern="1200">
                  <a:solidFill>
                    <a:srgbClr val="FF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FAT</a:t>
              </a:r>
              <a:r>
                <a:rPr kumimoji="1" lang="en-US" b="1" kern="1200">
                  <a:solidFill>
                    <a:srgbClr val="00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- </a:t>
              </a:r>
              <a:r>
                <a:rPr kumimoji="1" lang="en-US" b="1" kern="1200">
                  <a:solidFill>
                    <a:srgbClr val="00FF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Pax</a:t>
              </a:r>
              <a:r>
                <a:rPr kumimoji="1" lang="en-US" b="1" kern="1200">
                  <a:solidFill>
                    <a:srgbClr val="00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] = </a:t>
              </a:r>
              <a:r>
                <a:rPr kumimoji="1" lang="en-US" b="1" kern="1200">
                  <a:solidFill>
                    <a:srgbClr val="FF66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B</a:t>
              </a:r>
              <a:r>
                <a:rPr kumimoji="1" lang="en-US" b="1" kern="1200">
                  <a:solidFill>
                    <a:srgbClr val="00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 </a:t>
              </a:r>
            </a:p>
            <a:p>
              <a:pPr algn="l" defTabSz="4389438" rtl="0" fontAlgn="base" latinLnBrk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b="1" kern="1200">
                  <a:solidFill>
                    <a:srgbClr val="00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FCS @ 780nm:   [</a:t>
              </a:r>
              <a:r>
                <a:rPr kumimoji="1" lang="en-US" b="1" kern="1200">
                  <a:solidFill>
                    <a:srgbClr val="FF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FAT</a:t>
              </a:r>
              <a:r>
                <a:rPr kumimoji="1" lang="en-US" b="1" kern="1200">
                  <a:solidFill>
                    <a:srgbClr val="00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] + [</a:t>
              </a:r>
              <a:r>
                <a:rPr kumimoji="1" lang="en-US" b="1" kern="1200">
                  <a:solidFill>
                    <a:srgbClr val="FF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FAT</a:t>
              </a:r>
              <a:r>
                <a:rPr kumimoji="1" lang="en-US" b="1" kern="1200">
                  <a:solidFill>
                    <a:srgbClr val="00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-</a:t>
              </a:r>
              <a:r>
                <a:rPr kumimoji="1" lang="en-US" b="1" kern="1200">
                  <a:solidFill>
                    <a:srgbClr val="00FF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Pax</a:t>
              </a:r>
              <a:r>
                <a:rPr kumimoji="1" lang="en-US" b="1" kern="1200">
                  <a:solidFill>
                    <a:srgbClr val="00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] + </a:t>
              </a:r>
              <a:r>
                <a:rPr kumimoji="1" lang="en-US" b="1" kern="1200">
                  <a:solidFill>
                    <a:srgbClr val="FF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B</a:t>
              </a:r>
              <a:r>
                <a:rPr kumimoji="1" lang="en-US" b="1" kern="1200">
                  <a:solidFill>
                    <a:srgbClr val="00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/17 = </a:t>
              </a:r>
              <a:r>
                <a:rPr kumimoji="1" lang="en-US" b="1" kern="1200">
                  <a:solidFill>
                    <a:srgbClr val="FF66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C</a:t>
              </a:r>
            </a:p>
          </p:txBody>
        </p:sp>
        <p:sp>
          <p:nvSpPr>
            <p:cNvPr id="52" name="Text Box 44"/>
            <p:cNvSpPr txBox="1">
              <a:spLocks noChangeArrowheads="1"/>
            </p:cNvSpPr>
            <p:nvPr/>
          </p:nvSpPr>
          <p:spPr bwMode="auto">
            <a:xfrm>
              <a:off x="1374" y="3168"/>
              <a:ext cx="133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defTabSz="4389438" rtl="0" fontAlgn="base" latinLnBrk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b="1" kern="1200">
                  <a:solidFill>
                    <a:srgbClr val="00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[</a:t>
              </a:r>
              <a:r>
                <a:rPr kumimoji="1" lang="en-US" b="1" kern="1200">
                  <a:solidFill>
                    <a:srgbClr val="00FF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Pax</a:t>
              </a:r>
              <a:r>
                <a:rPr kumimoji="1" lang="en-US" b="1" kern="1200">
                  <a:solidFill>
                    <a:srgbClr val="00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] + [</a:t>
              </a:r>
              <a:r>
                <a:rPr kumimoji="1" lang="en-US" b="1" kern="1200">
                  <a:solidFill>
                    <a:srgbClr val="FF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FAT</a:t>
              </a:r>
              <a:r>
                <a:rPr kumimoji="1" lang="en-US" b="1" kern="1200">
                  <a:solidFill>
                    <a:srgbClr val="00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-</a:t>
              </a:r>
              <a:r>
                <a:rPr kumimoji="1" lang="en-US" b="1" kern="1200">
                  <a:solidFill>
                    <a:srgbClr val="00FF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Pax</a:t>
              </a:r>
              <a:r>
                <a:rPr kumimoji="1" lang="en-US" b="1" kern="1200">
                  <a:solidFill>
                    <a:srgbClr val="00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]</a:t>
              </a:r>
            </a:p>
          </p:txBody>
        </p:sp>
        <p:sp>
          <p:nvSpPr>
            <p:cNvPr id="53" name="Line 45"/>
            <p:cNvSpPr>
              <a:spLocks noChangeShapeType="1"/>
            </p:cNvSpPr>
            <p:nvPr/>
          </p:nvSpPr>
          <p:spPr bwMode="auto">
            <a:xfrm>
              <a:off x="1374" y="3168"/>
              <a:ext cx="12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2400" b="1" kern="120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Paxillin-FAT in endothelial cells</a:t>
            </a:r>
          </a:p>
        </p:txBody>
      </p:sp>
      <p:pic>
        <p:nvPicPr>
          <p:cNvPr id="18435" name="Picture 3" descr="mC05_1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81000" y="1219200"/>
            <a:ext cx="2819400" cy="2144713"/>
          </a:xfrm>
          <a:noFill/>
        </p:spPr>
      </p:pic>
      <p:pic>
        <p:nvPicPr>
          <p:cNvPr id="18436" name="Picture 4" descr="mC05_1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3200400" y="1219200"/>
            <a:ext cx="2819400" cy="2144713"/>
          </a:xfrm>
          <a:noFill/>
        </p:spPr>
      </p:pic>
      <p:pic>
        <p:nvPicPr>
          <p:cNvPr id="18437" name="Picture 5" descr="mC05_1r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6019800" y="1219200"/>
            <a:ext cx="2819400" cy="2144713"/>
          </a:xfrm>
          <a:noFill/>
        </p:spPr>
      </p:pic>
      <p:sp>
        <p:nvSpPr>
          <p:cNvPr id="1256454" name="Text Box 6"/>
          <p:cNvSpPr txBox="1">
            <a:spLocks noChangeArrowheads="1"/>
          </p:cNvSpPr>
          <p:nvPr/>
        </p:nvSpPr>
        <p:spPr bwMode="auto">
          <a:xfrm>
            <a:off x="990600" y="3429000"/>
            <a:ext cx="153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b="1" kern="1200">
                <a:solidFill>
                  <a:srgbClr val="FFCC00"/>
                </a:solidFill>
                <a:latin typeface="Arial" charset="0"/>
                <a:ea typeface="굴림" pitchFamily="34" charset="-127"/>
                <a:cs typeface="+mn-cs"/>
              </a:rPr>
              <a:t>GFP-Paxillin</a:t>
            </a:r>
          </a:p>
        </p:txBody>
      </p:sp>
      <p:sp>
        <p:nvSpPr>
          <p:cNvPr id="1256455" name="Text Box 7"/>
          <p:cNvSpPr txBox="1">
            <a:spLocks noChangeArrowheads="1"/>
          </p:cNvSpPr>
          <p:nvPr/>
        </p:nvSpPr>
        <p:spPr bwMode="auto">
          <a:xfrm>
            <a:off x="3810000" y="3429000"/>
            <a:ext cx="164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b="1" kern="1200">
                <a:solidFill>
                  <a:srgbClr val="FFCC00"/>
                </a:solidFill>
                <a:latin typeface="Arial" charset="0"/>
                <a:ea typeface="굴림" pitchFamily="34" charset="-127"/>
                <a:cs typeface="+mn-cs"/>
              </a:rPr>
              <a:t>FAT-mCherry</a:t>
            </a:r>
          </a:p>
        </p:txBody>
      </p:sp>
      <p:sp>
        <p:nvSpPr>
          <p:cNvPr id="1256456" name="Text Box 8"/>
          <p:cNvSpPr txBox="1">
            <a:spLocks noChangeArrowheads="1"/>
          </p:cNvSpPr>
          <p:nvPr/>
        </p:nvSpPr>
        <p:spPr bwMode="auto">
          <a:xfrm>
            <a:off x="6781800" y="3429000"/>
            <a:ext cx="196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b="1" kern="1200">
                <a:solidFill>
                  <a:srgbClr val="FFCC00"/>
                </a:solidFill>
                <a:latin typeface="Arial" charset="0"/>
                <a:ea typeface="굴림" pitchFamily="34" charset="-127"/>
                <a:cs typeface="+mn-cs"/>
              </a:rPr>
              <a:t>Spectral overlap</a:t>
            </a:r>
          </a:p>
        </p:txBody>
      </p:sp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75" y="4146550"/>
            <a:ext cx="4581525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Thermodynamics of </a:t>
            </a:r>
            <a:r>
              <a:rPr lang="en-US" sz="2800" dirty="0" err="1" smtClean="0"/>
              <a:t>Pax</a:t>
            </a:r>
            <a:r>
              <a:rPr lang="en-US" sz="2800" dirty="0" smtClean="0"/>
              <a:t>/FAT Interaction </a:t>
            </a:r>
            <a:br>
              <a:rPr lang="en-US" sz="2800" dirty="0" smtClean="0"/>
            </a:br>
            <a:r>
              <a:rPr lang="en-US" sz="2800" dirty="0" smtClean="0"/>
              <a:t>in a single cell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0" y="1028700"/>
            <a:ext cx="9144000" cy="58293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000000"/>
              </a:solidFill>
              <a:latin typeface="Times New Roman" pitchFamily="18" charset="0"/>
              <a:ea typeface="굴림" pitchFamily="34" charset="-127"/>
              <a:cs typeface="+mn-cs"/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342900" y="1676400"/>
            <a:ext cx="3657600" cy="2817813"/>
            <a:chOff x="240" y="864"/>
            <a:chExt cx="2304" cy="1775"/>
          </a:xfrm>
        </p:grpSpPr>
        <p:pic>
          <p:nvPicPr>
            <p:cNvPr id="8" name="Picture 4" descr="gmc07_cyto_Kdhis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0" y="960"/>
              <a:ext cx="2238" cy="1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384" y="864"/>
              <a:ext cx="2160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fontAlgn="base" latinLnBrk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600" b="1" kern="1200">
                  <a:solidFill>
                    <a:srgbClr val="00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Histogram of </a:t>
              </a:r>
              <a:r>
                <a:rPr kumimoji="1" lang="en-US" sz="1600" b="1" i="1" kern="1200">
                  <a:solidFill>
                    <a:srgbClr val="00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K</a:t>
              </a:r>
              <a:r>
                <a:rPr kumimoji="1" lang="en-US" sz="1600" b="1" i="1" kern="1200" baseline="-25000">
                  <a:solidFill>
                    <a:srgbClr val="00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d</a:t>
              </a:r>
              <a:r>
                <a:rPr kumimoji="1" lang="en-US" sz="1600" b="1" kern="1200">
                  <a:solidFill>
                    <a:srgbClr val="00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 for cytosolic region</a:t>
              </a:r>
            </a:p>
          </p:txBody>
        </p:sp>
      </p:grp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66700" y="4724400"/>
            <a:ext cx="4686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kumimoji="1" lang="en-US" sz="2000" b="1" kern="1200" dirty="0">
                <a:solidFill>
                  <a:srgbClr val="000000"/>
                </a:solidFill>
                <a:latin typeface="Garamond" pitchFamily="18" charset="0"/>
                <a:ea typeface="굴림" pitchFamily="34" charset="-127"/>
                <a:cs typeface="+mn-cs"/>
              </a:rPr>
              <a:t>Histogram peaks at </a:t>
            </a:r>
            <a:r>
              <a:rPr kumimoji="1" lang="en-US" sz="2000" b="1" i="1" kern="1200" dirty="0" err="1">
                <a:solidFill>
                  <a:srgbClr val="000000"/>
                </a:solidFill>
                <a:latin typeface="Garamond" pitchFamily="18" charset="0"/>
                <a:ea typeface="굴림" pitchFamily="34" charset="-127"/>
                <a:cs typeface="+mn-cs"/>
              </a:rPr>
              <a:t>K</a:t>
            </a:r>
            <a:r>
              <a:rPr kumimoji="1" lang="en-US" sz="2000" b="1" i="1" kern="1200" baseline="-25000" dirty="0" err="1">
                <a:solidFill>
                  <a:srgbClr val="000000"/>
                </a:solidFill>
                <a:latin typeface="Garamond" pitchFamily="18" charset="0"/>
                <a:ea typeface="굴림" pitchFamily="34" charset="-127"/>
                <a:cs typeface="+mn-cs"/>
              </a:rPr>
              <a:t>d</a:t>
            </a:r>
            <a:r>
              <a:rPr kumimoji="1" lang="en-US" sz="2000" b="1" kern="1200" dirty="0">
                <a:solidFill>
                  <a:srgbClr val="000000"/>
                </a:solidFill>
                <a:latin typeface="Garamond" pitchFamily="18" charset="0"/>
                <a:ea typeface="굴림" pitchFamily="34" charset="-127"/>
                <a:cs typeface="+mn-cs"/>
              </a:rPr>
              <a:t> value ~200nM</a:t>
            </a: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952500" y="5562600"/>
            <a:ext cx="2881313" cy="914400"/>
            <a:chOff x="3888" y="3264"/>
            <a:chExt cx="1815" cy="576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3888" y="3312"/>
              <a:ext cx="1815" cy="480"/>
              <a:chOff x="288" y="768"/>
              <a:chExt cx="1815" cy="480"/>
            </a:xfrm>
          </p:grpSpPr>
          <p:sp>
            <p:nvSpPr>
              <p:cNvPr id="14" name="Text Box 9"/>
              <p:cNvSpPr txBox="1">
                <a:spLocks noChangeArrowheads="1"/>
              </p:cNvSpPr>
              <p:nvPr/>
            </p:nvSpPr>
            <p:spPr bwMode="auto">
              <a:xfrm>
                <a:off x="864" y="1017"/>
                <a:ext cx="86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defTabSz="4389438" rtl="0" fontAlgn="base" latinLnBrk="1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kumimoji="1" lang="en-US" b="1" kern="1200">
                    <a:solidFill>
                      <a:srgbClr val="000000"/>
                    </a:solidFill>
                    <a:latin typeface="Garamond" pitchFamily="18" charset="0"/>
                    <a:ea typeface="굴림" pitchFamily="34" charset="-127"/>
                    <a:cs typeface="+mn-cs"/>
                  </a:rPr>
                  <a:t>[</a:t>
                </a:r>
                <a:r>
                  <a:rPr kumimoji="1" lang="en-US" b="1" kern="1200">
                    <a:solidFill>
                      <a:srgbClr val="FF0000"/>
                    </a:solidFill>
                    <a:latin typeface="Garamond" pitchFamily="18" charset="0"/>
                    <a:ea typeface="굴림" pitchFamily="34" charset="-127"/>
                    <a:cs typeface="+mn-cs"/>
                  </a:rPr>
                  <a:t>FAT</a:t>
                </a:r>
                <a:r>
                  <a:rPr kumimoji="1" lang="en-US" b="1" kern="1200">
                    <a:solidFill>
                      <a:srgbClr val="000000"/>
                    </a:solidFill>
                    <a:latin typeface="Garamond" pitchFamily="18" charset="0"/>
                    <a:ea typeface="굴림" pitchFamily="34" charset="-127"/>
                    <a:cs typeface="+mn-cs"/>
                  </a:rPr>
                  <a:t>-</a:t>
                </a:r>
                <a:r>
                  <a:rPr kumimoji="1" lang="en-US" b="1" kern="1200">
                    <a:solidFill>
                      <a:srgbClr val="00FF00"/>
                    </a:solidFill>
                    <a:latin typeface="Garamond" pitchFamily="18" charset="0"/>
                    <a:ea typeface="굴림" pitchFamily="34" charset="-127"/>
                    <a:cs typeface="+mn-cs"/>
                  </a:rPr>
                  <a:t>Pax</a:t>
                </a:r>
                <a:r>
                  <a:rPr kumimoji="1" lang="en-US" b="1" kern="1200">
                    <a:solidFill>
                      <a:srgbClr val="000000"/>
                    </a:solidFill>
                    <a:latin typeface="Garamond" pitchFamily="18" charset="0"/>
                    <a:ea typeface="굴림" pitchFamily="34" charset="-127"/>
                    <a:cs typeface="+mn-cs"/>
                  </a:rPr>
                  <a:t>]</a:t>
                </a:r>
                <a:endParaRPr kumimoji="1" lang="en-US" b="1" kern="1200">
                  <a:solidFill>
                    <a:srgbClr val="FF6600"/>
                  </a:solidFill>
                  <a:latin typeface="Garamond" pitchFamily="18" charset="0"/>
                  <a:ea typeface="굴림" pitchFamily="34" charset="-127"/>
                  <a:cs typeface="+mn-cs"/>
                </a:endParaRPr>
              </a:p>
            </p:txBody>
          </p:sp>
          <p:sp>
            <p:nvSpPr>
              <p:cNvPr id="15" name="Text Box 10"/>
              <p:cNvSpPr txBox="1">
                <a:spLocks noChangeArrowheads="1"/>
              </p:cNvSpPr>
              <p:nvPr/>
            </p:nvSpPr>
            <p:spPr bwMode="auto">
              <a:xfrm>
                <a:off x="768" y="768"/>
                <a:ext cx="133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defTabSz="4389438" rtl="0" fontAlgn="base" latinLnBrk="1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kumimoji="1" lang="en-US" b="1" kern="1200">
                    <a:solidFill>
                      <a:srgbClr val="000000"/>
                    </a:solidFill>
                    <a:latin typeface="Garamond" pitchFamily="18" charset="0"/>
                    <a:ea typeface="굴림" pitchFamily="34" charset="-127"/>
                    <a:cs typeface="+mn-cs"/>
                  </a:rPr>
                  <a:t>[</a:t>
                </a:r>
                <a:r>
                  <a:rPr kumimoji="1" lang="en-US" b="1" kern="1200">
                    <a:solidFill>
                      <a:srgbClr val="FF0000"/>
                    </a:solidFill>
                    <a:latin typeface="Garamond" pitchFamily="18" charset="0"/>
                    <a:ea typeface="굴림" pitchFamily="34" charset="-127"/>
                    <a:cs typeface="+mn-cs"/>
                  </a:rPr>
                  <a:t>FAT</a:t>
                </a:r>
                <a:r>
                  <a:rPr kumimoji="1" lang="en-US" b="1" kern="1200">
                    <a:solidFill>
                      <a:srgbClr val="000000"/>
                    </a:solidFill>
                    <a:latin typeface="Garamond" pitchFamily="18" charset="0"/>
                    <a:ea typeface="굴림" pitchFamily="34" charset="-127"/>
                    <a:cs typeface="+mn-cs"/>
                  </a:rPr>
                  <a:t>] * [</a:t>
                </a:r>
                <a:r>
                  <a:rPr kumimoji="1" lang="en-US" b="1" kern="1200">
                    <a:solidFill>
                      <a:srgbClr val="00FF00"/>
                    </a:solidFill>
                    <a:latin typeface="Garamond" pitchFamily="18" charset="0"/>
                    <a:ea typeface="굴림" pitchFamily="34" charset="-127"/>
                    <a:cs typeface="+mn-cs"/>
                  </a:rPr>
                  <a:t>Pax</a:t>
                </a:r>
                <a:r>
                  <a:rPr kumimoji="1" lang="en-US" b="1" kern="1200">
                    <a:solidFill>
                      <a:srgbClr val="000000"/>
                    </a:solidFill>
                    <a:latin typeface="Garamond" pitchFamily="18" charset="0"/>
                    <a:ea typeface="굴림" pitchFamily="34" charset="-127"/>
                    <a:cs typeface="+mn-cs"/>
                  </a:rPr>
                  <a:t>]</a:t>
                </a:r>
              </a:p>
            </p:txBody>
          </p:sp>
          <p:sp>
            <p:nvSpPr>
              <p:cNvPr id="16" name="Line 11"/>
              <p:cNvSpPr>
                <a:spLocks noChangeShapeType="1"/>
              </p:cNvSpPr>
              <p:nvPr/>
            </p:nvSpPr>
            <p:spPr bwMode="auto">
              <a:xfrm>
                <a:off x="816" y="1008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rtl="0" fontAlgn="base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2400" b="1" kern="120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  <a:cs typeface="+mn-cs"/>
                </a:endParaRPr>
              </a:p>
            </p:txBody>
          </p:sp>
          <p:sp>
            <p:nvSpPr>
              <p:cNvPr id="17" name="Text Box 12"/>
              <p:cNvSpPr txBox="1">
                <a:spLocks noChangeArrowheads="1"/>
              </p:cNvSpPr>
              <p:nvPr/>
            </p:nvSpPr>
            <p:spPr bwMode="auto">
              <a:xfrm>
                <a:off x="288" y="864"/>
                <a:ext cx="57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rtl="0" fontAlgn="base" latinLnBrk="1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kumimoji="1" lang="en-US" sz="2400" b="1" i="1" kern="1200">
                    <a:solidFill>
                      <a:srgbClr val="000000"/>
                    </a:solidFill>
                    <a:latin typeface="Garamond" pitchFamily="18" charset="0"/>
                    <a:ea typeface="굴림" pitchFamily="34" charset="-127"/>
                    <a:cs typeface="+mn-cs"/>
                  </a:rPr>
                  <a:t>K</a:t>
                </a:r>
                <a:r>
                  <a:rPr kumimoji="1" lang="en-US" sz="2400" b="1" i="1" kern="1200" baseline="-25000">
                    <a:solidFill>
                      <a:srgbClr val="000000"/>
                    </a:solidFill>
                    <a:latin typeface="Garamond" pitchFamily="18" charset="0"/>
                    <a:ea typeface="굴림" pitchFamily="34" charset="-127"/>
                    <a:cs typeface="+mn-cs"/>
                  </a:rPr>
                  <a:t>d</a:t>
                </a:r>
                <a:r>
                  <a:rPr kumimoji="1" lang="en-US" sz="2400" b="1" kern="1200">
                    <a:solidFill>
                      <a:srgbClr val="000000"/>
                    </a:solidFill>
                    <a:latin typeface="Garamond" pitchFamily="18" charset="0"/>
                    <a:ea typeface="굴림" pitchFamily="34" charset="-127"/>
                    <a:cs typeface="+mn-cs"/>
                  </a:rPr>
                  <a:t> =</a:t>
                </a:r>
              </a:p>
            </p:txBody>
          </p:sp>
        </p:grp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3888" y="3264"/>
              <a:ext cx="1488" cy="57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2400" b="1" kern="120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+mn-cs"/>
              </a:endParaRPr>
            </a:p>
          </p:txBody>
        </p:sp>
      </p:grp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5295900" y="1447800"/>
            <a:ext cx="2895600" cy="747713"/>
            <a:chOff x="3312" y="1296"/>
            <a:chExt cx="1824" cy="471"/>
          </a:xfrm>
        </p:grpSpPr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4272" y="1296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defTabSz="4389438" rtl="0" fontAlgn="base" latinLnBrk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b="1" kern="1200">
                  <a:solidFill>
                    <a:srgbClr val="00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[</a:t>
              </a:r>
              <a:r>
                <a:rPr kumimoji="1" lang="en-US" b="1" kern="1200">
                  <a:solidFill>
                    <a:srgbClr val="FF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FAT</a:t>
              </a:r>
              <a:r>
                <a:rPr kumimoji="1" lang="en-US" b="1" kern="1200">
                  <a:solidFill>
                    <a:srgbClr val="00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-</a:t>
              </a:r>
              <a:r>
                <a:rPr kumimoji="1" lang="en-US" b="1" kern="1200">
                  <a:solidFill>
                    <a:srgbClr val="00FF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Pax</a:t>
              </a:r>
              <a:r>
                <a:rPr kumimoji="1" lang="en-US" b="1" kern="1200">
                  <a:solidFill>
                    <a:srgbClr val="00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]</a:t>
              </a:r>
              <a:endParaRPr kumimoji="1" lang="en-US" b="1" kern="1200">
                <a:solidFill>
                  <a:srgbClr val="FF6600"/>
                </a:solidFill>
                <a:latin typeface="Garamond" pitchFamily="18" charset="0"/>
                <a:ea typeface="굴림" pitchFamily="34" charset="-127"/>
                <a:cs typeface="+mn-cs"/>
              </a:endParaRPr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3312" y="1344"/>
              <a:ext cx="133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defTabSz="4389438" rtl="0" fontAlgn="base" latinLnBrk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b="1" kern="1200">
                  <a:solidFill>
                    <a:srgbClr val="00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[</a:t>
              </a:r>
              <a:r>
                <a:rPr kumimoji="1" lang="en-US" b="1" kern="1200">
                  <a:solidFill>
                    <a:srgbClr val="FF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FAT</a:t>
              </a:r>
              <a:r>
                <a:rPr kumimoji="1" lang="en-US" b="1" kern="1200">
                  <a:solidFill>
                    <a:srgbClr val="00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] =</a:t>
              </a:r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>
              <a:off x="4224" y="1536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2400" b="1" kern="120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+mn-cs"/>
              </a:endParaRPr>
            </a:p>
          </p:txBody>
        </p:sp>
        <p:sp>
          <p:nvSpPr>
            <p:cNvPr id="22" name="Text Box 18"/>
            <p:cNvSpPr txBox="1">
              <a:spLocks noChangeArrowheads="1"/>
            </p:cNvSpPr>
            <p:nvPr/>
          </p:nvSpPr>
          <p:spPr bwMode="auto">
            <a:xfrm>
              <a:off x="3888" y="1344"/>
              <a:ext cx="5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fontAlgn="base" latinLnBrk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2400" b="1" i="1" kern="1200">
                  <a:solidFill>
                    <a:srgbClr val="00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K</a:t>
              </a:r>
              <a:r>
                <a:rPr kumimoji="1" lang="en-US" sz="2400" b="1" i="1" kern="1200" baseline="-25000">
                  <a:solidFill>
                    <a:srgbClr val="00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d</a:t>
              </a:r>
              <a:endParaRPr kumimoji="1" lang="en-US" sz="2400" b="1" kern="1200">
                <a:solidFill>
                  <a:srgbClr val="000000"/>
                </a:solidFill>
                <a:latin typeface="Garamond" pitchFamily="18" charset="0"/>
                <a:ea typeface="굴림" pitchFamily="34" charset="-127"/>
                <a:cs typeface="+mn-cs"/>
              </a:endParaRPr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4416" y="1536"/>
              <a:ext cx="4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fontAlgn="base" latinLnBrk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b="1" kern="1200">
                  <a:solidFill>
                    <a:srgbClr val="00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[</a:t>
              </a:r>
              <a:r>
                <a:rPr kumimoji="1" lang="en-US" b="1" kern="1200">
                  <a:solidFill>
                    <a:srgbClr val="00FF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Pax</a:t>
              </a:r>
              <a:r>
                <a:rPr kumimoji="1" lang="en-US" b="1" kern="1200">
                  <a:solidFill>
                    <a:srgbClr val="00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]</a:t>
              </a:r>
            </a:p>
          </p:txBody>
        </p:sp>
      </p:grpSp>
      <p:grpSp>
        <p:nvGrpSpPr>
          <p:cNvPr id="11" name="Group 26"/>
          <p:cNvGrpSpPr>
            <a:grpSpLocks/>
          </p:cNvGrpSpPr>
          <p:nvPr/>
        </p:nvGrpSpPr>
        <p:grpSpPr bwMode="auto">
          <a:xfrm>
            <a:off x="4991100" y="2376488"/>
            <a:ext cx="3886200" cy="3109912"/>
            <a:chOff x="3168" y="1584"/>
            <a:chExt cx="2448" cy="1959"/>
          </a:xfrm>
        </p:grpSpPr>
        <p:grpSp>
          <p:nvGrpSpPr>
            <p:cNvPr id="12" name="Group 27"/>
            <p:cNvGrpSpPr>
              <a:grpSpLocks/>
            </p:cNvGrpSpPr>
            <p:nvPr/>
          </p:nvGrpSpPr>
          <p:grpSpPr bwMode="auto">
            <a:xfrm>
              <a:off x="3168" y="1584"/>
              <a:ext cx="2448" cy="1959"/>
              <a:chOff x="3168" y="2025"/>
              <a:chExt cx="2448" cy="1959"/>
            </a:xfrm>
          </p:grpSpPr>
          <p:pic>
            <p:nvPicPr>
              <p:cNvPr id="27" name="Picture 28" descr="gmc07_fit_Fmvsfactor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216" y="2112"/>
                <a:ext cx="2400" cy="1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" name="Text Box 29"/>
              <p:cNvSpPr txBox="1">
                <a:spLocks noChangeArrowheads="1"/>
              </p:cNvSpPr>
              <p:nvPr/>
            </p:nvSpPr>
            <p:spPr bwMode="auto">
              <a:xfrm>
                <a:off x="3552" y="2025"/>
                <a:ext cx="1872" cy="23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rtl="0" fontAlgn="base" latinLnBrk="1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kumimoji="1" lang="en-US" b="1" kern="1200">
                    <a:solidFill>
                      <a:srgbClr val="000000"/>
                    </a:solidFill>
                    <a:latin typeface="Garamond" pitchFamily="18" charset="0"/>
                    <a:ea typeface="굴림" pitchFamily="34" charset="-127"/>
                    <a:cs typeface="+mn-cs"/>
                  </a:rPr>
                  <a:t>[</a:t>
                </a:r>
                <a:r>
                  <a:rPr kumimoji="1" lang="en-US" b="1" kern="1200">
                    <a:solidFill>
                      <a:srgbClr val="FF0000"/>
                    </a:solidFill>
                    <a:latin typeface="Garamond" pitchFamily="18" charset="0"/>
                    <a:ea typeface="굴림" pitchFamily="34" charset="-127"/>
                    <a:cs typeface="+mn-cs"/>
                  </a:rPr>
                  <a:t>FAT</a:t>
                </a:r>
                <a:r>
                  <a:rPr kumimoji="1" lang="en-US" b="1" kern="1200">
                    <a:solidFill>
                      <a:srgbClr val="000000"/>
                    </a:solidFill>
                    <a:latin typeface="Garamond" pitchFamily="18" charset="0"/>
                    <a:ea typeface="굴림" pitchFamily="34" charset="-127"/>
                    <a:cs typeface="+mn-cs"/>
                  </a:rPr>
                  <a:t>] vs [</a:t>
                </a:r>
                <a:r>
                  <a:rPr kumimoji="1" lang="en-US" b="1" kern="1200">
                    <a:solidFill>
                      <a:srgbClr val="FF0000"/>
                    </a:solidFill>
                    <a:latin typeface="Garamond" pitchFamily="18" charset="0"/>
                    <a:ea typeface="굴림" pitchFamily="34" charset="-127"/>
                    <a:cs typeface="+mn-cs"/>
                  </a:rPr>
                  <a:t>FAT</a:t>
                </a:r>
                <a:r>
                  <a:rPr kumimoji="1" lang="en-US" b="1" kern="1200">
                    <a:solidFill>
                      <a:srgbClr val="000000"/>
                    </a:solidFill>
                    <a:latin typeface="Garamond" pitchFamily="18" charset="0"/>
                    <a:ea typeface="굴림" pitchFamily="34" charset="-127"/>
                    <a:cs typeface="+mn-cs"/>
                  </a:rPr>
                  <a:t>-</a:t>
                </a:r>
                <a:r>
                  <a:rPr kumimoji="1" lang="en-US" b="1" kern="1200">
                    <a:solidFill>
                      <a:srgbClr val="00FF00"/>
                    </a:solidFill>
                    <a:latin typeface="Garamond" pitchFamily="18" charset="0"/>
                    <a:ea typeface="굴림" pitchFamily="34" charset="-127"/>
                    <a:cs typeface="+mn-cs"/>
                  </a:rPr>
                  <a:t>Pax</a:t>
                </a:r>
                <a:r>
                  <a:rPr kumimoji="1" lang="en-US" b="1" kern="1200">
                    <a:solidFill>
                      <a:srgbClr val="000000"/>
                    </a:solidFill>
                    <a:latin typeface="Garamond" pitchFamily="18" charset="0"/>
                    <a:ea typeface="굴림" pitchFamily="34" charset="-127"/>
                    <a:cs typeface="+mn-cs"/>
                  </a:rPr>
                  <a:t>]/[</a:t>
                </a:r>
                <a:r>
                  <a:rPr kumimoji="1" lang="en-US" b="1" kern="1200">
                    <a:solidFill>
                      <a:srgbClr val="00FF00"/>
                    </a:solidFill>
                    <a:latin typeface="Garamond" pitchFamily="18" charset="0"/>
                    <a:ea typeface="굴림" pitchFamily="34" charset="-127"/>
                    <a:cs typeface="+mn-cs"/>
                  </a:rPr>
                  <a:t>Pax</a:t>
                </a:r>
                <a:r>
                  <a:rPr kumimoji="1" lang="en-US" b="1" kern="1200">
                    <a:solidFill>
                      <a:srgbClr val="000000"/>
                    </a:solidFill>
                    <a:latin typeface="Garamond" pitchFamily="18" charset="0"/>
                    <a:ea typeface="굴림" pitchFamily="34" charset="-127"/>
                    <a:cs typeface="+mn-cs"/>
                  </a:rPr>
                  <a:t>]</a:t>
                </a:r>
              </a:p>
            </p:txBody>
          </p:sp>
          <p:sp>
            <p:nvSpPr>
              <p:cNvPr id="29" name="Rectangle 30"/>
              <p:cNvSpPr>
                <a:spLocks noChangeArrowheads="1"/>
              </p:cNvSpPr>
              <p:nvPr/>
            </p:nvSpPr>
            <p:spPr bwMode="auto">
              <a:xfrm>
                <a:off x="3840" y="3792"/>
                <a:ext cx="1584" cy="19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rtl="0" fontAlgn="base" latinLnBrk="1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kumimoji="1" lang="en-US" sz="1400" b="1" kern="1200">
                    <a:solidFill>
                      <a:srgbClr val="000000"/>
                    </a:solidFill>
                    <a:latin typeface="Garamond" pitchFamily="18" charset="0"/>
                    <a:ea typeface="굴림" pitchFamily="34" charset="-127"/>
                    <a:cs typeface="+mn-cs"/>
                  </a:rPr>
                  <a:t>[</a:t>
                </a:r>
                <a:r>
                  <a:rPr kumimoji="1" lang="en-US" sz="1400" b="1" kern="1200">
                    <a:solidFill>
                      <a:srgbClr val="FF0000"/>
                    </a:solidFill>
                    <a:latin typeface="Garamond" pitchFamily="18" charset="0"/>
                    <a:ea typeface="굴림" pitchFamily="34" charset="-127"/>
                    <a:cs typeface="+mn-cs"/>
                  </a:rPr>
                  <a:t>FAT</a:t>
                </a:r>
                <a:r>
                  <a:rPr kumimoji="1" lang="en-US" sz="1400" b="1" kern="1200">
                    <a:solidFill>
                      <a:srgbClr val="000000"/>
                    </a:solidFill>
                    <a:latin typeface="Garamond" pitchFamily="18" charset="0"/>
                    <a:ea typeface="굴림" pitchFamily="34" charset="-127"/>
                    <a:cs typeface="+mn-cs"/>
                  </a:rPr>
                  <a:t>-</a:t>
                </a:r>
                <a:r>
                  <a:rPr kumimoji="1" lang="en-US" sz="1400" b="1" kern="1200">
                    <a:solidFill>
                      <a:srgbClr val="00FF00"/>
                    </a:solidFill>
                    <a:latin typeface="Garamond" pitchFamily="18" charset="0"/>
                    <a:ea typeface="굴림" pitchFamily="34" charset="-127"/>
                    <a:cs typeface="+mn-cs"/>
                  </a:rPr>
                  <a:t>Pax</a:t>
                </a:r>
                <a:r>
                  <a:rPr kumimoji="1" lang="en-US" sz="1400" b="1" kern="1200">
                    <a:solidFill>
                      <a:srgbClr val="000000"/>
                    </a:solidFill>
                    <a:latin typeface="Garamond" pitchFamily="18" charset="0"/>
                    <a:ea typeface="굴림" pitchFamily="34" charset="-127"/>
                    <a:cs typeface="+mn-cs"/>
                  </a:rPr>
                  <a:t>]/[</a:t>
                </a:r>
                <a:r>
                  <a:rPr kumimoji="1" lang="en-US" sz="1400" b="1" kern="1200">
                    <a:solidFill>
                      <a:srgbClr val="00FF00"/>
                    </a:solidFill>
                    <a:latin typeface="Garamond" pitchFamily="18" charset="0"/>
                    <a:ea typeface="굴림" pitchFamily="34" charset="-127"/>
                    <a:cs typeface="+mn-cs"/>
                  </a:rPr>
                  <a:t>Pax</a:t>
                </a:r>
                <a:r>
                  <a:rPr kumimoji="1" lang="en-US" sz="1400" b="1" kern="1200">
                    <a:solidFill>
                      <a:srgbClr val="000000"/>
                    </a:solidFill>
                    <a:latin typeface="Garamond" pitchFamily="18" charset="0"/>
                    <a:ea typeface="굴림" pitchFamily="34" charset="-127"/>
                    <a:cs typeface="+mn-cs"/>
                  </a:rPr>
                  <a:t>]</a:t>
                </a:r>
              </a:p>
            </p:txBody>
          </p:sp>
          <p:sp>
            <p:nvSpPr>
              <p:cNvPr id="30" name="Rectangle 31"/>
              <p:cNvSpPr>
                <a:spLocks noChangeArrowheads="1"/>
              </p:cNvSpPr>
              <p:nvPr/>
            </p:nvSpPr>
            <p:spPr bwMode="auto">
              <a:xfrm rot="16200000">
                <a:off x="2952" y="2856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rtl="0" fontAlgn="base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sz="1400" b="1" kern="1200">
                    <a:solidFill>
                      <a:srgbClr val="000000"/>
                    </a:solidFill>
                    <a:latin typeface="Garamond" pitchFamily="18" charset="0"/>
                    <a:ea typeface="굴림" pitchFamily="34" charset="-127"/>
                    <a:cs typeface="+mn-cs"/>
                  </a:rPr>
                  <a:t>[</a:t>
                </a:r>
                <a:r>
                  <a:rPr kumimoji="1" lang="en-US" sz="1400" b="1" kern="1200">
                    <a:solidFill>
                      <a:srgbClr val="FF0000"/>
                    </a:solidFill>
                    <a:latin typeface="Garamond" pitchFamily="18" charset="0"/>
                    <a:ea typeface="굴림" pitchFamily="34" charset="-127"/>
                    <a:cs typeface="+mn-cs"/>
                  </a:rPr>
                  <a:t>FAT</a:t>
                </a:r>
                <a:r>
                  <a:rPr kumimoji="1" lang="en-US" sz="1400" b="1" kern="1200">
                    <a:solidFill>
                      <a:srgbClr val="000000"/>
                    </a:solidFill>
                    <a:latin typeface="Garamond" pitchFamily="18" charset="0"/>
                    <a:ea typeface="굴림" pitchFamily="34" charset="-127"/>
                    <a:cs typeface="+mn-cs"/>
                  </a:rPr>
                  <a:t>]</a:t>
                </a:r>
              </a:p>
            </p:txBody>
          </p:sp>
        </p:grpSp>
        <p:sp>
          <p:nvSpPr>
            <p:cNvPr id="26" name="Text Box 32"/>
            <p:cNvSpPr txBox="1">
              <a:spLocks noChangeArrowheads="1"/>
            </p:cNvSpPr>
            <p:nvPr/>
          </p:nvSpPr>
          <p:spPr bwMode="auto">
            <a:xfrm>
              <a:off x="4128" y="2928"/>
              <a:ext cx="12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fontAlgn="base" latinLnBrk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600" b="1" kern="1200" dirty="0">
                  <a:solidFill>
                    <a:srgbClr val="00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Gradient = 209nM</a:t>
              </a:r>
            </a:p>
          </p:txBody>
        </p:sp>
      </p:grpSp>
      <p:grpSp>
        <p:nvGrpSpPr>
          <p:cNvPr id="18" name="Group 33"/>
          <p:cNvGrpSpPr>
            <a:grpSpLocks/>
          </p:cNvGrpSpPr>
          <p:nvPr/>
        </p:nvGrpSpPr>
        <p:grpSpPr bwMode="auto">
          <a:xfrm>
            <a:off x="5524500" y="5410200"/>
            <a:ext cx="3467100" cy="1176338"/>
            <a:chOff x="3504" y="3120"/>
            <a:chExt cx="2184" cy="741"/>
          </a:xfrm>
        </p:grpSpPr>
        <p:sp>
          <p:nvSpPr>
            <p:cNvPr id="32" name="Text Box 34"/>
            <p:cNvSpPr txBox="1">
              <a:spLocks noChangeArrowheads="1"/>
            </p:cNvSpPr>
            <p:nvPr/>
          </p:nvSpPr>
          <p:spPr bwMode="auto">
            <a:xfrm>
              <a:off x="3744" y="3264"/>
              <a:ext cx="1944" cy="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rtl="0" fontAlgn="base" latinLnBrk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600" b="1" kern="1200" dirty="0">
                  <a:solidFill>
                    <a:srgbClr val="00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Pixels within 3 bins on either side of histogram peak</a:t>
              </a:r>
            </a:p>
            <a:p>
              <a:pPr algn="l" rtl="0" fontAlgn="base" latinLnBrk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600" b="1" kern="1200" dirty="0">
                  <a:solidFill>
                    <a:srgbClr val="000000"/>
                  </a:solidFill>
                  <a:latin typeface="Garamond" pitchFamily="18" charset="0"/>
                  <a:ea typeface="굴림" pitchFamily="34" charset="-127"/>
                  <a:cs typeface="+mn-cs"/>
                </a:rPr>
                <a:t>Linear fit result</a:t>
              </a:r>
            </a:p>
          </p:txBody>
        </p:sp>
        <p:sp>
          <p:nvSpPr>
            <p:cNvPr id="33" name="Text Box 35"/>
            <p:cNvSpPr txBox="1">
              <a:spLocks noChangeArrowheads="1"/>
            </p:cNvSpPr>
            <p:nvPr/>
          </p:nvSpPr>
          <p:spPr bwMode="auto">
            <a:xfrm>
              <a:off x="3504" y="3120"/>
              <a:ext cx="24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fontAlgn="base" latinLnBrk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3600" b="1" kern="1200">
                  <a:solidFill>
                    <a:srgbClr val="00FF00"/>
                  </a:solidFill>
                  <a:latin typeface="Arial" charset="0"/>
                  <a:ea typeface="굴림" pitchFamily="34" charset="-127"/>
                  <a:cs typeface="+mn-cs"/>
                </a:rPr>
                <a:t>.</a:t>
              </a:r>
            </a:p>
          </p:txBody>
        </p:sp>
        <p:sp>
          <p:nvSpPr>
            <p:cNvPr id="34" name="Line 36"/>
            <p:cNvSpPr>
              <a:spLocks noChangeShapeType="1"/>
            </p:cNvSpPr>
            <p:nvPr/>
          </p:nvSpPr>
          <p:spPr bwMode="auto">
            <a:xfrm>
              <a:off x="3504" y="3744"/>
              <a:ext cx="19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2400" b="1" kern="120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Variation of </a:t>
            </a:r>
            <a:r>
              <a:rPr lang="en-US" smtClean="0">
                <a:latin typeface="Symbol" pitchFamily="18" charset="2"/>
              </a:rPr>
              <a:t>D</a:t>
            </a:r>
            <a:r>
              <a:rPr lang="en-US" smtClean="0"/>
              <a:t>G across different cells</a:t>
            </a:r>
          </a:p>
        </p:txBody>
      </p:sp>
      <p:pic>
        <p:nvPicPr>
          <p:cNvPr id="18435" name="Picture 2" descr="dG across cell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600200"/>
            <a:ext cx="5722938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1790700" y="6134100"/>
            <a:ext cx="58467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kern="1200">
                <a:solidFill>
                  <a:srgbClr val="FFFFFF"/>
                </a:solidFill>
                <a:latin typeface="Verdana" pitchFamily="34" charset="0"/>
                <a:ea typeface="굴림" pitchFamily="34" charset="-127"/>
                <a:cs typeface="+mn-cs"/>
              </a:rPr>
              <a:t>Measurement of 10 distinct cells over three days</a:t>
            </a:r>
          </a:p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kern="1200">
                <a:solidFill>
                  <a:srgbClr val="FFFFFF"/>
                </a:solidFill>
                <a:latin typeface="Verdana" pitchFamily="34" charset="0"/>
                <a:ea typeface="굴림" pitchFamily="34" charset="-127"/>
                <a:cs typeface="+mn-cs"/>
              </a:rPr>
              <a:t>Error bars are std dev in one cell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d</a:t>
            </a:r>
            <a:r>
              <a:rPr lang="en-US" dirty="0" smtClean="0"/>
              <a:t> &amp; </a:t>
            </a:r>
            <a:r>
              <a:rPr lang="en-US" dirty="0" smtClean="0">
                <a:sym typeface="Symbol"/>
              </a:rPr>
              <a:t>G with in vitro system</a:t>
            </a:r>
            <a:endParaRPr lang="en-US" dirty="0"/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266700" y="1219200"/>
            <a:ext cx="86487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fontAlgn="base" latinLnBrk="1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2200" b="1" kern="1200" dirty="0">
                <a:solidFill>
                  <a:srgbClr val="FF0000"/>
                </a:solidFill>
                <a:latin typeface="Arial"/>
                <a:ea typeface="굴림" pitchFamily="34" charset="-127"/>
                <a:cs typeface="+mn-cs"/>
              </a:rPr>
              <a:t>Spectroscopic measurement:  </a:t>
            </a:r>
            <a:r>
              <a:rPr kumimoji="1" lang="en-US" sz="2200" b="1" i="1" kern="1200" dirty="0" err="1">
                <a:solidFill>
                  <a:srgbClr val="FF0000"/>
                </a:solidFill>
                <a:latin typeface="Arial"/>
                <a:ea typeface="굴림" pitchFamily="34" charset="-127"/>
                <a:cs typeface="+mn-cs"/>
              </a:rPr>
              <a:t>K</a:t>
            </a:r>
            <a:r>
              <a:rPr kumimoji="1" lang="en-US" sz="2200" b="1" i="1" kern="1200" baseline="-25000" dirty="0" err="1">
                <a:solidFill>
                  <a:srgbClr val="FF0000"/>
                </a:solidFill>
                <a:latin typeface="Arial"/>
                <a:ea typeface="굴림" pitchFamily="34" charset="-127"/>
                <a:cs typeface="+mn-cs"/>
              </a:rPr>
              <a:t>d</a:t>
            </a:r>
            <a:r>
              <a:rPr kumimoji="1" lang="en-US" sz="2200" b="1" kern="1200" dirty="0">
                <a:solidFill>
                  <a:srgbClr val="FF0000"/>
                </a:solidFill>
                <a:latin typeface="Arial"/>
                <a:ea typeface="굴림" pitchFamily="34" charset="-127"/>
                <a:cs typeface="+mn-cs"/>
              </a:rPr>
              <a:t> </a:t>
            </a:r>
            <a:r>
              <a:rPr kumimoji="1" lang="en-US" sz="2200" b="1" kern="1200" dirty="0">
                <a:solidFill>
                  <a:srgbClr val="FF0000"/>
                </a:solidFill>
                <a:latin typeface="Arial"/>
                <a:ea typeface="굴림" pitchFamily="34" charset="-127"/>
                <a:cs typeface="+mn-cs"/>
              </a:rPr>
              <a:t>= 367 ± 33 </a:t>
            </a:r>
            <a:r>
              <a:rPr kumimoji="1" lang="en-US" sz="2200" b="1" kern="1200" dirty="0" err="1">
                <a:solidFill>
                  <a:srgbClr val="FF0000"/>
                </a:solidFill>
                <a:latin typeface="Arial"/>
                <a:ea typeface="굴림" pitchFamily="34" charset="-127"/>
                <a:cs typeface="+mn-cs"/>
              </a:rPr>
              <a:t>nM</a:t>
            </a:r>
            <a:r>
              <a:rPr kumimoji="1" lang="en-US" sz="2200" b="1" kern="1200" dirty="0">
                <a:solidFill>
                  <a:srgbClr val="FF0000"/>
                </a:solidFill>
                <a:latin typeface="Arial"/>
                <a:ea typeface="굴림" pitchFamily="34" charset="-127"/>
                <a:cs typeface="+mn-cs"/>
              </a:rPr>
              <a:t> (S.E. 10 cells)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900" y="1981200"/>
            <a:ext cx="22268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sz="2200" b="1" kern="1200" dirty="0">
                <a:solidFill>
                  <a:srgbClr val="FFFF00"/>
                </a:solidFill>
                <a:latin typeface="Arial"/>
                <a:ea typeface="굴림" pitchFamily="34" charset="-127"/>
                <a:cs typeface="+mn-cs"/>
              </a:rPr>
              <a:t>In vitro results:</a:t>
            </a:r>
            <a:endParaRPr kumimoji="1" lang="en-US" sz="2200" b="1" kern="1200" dirty="0">
              <a:solidFill>
                <a:srgbClr val="FFFF00"/>
              </a:solidFill>
              <a:latin typeface="Arial"/>
              <a:ea typeface="굴림" pitchFamily="34" charset="-127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2400300"/>
            <a:ext cx="5753100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l" rtl="0" fontAlgn="base" latinLnBrk="1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kumimoji="1" lang="en-US" b="1" kern="1200" dirty="0">
                <a:solidFill>
                  <a:srgbClr val="FFFFFF"/>
                </a:solidFill>
                <a:latin typeface="Garamond" pitchFamily="18" charset="0"/>
                <a:ea typeface="굴림" pitchFamily="34" charset="-127"/>
                <a:cs typeface="+mn-cs"/>
              </a:rPr>
              <a:t>Isometric Titration </a:t>
            </a:r>
            <a:r>
              <a:rPr kumimoji="1" lang="en-US" b="1" kern="1200" dirty="0" err="1">
                <a:solidFill>
                  <a:srgbClr val="FFFFFF"/>
                </a:solidFill>
                <a:latin typeface="Garamond" pitchFamily="18" charset="0"/>
                <a:ea typeface="굴림" pitchFamily="34" charset="-127"/>
                <a:cs typeface="+mn-cs"/>
              </a:rPr>
              <a:t>Calorimetry</a:t>
            </a:r>
            <a:r>
              <a:rPr kumimoji="1" lang="en-US" b="1" kern="1200" dirty="0">
                <a:solidFill>
                  <a:srgbClr val="FFFFFF"/>
                </a:solidFill>
                <a:latin typeface="Garamond" pitchFamily="18" charset="0"/>
                <a:ea typeface="굴림" pitchFamily="34" charset="-127"/>
                <a:cs typeface="+mn-cs"/>
              </a:rPr>
              <a:t> (ITC)</a:t>
            </a:r>
          </a:p>
          <a:p>
            <a:pPr marL="742950" lvl="1" indent="-285750" algn="l" rtl="0" fontAlgn="base" latinLnBrk="1"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en-US" sz="2400" b="1" i="1" kern="1200" dirty="0" err="1">
                <a:solidFill>
                  <a:srgbClr val="FFFFFF"/>
                </a:solidFill>
                <a:latin typeface="Garamond" pitchFamily="18" charset="0"/>
                <a:ea typeface="굴림" pitchFamily="34" charset="-127"/>
                <a:cs typeface="+mn-cs"/>
              </a:rPr>
              <a:t>K</a:t>
            </a:r>
            <a:r>
              <a:rPr kumimoji="1" lang="en-US" sz="2400" b="1" i="1" kern="1200" baseline="-25000" dirty="0" err="1">
                <a:solidFill>
                  <a:srgbClr val="FFFFFF"/>
                </a:solidFill>
                <a:latin typeface="Garamond" pitchFamily="18" charset="0"/>
                <a:ea typeface="굴림" pitchFamily="34" charset="-127"/>
                <a:cs typeface="+mn-cs"/>
              </a:rPr>
              <a:t>d</a:t>
            </a:r>
            <a:r>
              <a:rPr kumimoji="1" lang="en-US" sz="2000" b="1" kern="1200" dirty="0">
                <a:solidFill>
                  <a:srgbClr val="FFFFFF"/>
                </a:solidFill>
                <a:latin typeface="Garamond" pitchFamily="18" charset="0"/>
                <a:ea typeface="굴림" pitchFamily="34" charset="-127"/>
                <a:cs typeface="+mn-cs"/>
              </a:rPr>
              <a:t> ~ 10 </a:t>
            </a:r>
            <a:r>
              <a:rPr kumimoji="1" lang="el-GR" sz="2000" b="1" kern="1200" dirty="0">
                <a:solidFill>
                  <a:srgbClr val="FFFFFF"/>
                </a:solidFill>
                <a:latin typeface="Garamond" pitchFamily="18" charset="0"/>
                <a:ea typeface="굴림" pitchFamily="34" charset="-127"/>
                <a:cs typeface="+mn-cs"/>
              </a:rPr>
              <a:t>μ</a:t>
            </a:r>
            <a:r>
              <a:rPr kumimoji="1" lang="en-US" sz="2000" b="1" kern="1200" dirty="0">
                <a:solidFill>
                  <a:srgbClr val="FFFFFF"/>
                </a:solidFill>
                <a:latin typeface="Garamond" pitchFamily="18" charset="0"/>
                <a:ea typeface="굴림" pitchFamily="34" charset="-127"/>
                <a:cs typeface="+mn-cs"/>
              </a:rPr>
              <a:t>M for FAT + 1 LD domain of </a:t>
            </a:r>
            <a:r>
              <a:rPr kumimoji="1" lang="en-US" sz="2000" b="1" kern="1200" dirty="0" err="1">
                <a:solidFill>
                  <a:srgbClr val="FFFFFF"/>
                </a:solidFill>
                <a:latin typeface="Garamond" pitchFamily="18" charset="0"/>
                <a:ea typeface="굴림" pitchFamily="34" charset="-127"/>
                <a:cs typeface="+mn-cs"/>
              </a:rPr>
              <a:t>Pax</a:t>
            </a:r>
            <a:endParaRPr kumimoji="1" lang="en-US" b="1" kern="1200" dirty="0">
              <a:solidFill>
                <a:srgbClr val="FFFFFF"/>
              </a:solidFill>
              <a:latin typeface="Garamond" pitchFamily="18" charset="0"/>
              <a:ea typeface="굴림" pitchFamily="34" charset="-127"/>
              <a:cs typeface="+mn-cs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829300" y="2400300"/>
            <a:ext cx="3156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fontAlgn="base" latinLnBrk="1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b="1" i="1" kern="1200" dirty="0" err="1">
                <a:solidFill>
                  <a:srgbClr val="FFFFFF"/>
                </a:solidFill>
                <a:latin typeface="Garamond" pitchFamily="18" charset="0"/>
                <a:ea typeface="굴림" pitchFamily="34" charset="-127"/>
                <a:cs typeface="+mn-cs"/>
              </a:rPr>
              <a:t>Gao</a:t>
            </a:r>
            <a:r>
              <a:rPr kumimoji="1" lang="en-US" b="1" i="1" kern="1200" dirty="0">
                <a:solidFill>
                  <a:srgbClr val="FFFFFF"/>
                </a:solidFill>
                <a:latin typeface="Garamond" pitchFamily="18" charset="0"/>
                <a:ea typeface="굴림" pitchFamily="34" charset="-127"/>
                <a:cs typeface="+mn-cs"/>
              </a:rPr>
              <a:t> et. al. J. </a:t>
            </a:r>
            <a:r>
              <a:rPr kumimoji="1" lang="en-US" b="1" i="1" kern="1200" dirty="0" err="1">
                <a:solidFill>
                  <a:srgbClr val="FFFFFF"/>
                </a:solidFill>
                <a:latin typeface="Garamond" pitchFamily="18" charset="0"/>
                <a:ea typeface="굴림" pitchFamily="34" charset="-127"/>
                <a:cs typeface="+mn-cs"/>
              </a:rPr>
              <a:t>Biol</a:t>
            </a:r>
            <a:r>
              <a:rPr kumimoji="1" lang="en-US" b="1" i="1" kern="1200" dirty="0">
                <a:solidFill>
                  <a:srgbClr val="FFFFFF"/>
                </a:solidFill>
                <a:latin typeface="Garamond" pitchFamily="18" charset="0"/>
                <a:ea typeface="굴림" pitchFamily="34" charset="-127"/>
                <a:cs typeface="+mn-cs"/>
              </a:rPr>
              <a:t> Chem. 2004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0" y="3238500"/>
            <a:ext cx="5524500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l" rtl="0" fontAlgn="base" latinLnBrk="1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kumimoji="1" lang="en-US" b="1" kern="1200" dirty="0">
                <a:solidFill>
                  <a:srgbClr val="FFFFFF"/>
                </a:solidFill>
                <a:latin typeface="Garamond" pitchFamily="18" charset="0"/>
                <a:ea typeface="굴림" pitchFamily="34" charset="-127"/>
                <a:cs typeface="+mn-cs"/>
              </a:rPr>
              <a:t>Surface Plasmon Resonance (SPR):</a:t>
            </a:r>
          </a:p>
          <a:p>
            <a:pPr marL="742950" lvl="1" indent="-285750" algn="l" rtl="0" fontAlgn="base" latinLnBrk="1"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en-US" sz="2400" b="1" i="1" kern="1200" dirty="0" err="1">
                <a:solidFill>
                  <a:srgbClr val="FFFFFF"/>
                </a:solidFill>
                <a:latin typeface="Garamond" pitchFamily="18" charset="0"/>
                <a:ea typeface="굴림" pitchFamily="34" charset="-127"/>
                <a:cs typeface="+mn-cs"/>
              </a:rPr>
              <a:t>K</a:t>
            </a:r>
            <a:r>
              <a:rPr kumimoji="1" lang="en-US" sz="2400" b="1" i="1" kern="1200" baseline="-25000" dirty="0" err="1">
                <a:solidFill>
                  <a:srgbClr val="FFFFFF"/>
                </a:solidFill>
                <a:latin typeface="Garamond" pitchFamily="18" charset="0"/>
                <a:ea typeface="굴림" pitchFamily="34" charset="-127"/>
                <a:cs typeface="+mn-cs"/>
              </a:rPr>
              <a:t>d</a:t>
            </a:r>
            <a:r>
              <a:rPr kumimoji="1" lang="en-US" sz="2000" b="1" kern="1200" dirty="0">
                <a:solidFill>
                  <a:srgbClr val="FFFFFF"/>
                </a:solidFill>
                <a:latin typeface="Garamond" pitchFamily="18" charset="0"/>
                <a:ea typeface="굴림" pitchFamily="34" charset="-127"/>
                <a:cs typeface="+mn-cs"/>
              </a:rPr>
              <a:t> ~ 4 </a:t>
            </a:r>
            <a:r>
              <a:rPr kumimoji="1" lang="el-GR" sz="2000" b="1" kern="1200" dirty="0">
                <a:solidFill>
                  <a:srgbClr val="FFFFFF"/>
                </a:solidFill>
                <a:latin typeface="Garamond" pitchFamily="18" charset="0"/>
                <a:ea typeface="굴림" pitchFamily="34" charset="-127"/>
                <a:cs typeface="+mn-cs"/>
              </a:rPr>
              <a:t>μ</a:t>
            </a:r>
            <a:r>
              <a:rPr kumimoji="1" lang="en-US" sz="2000" b="1" kern="1200" dirty="0">
                <a:solidFill>
                  <a:srgbClr val="FFFFFF"/>
                </a:solidFill>
                <a:latin typeface="Garamond" pitchFamily="18" charset="0"/>
                <a:ea typeface="굴림" pitchFamily="34" charset="-127"/>
                <a:cs typeface="+mn-cs"/>
              </a:rPr>
              <a:t>M for FAT + 1 LD domain of </a:t>
            </a:r>
            <a:r>
              <a:rPr kumimoji="1" lang="en-US" sz="2000" b="1" kern="1200" dirty="0" err="1">
                <a:solidFill>
                  <a:srgbClr val="FFFFFF"/>
                </a:solidFill>
                <a:latin typeface="Garamond" pitchFamily="18" charset="0"/>
                <a:ea typeface="굴림" pitchFamily="34" charset="-127"/>
                <a:cs typeface="+mn-cs"/>
              </a:rPr>
              <a:t>Pax</a:t>
            </a:r>
            <a:endParaRPr kumimoji="1" lang="en-US" sz="2000" b="1" kern="1200" dirty="0">
              <a:solidFill>
                <a:srgbClr val="FFFFFF"/>
              </a:solidFill>
              <a:latin typeface="Garamond" pitchFamily="18" charset="0"/>
              <a:ea typeface="굴림" pitchFamily="34" charset="-127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2900" y="4152900"/>
            <a:ext cx="84963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l" rtl="0" fontAlgn="base" latinLnBrk="1"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en-US" sz="2400" b="1" i="1" kern="1200" dirty="0" err="1">
                <a:solidFill>
                  <a:srgbClr val="FFC000"/>
                </a:solidFill>
                <a:latin typeface="Garamond" pitchFamily="18" charset="0"/>
                <a:ea typeface="굴림" pitchFamily="34" charset="-127"/>
                <a:cs typeface="+mn-cs"/>
              </a:rPr>
              <a:t>K</a:t>
            </a:r>
            <a:r>
              <a:rPr kumimoji="1" lang="en-US" sz="2400" b="1" i="1" kern="1200" baseline="-25000" dirty="0" err="1">
                <a:solidFill>
                  <a:srgbClr val="FFC000"/>
                </a:solidFill>
                <a:latin typeface="Garamond" pitchFamily="18" charset="0"/>
                <a:ea typeface="굴림" pitchFamily="34" charset="-127"/>
                <a:cs typeface="+mn-cs"/>
              </a:rPr>
              <a:t>d</a:t>
            </a:r>
            <a:r>
              <a:rPr kumimoji="1" lang="en-US" sz="2000" b="1" kern="1200" dirty="0">
                <a:solidFill>
                  <a:srgbClr val="FFC000"/>
                </a:solidFill>
                <a:latin typeface="Garamond" pitchFamily="18" charset="0"/>
                <a:ea typeface="굴림" pitchFamily="34" charset="-127"/>
                <a:cs typeface="+mn-cs"/>
              </a:rPr>
              <a:t> ~ 300 – 600 </a:t>
            </a:r>
            <a:r>
              <a:rPr kumimoji="1" lang="en-US" sz="2000" b="1" kern="1200" dirty="0" err="1">
                <a:solidFill>
                  <a:srgbClr val="FFC000"/>
                </a:solidFill>
                <a:latin typeface="Garamond" pitchFamily="18" charset="0"/>
                <a:ea typeface="굴림" pitchFamily="34" charset="-127"/>
                <a:cs typeface="+mn-cs"/>
              </a:rPr>
              <a:t>nM</a:t>
            </a:r>
            <a:r>
              <a:rPr kumimoji="1" lang="en-US" sz="2000" b="1" kern="1200" dirty="0">
                <a:solidFill>
                  <a:srgbClr val="FFC000"/>
                </a:solidFill>
                <a:latin typeface="Garamond" pitchFamily="18" charset="0"/>
                <a:ea typeface="굴림" pitchFamily="34" charset="-127"/>
                <a:cs typeface="+mn-cs"/>
              </a:rPr>
              <a:t> for FAT + both LD domains of </a:t>
            </a:r>
            <a:r>
              <a:rPr kumimoji="1" lang="en-US" sz="2000" b="1" kern="1200" dirty="0" err="1">
                <a:solidFill>
                  <a:srgbClr val="FFC000"/>
                </a:solidFill>
                <a:latin typeface="Garamond" pitchFamily="18" charset="0"/>
                <a:ea typeface="굴림" pitchFamily="34" charset="-127"/>
                <a:cs typeface="+mn-cs"/>
              </a:rPr>
              <a:t>Pax</a:t>
            </a:r>
            <a:r>
              <a:rPr kumimoji="1" lang="en-US" sz="2000" b="1" kern="1200" dirty="0">
                <a:solidFill>
                  <a:srgbClr val="FFC000"/>
                </a:solidFill>
                <a:latin typeface="Garamond" pitchFamily="18" charset="0"/>
                <a:ea typeface="굴림" pitchFamily="34" charset="-127"/>
                <a:cs typeface="+mn-cs"/>
              </a:rPr>
              <a:t> that bind FAT</a:t>
            </a:r>
          </a:p>
          <a:p>
            <a:pPr marL="742950" lvl="1" indent="-285750" algn="l" rtl="0" fontAlgn="base" latinLnBrk="1">
              <a:spcBef>
                <a:spcPct val="20000"/>
              </a:spcBef>
              <a:spcAft>
                <a:spcPct val="0"/>
              </a:spcAft>
              <a:defRPr/>
            </a:pPr>
            <a:endParaRPr kumimoji="1" lang="en-US" sz="2000" b="1" kern="1200" dirty="0">
              <a:solidFill>
                <a:srgbClr val="000000"/>
              </a:solidFill>
              <a:latin typeface="Garamond" pitchFamily="18" charset="0"/>
              <a:ea typeface="굴림" pitchFamily="34" charset="-127"/>
              <a:cs typeface="+mn-cs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763358" y="3214687"/>
            <a:ext cx="345684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fontAlgn="base" latinLnBrk="1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b="1" i="1" kern="1200" dirty="0">
                <a:solidFill>
                  <a:srgbClr val="FFFFFF"/>
                </a:solidFill>
                <a:latin typeface="Garamond" pitchFamily="18" charset="0"/>
                <a:ea typeface="굴림" pitchFamily="34" charset="-127"/>
                <a:cs typeface="+mn-cs"/>
              </a:rPr>
              <a:t>Thomas et. al. J. </a:t>
            </a:r>
            <a:r>
              <a:rPr kumimoji="1" lang="en-US" b="1" i="1" kern="1200" dirty="0" err="1">
                <a:solidFill>
                  <a:srgbClr val="FFFFFF"/>
                </a:solidFill>
                <a:latin typeface="Garamond" pitchFamily="18" charset="0"/>
                <a:ea typeface="굴림" pitchFamily="34" charset="-127"/>
                <a:cs typeface="+mn-cs"/>
              </a:rPr>
              <a:t>Biol</a:t>
            </a:r>
            <a:r>
              <a:rPr kumimoji="1" lang="en-US" b="1" i="1" kern="1200" dirty="0">
                <a:solidFill>
                  <a:srgbClr val="FFFFFF"/>
                </a:solidFill>
                <a:latin typeface="Garamond" pitchFamily="18" charset="0"/>
                <a:ea typeface="굴림" pitchFamily="34" charset="-127"/>
                <a:cs typeface="+mn-cs"/>
              </a:rPr>
              <a:t> Chem. 1999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5257800"/>
            <a:ext cx="8913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b="1" kern="1200" dirty="0" err="1">
                <a:solidFill>
                  <a:srgbClr val="00B0F0"/>
                </a:solidFill>
                <a:latin typeface="Arial"/>
                <a:ea typeface="굴림" pitchFamily="34" charset="-127"/>
                <a:cs typeface="+mn-cs"/>
              </a:rPr>
              <a:t>Paxillin</a:t>
            </a:r>
            <a:r>
              <a:rPr kumimoji="1" lang="en-US" b="1" kern="1200" dirty="0">
                <a:solidFill>
                  <a:srgbClr val="00B0F0"/>
                </a:solidFill>
                <a:latin typeface="Arial"/>
                <a:ea typeface="굴림" pitchFamily="34" charset="-127"/>
                <a:cs typeface="+mn-cs"/>
              </a:rPr>
              <a:t>-FAT interaction shows significant </a:t>
            </a:r>
            <a:r>
              <a:rPr kumimoji="1" lang="en-US" b="1" kern="1200" dirty="0" err="1">
                <a:solidFill>
                  <a:srgbClr val="00B0F0"/>
                </a:solidFill>
                <a:latin typeface="Arial"/>
                <a:ea typeface="굴림" pitchFamily="34" charset="-127"/>
                <a:cs typeface="+mn-cs"/>
              </a:rPr>
              <a:t>allosteric</a:t>
            </a:r>
            <a:r>
              <a:rPr kumimoji="1" lang="en-US" b="1" kern="1200" dirty="0">
                <a:solidFill>
                  <a:srgbClr val="00B0F0"/>
                </a:solidFill>
                <a:latin typeface="Arial"/>
                <a:ea typeface="굴림" pitchFamily="34" charset="-127"/>
                <a:cs typeface="+mn-cs"/>
              </a:rPr>
              <a:t> effect both in vivo &amp; in vitro</a:t>
            </a:r>
            <a:endParaRPr kumimoji="1" lang="en-US" b="1" kern="1200" dirty="0">
              <a:solidFill>
                <a:srgbClr val="00B0F0"/>
              </a:solidFill>
              <a:latin typeface="Arial"/>
              <a:ea typeface="굴림" pitchFamily="34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Is </a:t>
            </a:r>
            <a:r>
              <a:rPr lang="en-US" dirty="0" err="1" smtClean="0"/>
              <a:t>paxillin</a:t>
            </a:r>
            <a:r>
              <a:rPr lang="en-US" dirty="0" smtClean="0"/>
              <a:t>-FAT binding </a:t>
            </a:r>
            <a:r>
              <a:rPr lang="en-US" dirty="0" err="1" smtClean="0"/>
              <a:t>mechno</a:t>
            </a:r>
            <a:r>
              <a:rPr lang="en-US" dirty="0" smtClean="0"/>
              <a:t>-sensitive?</a:t>
            </a:r>
          </a:p>
        </p:txBody>
      </p:sp>
      <p:pic>
        <p:nvPicPr>
          <p:cNvPr id="21509" name="Picture 5" descr="biaxial_stretchin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1300" y="1371600"/>
            <a:ext cx="3390900" cy="412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Box 7"/>
          <p:cNvSpPr txBox="1">
            <a:spLocks noChangeArrowheads="1"/>
          </p:cNvSpPr>
          <p:nvPr/>
        </p:nvSpPr>
        <p:spPr bwMode="auto">
          <a:xfrm>
            <a:off x="2336800" y="5981700"/>
            <a:ext cx="452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kern="1200">
                <a:solidFill>
                  <a:srgbClr val="FFFFFF"/>
                </a:solidFill>
                <a:latin typeface="Verdana" pitchFamily="34" charset="0"/>
                <a:ea typeface="굴림" pitchFamily="34" charset="-127"/>
                <a:cs typeface="+mn-cs"/>
              </a:rPr>
              <a:t>Apply bi-axial stretching (up to 10%)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Chemical disruption to </a:t>
            </a:r>
            <a:r>
              <a:rPr lang="en-US" sz="2800" dirty="0" err="1" smtClean="0"/>
              <a:t>mechanotransduction</a:t>
            </a:r>
            <a:endParaRPr lang="en-US" sz="2800" dirty="0"/>
          </a:p>
        </p:txBody>
      </p:sp>
      <p:pic>
        <p:nvPicPr>
          <p:cNvPr id="5" name="Picture 4" descr="cytoD_g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5000"/>
            <a:ext cx="9144000" cy="34788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3500" y="1447800"/>
            <a:ext cx="1863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kern="1200" dirty="0" err="1">
                <a:solidFill>
                  <a:srgbClr val="FFFF00"/>
                </a:solidFill>
                <a:latin typeface="Verdana" pitchFamily="34" charset="0"/>
                <a:ea typeface="굴림" pitchFamily="34" charset="-127"/>
                <a:cs typeface="+mn-cs"/>
              </a:rPr>
              <a:t>Cytochlastin</a:t>
            </a:r>
            <a:r>
              <a:rPr kumimoji="1" lang="en-US" kern="1200" dirty="0">
                <a:solidFill>
                  <a:srgbClr val="FFFF00"/>
                </a:solidFill>
                <a:latin typeface="Verdana" pitchFamily="34" charset="0"/>
                <a:ea typeface="굴림" pitchFamily="34" charset="-127"/>
                <a:cs typeface="+mn-cs"/>
              </a:rPr>
              <a:t> 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57900" y="1447800"/>
            <a:ext cx="12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kern="1200" dirty="0" err="1">
                <a:solidFill>
                  <a:srgbClr val="FFFF00"/>
                </a:solidFill>
                <a:latin typeface="Verdana" pitchFamily="34" charset="0"/>
                <a:ea typeface="굴림" pitchFamily="34" charset="-127"/>
                <a:cs typeface="+mn-cs"/>
              </a:rPr>
              <a:t>Genistein</a:t>
            </a:r>
            <a:endParaRPr kumimoji="1" lang="en-US" kern="1200" dirty="0">
              <a:solidFill>
                <a:srgbClr val="FFFF00"/>
              </a:solidFill>
              <a:latin typeface="Verdana" pitchFamily="34" charset="0"/>
              <a:ea typeface="굴림" pitchFamily="34" charset="-127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5410200"/>
            <a:ext cx="3355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kern="1200" dirty="0">
                <a:solidFill>
                  <a:srgbClr val="FFFFFF"/>
                </a:solidFill>
                <a:latin typeface="Verdana" pitchFamily="34" charset="0"/>
                <a:ea typeface="굴림" pitchFamily="34" charset="-127"/>
                <a:cs typeface="+mn-cs"/>
              </a:rPr>
              <a:t>Blocks </a:t>
            </a:r>
            <a:r>
              <a:rPr kumimoji="1" lang="en-US" kern="1200" dirty="0" err="1">
                <a:solidFill>
                  <a:srgbClr val="FFFFFF"/>
                </a:solidFill>
                <a:latin typeface="Verdana" pitchFamily="34" charset="0"/>
                <a:ea typeface="굴림" pitchFamily="34" charset="-127"/>
                <a:cs typeface="+mn-cs"/>
              </a:rPr>
              <a:t>actin</a:t>
            </a:r>
            <a:r>
              <a:rPr kumimoji="1" lang="en-US" kern="1200" dirty="0">
                <a:solidFill>
                  <a:srgbClr val="FFFFFF"/>
                </a:solidFill>
                <a:latin typeface="Verdana" pitchFamily="34" charset="0"/>
                <a:ea typeface="굴림" pitchFamily="34" charset="-127"/>
                <a:cs typeface="+mn-cs"/>
              </a:rPr>
              <a:t> polymerization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48300" y="5410200"/>
            <a:ext cx="2921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kern="1200" dirty="0">
                <a:solidFill>
                  <a:srgbClr val="FFFFFF"/>
                </a:solidFill>
                <a:latin typeface="Verdana" pitchFamily="34" charset="0"/>
                <a:ea typeface="굴림" pitchFamily="34" charset="-127"/>
                <a:cs typeface="+mn-cs"/>
              </a:rPr>
              <a:t>Blocks protein tyrosine </a:t>
            </a:r>
          </a:p>
          <a:p>
            <a:pPr algn="ctr" rt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kern="1200" dirty="0" err="1">
                <a:solidFill>
                  <a:srgbClr val="FFFFFF"/>
                </a:solidFill>
                <a:latin typeface="Verdana" pitchFamily="34" charset="0"/>
                <a:ea typeface="굴림" pitchFamily="34" charset="-127"/>
                <a:cs typeface="+mn-cs"/>
              </a:rPr>
              <a:t>phosphorylation</a:t>
            </a:r>
            <a:endParaRPr kumimoji="1" lang="en-US" kern="1200" dirty="0">
              <a:solidFill>
                <a:srgbClr val="FFFFFF"/>
              </a:solidFill>
              <a:latin typeface="Verdana" pitchFamily="34" charset="0"/>
              <a:ea typeface="굴림" pitchFamily="34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Blocking of stretch responses</a:t>
            </a:r>
          </a:p>
        </p:txBody>
      </p:sp>
      <p:pic>
        <p:nvPicPr>
          <p:cNvPr id="25603" name="Picture 4" descr="effect of cytoD &amp; genistei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1066800"/>
            <a:ext cx="5867400" cy="479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266700" y="5905500"/>
            <a:ext cx="88773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kern="1200" dirty="0">
                <a:solidFill>
                  <a:srgbClr val="00B0F0"/>
                </a:solidFill>
                <a:latin typeface="Verdana" pitchFamily="34" charset="0"/>
                <a:ea typeface="굴림" pitchFamily="34" charset="-127"/>
                <a:cs typeface="+mn-cs"/>
              </a:rPr>
              <a:t>Disruption of </a:t>
            </a:r>
            <a:r>
              <a:rPr kumimoji="1" lang="en-US" kern="1200" dirty="0" err="1">
                <a:solidFill>
                  <a:srgbClr val="00B0F0"/>
                </a:solidFill>
                <a:latin typeface="Verdana" pitchFamily="34" charset="0"/>
                <a:ea typeface="굴림" pitchFamily="34" charset="-127"/>
                <a:cs typeface="+mn-cs"/>
              </a:rPr>
              <a:t>actin</a:t>
            </a:r>
            <a:r>
              <a:rPr kumimoji="1" lang="en-US" kern="1200" dirty="0">
                <a:solidFill>
                  <a:srgbClr val="00B0F0"/>
                </a:solidFill>
                <a:latin typeface="Verdana" pitchFamily="34" charset="0"/>
                <a:ea typeface="굴림" pitchFamily="34" charset="-127"/>
                <a:cs typeface="+mn-cs"/>
              </a:rPr>
              <a:t> cytoskeleton (via </a:t>
            </a:r>
            <a:r>
              <a:rPr kumimoji="1" lang="en-US" kern="1200" dirty="0" err="1">
                <a:solidFill>
                  <a:srgbClr val="00B0F0"/>
                </a:solidFill>
                <a:latin typeface="Verdana" pitchFamily="34" charset="0"/>
                <a:ea typeface="굴림" pitchFamily="34" charset="-127"/>
                <a:cs typeface="+mn-cs"/>
              </a:rPr>
              <a:t>cytoD</a:t>
            </a:r>
            <a:r>
              <a:rPr kumimoji="1" lang="en-US" kern="1200" dirty="0">
                <a:solidFill>
                  <a:srgbClr val="00B0F0"/>
                </a:solidFill>
                <a:latin typeface="Verdana" pitchFamily="34" charset="0"/>
                <a:ea typeface="굴림" pitchFamily="34" charset="-127"/>
                <a:cs typeface="+mn-cs"/>
              </a:rPr>
              <a:t>) reduces </a:t>
            </a:r>
            <a:r>
              <a:rPr kumimoji="1" lang="en-US" kern="1200" dirty="0" err="1">
                <a:solidFill>
                  <a:srgbClr val="00B0F0"/>
                </a:solidFill>
                <a:latin typeface="Verdana" pitchFamily="34" charset="0"/>
                <a:ea typeface="굴림" pitchFamily="34" charset="-127"/>
                <a:cs typeface="+mn-cs"/>
              </a:rPr>
              <a:t>mechanotransduction</a:t>
            </a:r>
            <a:r>
              <a:rPr kumimoji="1" lang="en-US" kern="1200" dirty="0">
                <a:solidFill>
                  <a:srgbClr val="00B0F0"/>
                </a:solidFill>
                <a:latin typeface="Verdana" pitchFamily="34" charset="0"/>
                <a:ea typeface="굴림" pitchFamily="34" charset="-127"/>
                <a:cs typeface="+mn-cs"/>
              </a:rPr>
              <a:t> </a:t>
            </a:r>
          </a:p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kern="1200" dirty="0">
                <a:solidFill>
                  <a:srgbClr val="00B0F0"/>
                </a:solidFill>
                <a:latin typeface="Verdana" pitchFamily="34" charset="0"/>
                <a:ea typeface="굴림" pitchFamily="34" charset="-127"/>
                <a:cs typeface="+mn-cs"/>
              </a:rPr>
              <a:t>Blocking </a:t>
            </a:r>
            <a:r>
              <a:rPr kumimoji="1" lang="en-US" kern="1200" dirty="0" err="1">
                <a:solidFill>
                  <a:srgbClr val="00B0F0"/>
                </a:solidFill>
                <a:latin typeface="Verdana" pitchFamily="34" charset="0"/>
                <a:ea typeface="굴림" pitchFamily="34" charset="-127"/>
                <a:cs typeface="+mn-cs"/>
              </a:rPr>
              <a:t>tryosine</a:t>
            </a:r>
            <a:r>
              <a:rPr kumimoji="1" lang="en-US" kern="1200" dirty="0">
                <a:solidFill>
                  <a:srgbClr val="00B0F0"/>
                </a:solidFill>
                <a:latin typeface="Verdana" pitchFamily="34" charset="0"/>
                <a:ea typeface="굴림" pitchFamily="34" charset="-127"/>
                <a:cs typeface="+mn-cs"/>
              </a:rPr>
              <a:t> </a:t>
            </a:r>
            <a:r>
              <a:rPr kumimoji="1" lang="en-US" kern="1200" dirty="0" err="1">
                <a:solidFill>
                  <a:srgbClr val="00B0F0"/>
                </a:solidFill>
                <a:latin typeface="Verdana" pitchFamily="34" charset="0"/>
                <a:ea typeface="굴림" pitchFamily="34" charset="-127"/>
                <a:cs typeface="+mn-cs"/>
              </a:rPr>
              <a:t>phosphorylation</a:t>
            </a:r>
            <a:r>
              <a:rPr kumimoji="1" lang="en-US" kern="1200" dirty="0">
                <a:solidFill>
                  <a:srgbClr val="00B0F0"/>
                </a:solidFill>
                <a:latin typeface="Verdana" pitchFamily="34" charset="0"/>
                <a:ea typeface="굴림" pitchFamily="34" charset="-127"/>
                <a:cs typeface="+mn-cs"/>
              </a:rPr>
              <a:t> does not block </a:t>
            </a:r>
            <a:r>
              <a:rPr kumimoji="1" lang="en-US" kern="1200" dirty="0" err="1">
                <a:solidFill>
                  <a:srgbClr val="00B0F0"/>
                </a:solidFill>
                <a:latin typeface="Verdana" pitchFamily="34" charset="0"/>
                <a:ea typeface="굴림" pitchFamily="34" charset="-127"/>
                <a:cs typeface="+mn-cs"/>
              </a:rPr>
              <a:t>mechanotransduction</a:t>
            </a:r>
            <a:r>
              <a:rPr kumimoji="1" lang="en-US" kern="1200" dirty="0">
                <a:solidFill>
                  <a:srgbClr val="00B0F0"/>
                </a:solidFill>
                <a:latin typeface="Verdana" pitchFamily="34" charset="0"/>
                <a:ea typeface="굴림" pitchFamily="34" charset="-127"/>
                <a:cs typeface="+mn-cs"/>
              </a:rPr>
              <a:t> </a:t>
            </a:r>
            <a:endParaRPr kumimoji="1" lang="en-US" kern="1200" dirty="0">
              <a:solidFill>
                <a:srgbClr val="00B0F0"/>
              </a:solidFill>
              <a:latin typeface="Verdana" pitchFamily="34" charset="0"/>
              <a:ea typeface="굴림" pitchFamily="34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9" name="Rectangle 3"/>
          <p:cNvSpPr>
            <a:spLocks noChangeArrowheads="1"/>
          </p:cNvSpPr>
          <p:nvPr/>
        </p:nvSpPr>
        <p:spPr bwMode="auto">
          <a:xfrm>
            <a:off x="381000" y="4648200"/>
            <a:ext cx="8382000" cy="1981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 b="1" kern="1200">
              <a:solidFill>
                <a:srgbClr val="000000"/>
              </a:solidFill>
              <a:latin typeface="Times New Roman" pitchFamily="18" charset="0"/>
              <a:ea typeface="굴림" pitchFamily="34" charset="-127"/>
              <a:cs typeface="+mn-cs"/>
            </a:endParaRPr>
          </a:p>
        </p:txBody>
      </p:sp>
      <p:sp>
        <p:nvSpPr>
          <p:cNvPr id="308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3429000" y="4762500"/>
            <a:ext cx="2133600" cy="762000"/>
          </a:xfrm>
          <a:prstGeom prst="rect">
            <a:avLst/>
          </a:prstGeom>
          <a:solidFill>
            <a:srgbClr val="CC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000000"/>
              </a:solidFill>
              <a:latin typeface="Times New Roman" pitchFamily="18" charset="0"/>
              <a:ea typeface="굴림" pitchFamily="34" charset="-127"/>
              <a:cs typeface="+mn-cs"/>
            </a:endParaRPr>
          </a:p>
        </p:txBody>
      </p:sp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219200"/>
            <a:ext cx="4000500" cy="29654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307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Fluorescence Resonance Energy Transfer (FRET)</a:t>
            </a:r>
          </a:p>
        </p:txBody>
      </p:sp>
      <p:pic>
        <p:nvPicPr>
          <p:cNvPr id="125850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338" y="1200150"/>
            <a:ext cx="4000500" cy="29654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1258503" name="Text Box 7"/>
          <p:cNvSpPr txBox="1">
            <a:spLocks noChangeArrowheads="1"/>
          </p:cNvSpPr>
          <p:nvPr/>
        </p:nvSpPr>
        <p:spPr bwMode="auto">
          <a:xfrm>
            <a:off x="4419600" y="1219200"/>
            <a:ext cx="417195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defTabSz="822325" rtl="0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2200" b="1" kern="1200">
                <a:solidFill>
                  <a:srgbClr val="FFFFFF"/>
                </a:solidFill>
                <a:latin typeface="Helvetica" pitchFamily="34" charset="0"/>
                <a:ea typeface="굴림" pitchFamily="34" charset="-127"/>
                <a:cs typeface="+mn-cs"/>
              </a:rPr>
              <a:t>Dipole - dipole interaction</a:t>
            </a:r>
          </a:p>
          <a:p>
            <a:pPr algn="l" defTabSz="822325" rtl="0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2200" b="1" kern="1200">
                <a:solidFill>
                  <a:srgbClr val="FFFFFF"/>
                </a:solidFill>
                <a:latin typeface="Helvetica" pitchFamily="34" charset="0"/>
                <a:ea typeface="굴림" pitchFamily="34" charset="-127"/>
                <a:cs typeface="+mn-cs"/>
              </a:rPr>
              <a:t> </a:t>
            </a:r>
            <a:r>
              <a:rPr kumimoji="1" lang="en-US" b="1" kern="1200">
                <a:solidFill>
                  <a:srgbClr val="FFFFFF"/>
                </a:solidFill>
                <a:latin typeface="Helvetica" pitchFamily="34" charset="0"/>
                <a:ea typeface="굴림" pitchFamily="34" charset="-127"/>
                <a:cs typeface="+mn-cs"/>
              </a:rPr>
              <a:t>r</a:t>
            </a:r>
            <a:r>
              <a:rPr kumimoji="1" lang="en-US" sz="2700" b="1" kern="1200" baseline="33000">
                <a:solidFill>
                  <a:srgbClr val="FFFFFF"/>
                </a:solidFill>
                <a:latin typeface="Helvetica" pitchFamily="34" charset="0"/>
                <a:ea typeface="굴림" pitchFamily="34" charset="-127"/>
                <a:cs typeface="+mn-cs"/>
              </a:rPr>
              <a:t>6</a:t>
            </a:r>
            <a:r>
              <a:rPr kumimoji="1" lang="en-US" b="1" kern="1200">
                <a:solidFill>
                  <a:srgbClr val="FFFFFF"/>
                </a:solidFill>
                <a:latin typeface="Helvetica" pitchFamily="34" charset="0"/>
                <a:ea typeface="굴림" pitchFamily="34" charset="-127"/>
                <a:cs typeface="+mn-cs"/>
              </a:rPr>
              <a:t> dependence</a:t>
            </a:r>
            <a:endParaRPr kumimoji="1" lang="en-US" sz="2200" b="1" kern="1200">
              <a:solidFill>
                <a:srgbClr val="FFFFFF"/>
              </a:solidFill>
              <a:latin typeface="Helvetica" pitchFamily="34" charset="0"/>
              <a:ea typeface="굴림" pitchFamily="34" charset="-127"/>
              <a:cs typeface="+mn-cs"/>
            </a:endParaRPr>
          </a:p>
          <a:p>
            <a:pPr algn="l" defTabSz="822325" rtl="0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2200" b="1" kern="1200">
                <a:solidFill>
                  <a:srgbClr val="FFFFFF"/>
                </a:solidFill>
                <a:latin typeface="Helvetica" pitchFamily="34" charset="0"/>
                <a:ea typeface="굴림" pitchFamily="34" charset="-127"/>
                <a:cs typeface="+mn-cs"/>
              </a:rPr>
              <a:t>Efficiency</a:t>
            </a:r>
          </a:p>
          <a:p>
            <a:pPr algn="l" defTabSz="822325" rtl="0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b="1" kern="1200">
                <a:solidFill>
                  <a:srgbClr val="FFFFFF"/>
                </a:solidFill>
                <a:latin typeface="Helvetica" pitchFamily="34" charset="0"/>
                <a:ea typeface="굴림" pitchFamily="34" charset="-127"/>
                <a:cs typeface="+mn-cs"/>
              </a:rPr>
              <a:t>50% energy transfer</a:t>
            </a:r>
          </a:p>
          <a:p>
            <a:pPr algn="l" defTabSz="822325" rtl="0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2200" b="1" kern="1200">
                <a:solidFill>
                  <a:srgbClr val="FFFFFF"/>
                </a:solidFill>
                <a:latin typeface="Helvetica" pitchFamily="34" charset="0"/>
                <a:ea typeface="굴림" pitchFamily="34" charset="-127"/>
                <a:cs typeface="+mn-cs"/>
              </a:rPr>
              <a:t>Förster distance</a:t>
            </a:r>
          </a:p>
          <a:p>
            <a:pPr algn="l" defTabSz="822325" rtl="0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b="1" kern="1200">
                <a:solidFill>
                  <a:srgbClr val="FFFFFF"/>
                </a:solidFill>
                <a:latin typeface="Helvetica" pitchFamily="34" charset="0"/>
                <a:ea typeface="굴림" pitchFamily="34" charset="-127"/>
                <a:cs typeface="+mn-cs"/>
              </a:rPr>
              <a:t>R</a:t>
            </a:r>
            <a:r>
              <a:rPr kumimoji="1" lang="en-US" sz="2700" b="1" kern="1200" baseline="-33000">
                <a:solidFill>
                  <a:srgbClr val="FFFFFF"/>
                </a:solidFill>
                <a:latin typeface="Helvetica" pitchFamily="34" charset="0"/>
                <a:ea typeface="굴림" pitchFamily="34" charset="-127"/>
                <a:cs typeface="+mn-cs"/>
              </a:rPr>
              <a:t>0</a:t>
            </a:r>
            <a:r>
              <a:rPr kumimoji="1" lang="en-US" b="1" kern="1200">
                <a:solidFill>
                  <a:srgbClr val="FFFFFF"/>
                </a:solidFill>
                <a:latin typeface="Helvetica" pitchFamily="34" charset="0"/>
                <a:ea typeface="굴림" pitchFamily="34" charset="-127"/>
                <a:cs typeface="+mn-cs"/>
              </a:rPr>
              <a:t> = 40 to 70 Å</a:t>
            </a:r>
            <a:endParaRPr kumimoji="1" lang="en-US" sz="2200" b="1" kern="1200">
              <a:solidFill>
                <a:srgbClr val="FFFFFF"/>
              </a:solidFill>
              <a:latin typeface="Helvetica" pitchFamily="34" charset="0"/>
              <a:ea typeface="굴림" pitchFamily="34" charset="-127"/>
              <a:cs typeface="+mn-cs"/>
            </a:endParaRPr>
          </a:p>
        </p:txBody>
      </p:sp>
      <p:pic>
        <p:nvPicPr>
          <p:cNvPr id="125850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1219200"/>
            <a:ext cx="4000500" cy="29876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268413" y="4783138"/>
          <a:ext cx="1835150" cy="650875"/>
        </p:xfrm>
        <a:graphic>
          <a:graphicData uri="http://schemas.openxmlformats.org/presentationml/2006/ole">
            <p:oleObj spid="_x0000_s3074" name="Equation" r:id="rId7" imgW="1358640" imgH="482400" progId="Equation.3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960438" y="5692775"/>
          <a:ext cx="2454275" cy="582613"/>
        </p:xfrm>
        <a:graphic>
          <a:graphicData uri="http://schemas.openxmlformats.org/presentationml/2006/ole">
            <p:oleObj spid="_x0000_s3075" name="Équation" r:id="rId8" imgW="1816100" imgH="431800" progId="Equation.3">
              <p:embed/>
            </p:oleObj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4329113" y="5570538"/>
          <a:ext cx="3044825" cy="688975"/>
        </p:xfrm>
        <a:graphic>
          <a:graphicData uri="http://schemas.openxmlformats.org/presentationml/2006/ole">
            <p:oleObj spid="_x0000_s3076" name="Équation" r:id="rId9" imgW="2247900" imgH="508000" progId="Equation.3">
              <p:embed/>
            </p:oleObj>
          </a:graphicData>
        </a:graphic>
      </p:graphicFrame>
      <p:sp>
        <p:nvSpPr>
          <p:cNvPr id="1258508" name="Text Box 12"/>
          <p:cNvSpPr txBox="1">
            <a:spLocks noChangeArrowheads="1"/>
          </p:cNvSpPr>
          <p:nvPr/>
        </p:nvSpPr>
        <p:spPr bwMode="auto">
          <a:xfrm>
            <a:off x="4343400" y="3352800"/>
            <a:ext cx="35893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2200" b="1" kern="1200">
                <a:solidFill>
                  <a:srgbClr val="FFCC00"/>
                </a:solidFill>
                <a:latin typeface="Helvetica" pitchFamily="34" charset="0"/>
                <a:ea typeface="굴림" pitchFamily="34" charset="-127"/>
                <a:cs typeface="+mn-cs"/>
              </a:rPr>
              <a:t>Decrease donor intensity</a:t>
            </a:r>
          </a:p>
          <a:p>
            <a:pPr algn="l" rtl="0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2200" b="1" kern="1200">
                <a:solidFill>
                  <a:srgbClr val="FFCC00"/>
                </a:solidFill>
                <a:latin typeface="Helvetica" pitchFamily="34" charset="0"/>
                <a:ea typeface="굴림" pitchFamily="34" charset="-127"/>
                <a:cs typeface="+mn-cs"/>
              </a:rPr>
              <a:t>Increase acceptor intensity </a:t>
            </a:r>
          </a:p>
          <a:p>
            <a:pPr algn="l" rtl="0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2200" b="1" kern="1200">
                <a:solidFill>
                  <a:srgbClr val="FFCC00"/>
                </a:solidFill>
                <a:latin typeface="Helvetica" pitchFamily="34" charset="0"/>
                <a:ea typeface="굴림" pitchFamily="34" charset="-127"/>
                <a:cs typeface="+mn-cs"/>
              </a:rPr>
              <a:t>Decrease donor lifetime</a:t>
            </a:r>
          </a:p>
          <a:p>
            <a:pPr algn="l" rtl="0" fontAlgn="base" latinLnBrk="1">
              <a:spcBef>
                <a:spcPct val="0"/>
              </a:spcBef>
              <a:spcAft>
                <a:spcPct val="0"/>
              </a:spcAft>
              <a:defRPr/>
            </a:pPr>
            <a:endParaRPr kumimoji="1" lang="en-US" b="1" kern="1200">
              <a:solidFill>
                <a:srgbClr val="FFCC00"/>
              </a:solidFill>
              <a:latin typeface="Arial" charset="0"/>
              <a:ea typeface="굴림" pitchFamily="34" charset="-127"/>
              <a:cs typeface="+mn-cs"/>
            </a:endParaRP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3581400" y="4838700"/>
          <a:ext cx="1800225" cy="650875"/>
        </p:xfrm>
        <a:graphic>
          <a:graphicData uri="http://schemas.openxmlformats.org/presentationml/2006/ole">
            <p:oleObj spid="_x0000_s3077" name="Equation" r:id="rId10" imgW="133344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58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58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“Quantify” Signaling Pathway Using t-FRET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228600" y="1295400"/>
            <a:ext cx="8686800" cy="533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2963" y="1420813"/>
            <a:ext cx="1901825" cy="8683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3450" y="2787650"/>
            <a:ext cx="1903413" cy="8937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3450" y="4230688"/>
            <a:ext cx="1903413" cy="866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33450" y="5707063"/>
            <a:ext cx="1903413" cy="8715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86200" y="1447800"/>
            <a:ext cx="4267200" cy="2560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35849" name="Picture 9" descr="fitting_functio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76600" y="4419600"/>
            <a:ext cx="55626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erb1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2308225" y="1439863"/>
            <a:ext cx="4435475" cy="4525962"/>
          </a:xfrm>
        </p:spPr>
      </p:pic>
      <p:sp>
        <p:nvSpPr>
          <p:cNvPr id="39939" name="Text Box 3"/>
          <p:cNvSpPr txBox="1">
            <a:spLocks/>
          </p:cNvSpPr>
          <p:nvPr/>
        </p:nvSpPr>
        <p:spPr bwMode="auto">
          <a:xfrm>
            <a:off x="1349375" y="274638"/>
            <a:ext cx="6611867" cy="9756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82292" tIns="41148" rIns="82292" bIns="41148">
            <a:spAutoFit/>
          </a:bodyPr>
          <a:lstStyle/>
          <a:p>
            <a:pPr algn="ctr" defTabSz="822325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54063" algn="l"/>
              </a:tabLst>
            </a:pPr>
            <a:r>
              <a:rPr lang="en-US" sz="2900" kern="1200" dirty="0">
                <a:solidFill>
                  <a:srgbClr val="FFFF00"/>
                </a:solidFill>
                <a:latin typeface="Gill Sans" pitchFamily="34" charset="0"/>
                <a:ea typeface="+mn-ea"/>
                <a:cs typeface="+mn-cs"/>
              </a:rPr>
              <a:t>Apply Lifetime Resolved FRET </a:t>
            </a:r>
          </a:p>
          <a:p>
            <a:pPr algn="ctr" defTabSz="822325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54063" algn="l"/>
              </a:tabLst>
            </a:pPr>
            <a:r>
              <a:rPr lang="en-US" sz="2900" kern="1200" dirty="0">
                <a:solidFill>
                  <a:srgbClr val="FFFF00"/>
                </a:solidFill>
                <a:latin typeface="Gill Sans" pitchFamily="34" charset="0"/>
                <a:ea typeface="+mn-ea"/>
                <a:cs typeface="+mn-cs"/>
              </a:rPr>
              <a:t>to Study Receptor Mediated Signaling </a:t>
            </a:r>
            <a:r>
              <a:rPr lang="en-US" sz="2900" kern="1200" dirty="0">
                <a:solidFill>
                  <a:srgbClr val="000000"/>
                </a:solidFill>
                <a:latin typeface="Gill Sans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9940" name="Text Box 4"/>
          <p:cNvSpPr txBox="1">
            <a:spLocks/>
          </p:cNvSpPr>
          <p:nvPr/>
        </p:nvSpPr>
        <p:spPr bwMode="auto">
          <a:xfrm>
            <a:off x="6697663" y="6378575"/>
            <a:ext cx="2014537" cy="301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82292" tIns="41148" rIns="82292" bIns="41148">
            <a:spAutoFit/>
          </a:bodyPr>
          <a:lstStyle/>
          <a:p>
            <a:pPr algn="ctr" defTabSz="822325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54063" algn="l"/>
              </a:tabLst>
            </a:pPr>
            <a:r>
              <a:rPr lang="en-US" sz="1400" kern="1200" dirty="0" err="1">
                <a:latin typeface="Gill Sans" pitchFamily="34" charset="0"/>
                <a:ea typeface="+mn-ea"/>
                <a:cs typeface="+mn-cs"/>
              </a:rPr>
              <a:t>Verveer</a:t>
            </a:r>
            <a:r>
              <a:rPr lang="en-US" sz="1400" kern="1200" dirty="0">
                <a:latin typeface="Gill Sans" pitchFamily="34" charset="0"/>
                <a:ea typeface="+mn-ea"/>
                <a:cs typeface="+mn-cs"/>
              </a:rPr>
              <a:t>, Science 2000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/>
          </p:cNvSpPr>
          <p:nvPr/>
        </p:nvSpPr>
        <p:spPr bwMode="auto">
          <a:xfrm>
            <a:off x="6697663" y="6378575"/>
            <a:ext cx="2014537" cy="301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82292" tIns="41148" rIns="82292" bIns="41148">
            <a:spAutoFit/>
          </a:bodyPr>
          <a:lstStyle/>
          <a:p>
            <a:pPr algn="ctr" defTabSz="822325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54063" algn="l"/>
              </a:tabLst>
            </a:pPr>
            <a:r>
              <a:rPr lang="en-US" sz="1400" kern="1200">
                <a:solidFill>
                  <a:srgbClr val="000000"/>
                </a:solidFill>
                <a:latin typeface="Gill Sans" pitchFamily="34" charset="0"/>
                <a:ea typeface="+mn-ea"/>
                <a:cs typeface="+mn-cs"/>
              </a:rPr>
              <a:t>Verveer, Science 2000</a:t>
            </a:r>
          </a:p>
        </p:txBody>
      </p:sp>
      <p:pic>
        <p:nvPicPr>
          <p:cNvPr id="40963" name="Picture 3" descr="erb12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2582863" y="1096963"/>
            <a:ext cx="3930650" cy="5578475"/>
          </a:xfrm>
        </p:spPr>
      </p:pic>
      <p:sp>
        <p:nvSpPr>
          <p:cNvPr id="40964" name="Text Box 4"/>
          <p:cNvSpPr txBox="1">
            <a:spLocks/>
          </p:cNvSpPr>
          <p:nvPr/>
        </p:nvSpPr>
        <p:spPr bwMode="auto">
          <a:xfrm>
            <a:off x="1279525" y="0"/>
            <a:ext cx="6714459" cy="9756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82292" tIns="41148" rIns="82292" bIns="41148">
            <a:spAutoFit/>
          </a:bodyPr>
          <a:lstStyle/>
          <a:p>
            <a:pPr algn="ctr" defTabSz="822325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54063" algn="l"/>
              </a:tabLst>
            </a:pPr>
            <a:r>
              <a:rPr lang="en-US" sz="2900" kern="1200" dirty="0">
                <a:solidFill>
                  <a:srgbClr val="FFFF00"/>
                </a:solidFill>
                <a:latin typeface="Gill Sans" pitchFamily="34" charset="0"/>
                <a:ea typeface="+mn-ea"/>
                <a:cs typeface="+mn-cs"/>
              </a:rPr>
              <a:t>Apply Lifetime Resolved FRET </a:t>
            </a:r>
          </a:p>
          <a:p>
            <a:pPr algn="ctr" defTabSz="822325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54063" algn="l"/>
              </a:tabLst>
            </a:pPr>
            <a:r>
              <a:rPr lang="en-US" sz="2900" kern="1200" dirty="0">
                <a:solidFill>
                  <a:srgbClr val="FFFF00"/>
                </a:solidFill>
                <a:latin typeface="Gill Sans" pitchFamily="34" charset="0"/>
                <a:ea typeface="+mn-ea"/>
                <a:cs typeface="+mn-cs"/>
              </a:rPr>
              <a:t>to Study Receptor Mediated Signaling </a:t>
            </a:r>
            <a:r>
              <a:rPr lang="en-US" sz="2900" kern="1200" dirty="0">
                <a:solidFill>
                  <a:srgbClr val="000000"/>
                </a:solidFill>
                <a:latin typeface="Gill Sans" pitchFamily="34" charset="0"/>
                <a:ea typeface="+mn-ea"/>
                <a:cs typeface="+mn-cs"/>
              </a:rPr>
              <a:t>II</a:t>
            </a:r>
          </a:p>
        </p:txBody>
      </p:sp>
      <p:sp>
        <p:nvSpPr>
          <p:cNvPr id="5" name="Text Box 4"/>
          <p:cNvSpPr txBox="1">
            <a:spLocks/>
          </p:cNvSpPr>
          <p:nvPr/>
        </p:nvSpPr>
        <p:spPr bwMode="auto">
          <a:xfrm>
            <a:off x="6850063" y="6530975"/>
            <a:ext cx="2014537" cy="301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82292" tIns="41148" rIns="82292" bIns="41148">
            <a:spAutoFit/>
          </a:bodyPr>
          <a:lstStyle/>
          <a:p>
            <a:pPr algn="ctr" defTabSz="822325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54063" algn="l"/>
              </a:tabLst>
            </a:pPr>
            <a:r>
              <a:rPr lang="en-US" sz="1400" kern="1200" dirty="0" err="1">
                <a:latin typeface="Gill Sans" pitchFamily="34" charset="0"/>
                <a:ea typeface="+mn-ea"/>
                <a:cs typeface="+mn-cs"/>
              </a:rPr>
              <a:t>Verveer</a:t>
            </a:r>
            <a:r>
              <a:rPr lang="en-US" sz="1400" kern="1200" dirty="0">
                <a:latin typeface="Gill Sans" pitchFamily="34" charset="0"/>
                <a:ea typeface="+mn-ea"/>
                <a:cs typeface="+mn-cs"/>
              </a:rPr>
              <a:t>, Science 2000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/>
          </p:cNvSpPr>
          <p:nvPr/>
        </p:nvSpPr>
        <p:spPr bwMode="auto">
          <a:xfrm>
            <a:off x="1211263" y="0"/>
            <a:ext cx="6817051" cy="9756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82292" tIns="41148" rIns="82292" bIns="41148">
            <a:spAutoFit/>
          </a:bodyPr>
          <a:lstStyle/>
          <a:p>
            <a:pPr algn="ctr" defTabSz="822325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54063" algn="l"/>
              </a:tabLst>
            </a:pPr>
            <a:r>
              <a:rPr lang="en-US" sz="2900" kern="1200" dirty="0">
                <a:solidFill>
                  <a:srgbClr val="FFFF00"/>
                </a:solidFill>
                <a:latin typeface="Gill Sans" pitchFamily="34" charset="0"/>
                <a:ea typeface="+mn-ea"/>
                <a:cs typeface="+mn-cs"/>
              </a:rPr>
              <a:t>Apply Lifetime Resolved FRET </a:t>
            </a:r>
          </a:p>
          <a:p>
            <a:pPr algn="ctr" defTabSz="822325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54063" algn="l"/>
              </a:tabLst>
            </a:pPr>
            <a:r>
              <a:rPr lang="en-US" sz="2900" kern="1200" dirty="0">
                <a:solidFill>
                  <a:srgbClr val="FFFF00"/>
                </a:solidFill>
                <a:latin typeface="Gill Sans" pitchFamily="34" charset="0"/>
                <a:ea typeface="+mn-ea"/>
                <a:cs typeface="+mn-cs"/>
              </a:rPr>
              <a:t>to Study Receptor Mediated Signaling </a:t>
            </a:r>
            <a:r>
              <a:rPr lang="en-US" sz="2900" kern="1200" dirty="0">
                <a:solidFill>
                  <a:srgbClr val="000000"/>
                </a:solidFill>
                <a:latin typeface="Gill Sans" pitchFamily="34" charset="0"/>
                <a:ea typeface="+mn-ea"/>
                <a:cs typeface="+mn-cs"/>
              </a:rPr>
              <a:t>III</a:t>
            </a:r>
          </a:p>
        </p:txBody>
      </p:sp>
      <p:pic>
        <p:nvPicPr>
          <p:cNvPr id="41987" name="Picture 3" descr="erb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82563" y="1508125"/>
            <a:ext cx="5281612" cy="4662488"/>
          </a:xfrm>
        </p:spPr>
      </p:pic>
      <p:pic>
        <p:nvPicPr>
          <p:cNvPr id="41988" name="Picture 4" descr="erb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668963" y="2400300"/>
            <a:ext cx="3154362" cy="2751138"/>
          </a:xfrm>
        </p:spPr>
      </p:pic>
      <p:sp>
        <p:nvSpPr>
          <p:cNvPr id="5" name="Text Box 4"/>
          <p:cNvSpPr txBox="1">
            <a:spLocks/>
          </p:cNvSpPr>
          <p:nvPr/>
        </p:nvSpPr>
        <p:spPr bwMode="auto">
          <a:xfrm>
            <a:off x="6697663" y="6378575"/>
            <a:ext cx="2014537" cy="301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82292" tIns="41148" rIns="82292" bIns="41148">
            <a:spAutoFit/>
          </a:bodyPr>
          <a:lstStyle/>
          <a:p>
            <a:pPr algn="ctr" defTabSz="822325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54063" algn="l"/>
              </a:tabLst>
            </a:pPr>
            <a:r>
              <a:rPr lang="en-US" sz="1400" kern="1200" dirty="0" err="1">
                <a:latin typeface="Gill Sans" pitchFamily="34" charset="0"/>
                <a:ea typeface="+mn-ea"/>
                <a:cs typeface="+mn-cs"/>
              </a:rPr>
              <a:t>Verveer</a:t>
            </a:r>
            <a:r>
              <a:rPr lang="en-US" sz="1400" kern="1200" dirty="0">
                <a:latin typeface="Gill Sans" pitchFamily="34" charset="0"/>
                <a:ea typeface="+mn-ea"/>
                <a:cs typeface="+mn-cs"/>
              </a:rPr>
              <a:t>, Science 2000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Mechanotransduction</a:t>
            </a:r>
            <a:endParaRPr lang="en-US" dirty="0"/>
          </a:p>
        </p:txBody>
      </p:sp>
      <p:pic>
        <p:nvPicPr>
          <p:cNvPr id="5" name="Picture 5" descr="cardiac_hyp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044730" y="1447800"/>
            <a:ext cx="2438400" cy="2135154"/>
          </a:xfrm>
          <a:noFill/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892330" y="3543300"/>
            <a:ext cx="28325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sz="1400" kern="1200" dirty="0">
                <a:solidFill>
                  <a:srgbClr val="FFFFFF"/>
                </a:solidFill>
                <a:latin typeface="Arial" charset="0"/>
                <a:ea typeface="굴림" pitchFamily="34" charset="-127"/>
                <a:cs typeface="+mn-cs"/>
              </a:rPr>
              <a:t>http://www.cincinnatichildrens.org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30430" y="1066800"/>
            <a:ext cx="2572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kern="1200" dirty="0">
                <a:solidFill>
                  <a:srgbClr val="FFFF00"/>
                </a:solidFill>
                <a:latin typeface="Verdana" pitchFamily="34" charset="0"/>
                <a:ea typeface="굴림" pitchFamily="34" charset="-127"/>
                <a:cs typeface="+mn-cs"/>
              </a:rPr>
              <a:t>Cardiac Hypertrophy</a:t>
            </a:r>
            <a:endParaRPr kumimoji="1" lang="en-US" kern="1200" dirty="0">
              <a:solidFill>
                <a:srgbClr val="FFFF00"/>
              </a:solidFill>
              <a:latin typeface="Verdana" pitchFamily="34" charset="0"/>
              <a:ea typeface="굴림" pitchFamily="34" charset="-127"/>
              <a:cs typeface="+mn-cs"/>
            </a:endParaRPr>
          </a:p>
        </p:txBody>
      </p:sp>
      <p:pic>
        <p:nvPicPr>
          <p:cNvPr id="8" name="Picture 7" descr="enlarged-view-of-atherosclerosi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457700"/>
            <a:ext cx="2514600" cy="20116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62700" y="4038600"/>
            <a:ext cx="2036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kern="1200" dirty="0">
                <a:solidFill>
                  <a:srgbClr val="FFFF00"/>
                </a:solidFill>
                <a:latin typeface="Verdana" pitchFamily="34" charset="0"/>
                <a:ea typeface="굴림" pitchFamily="34" charset="-127"/>
                <a:cs typeface="+mn-cs"/>
              </a:rPr>
              <a:t>Arteriosclerosis </a:t>
            </a:r>
            <a:endParaRPr kumimoji="1" lang="en-US" kern="1200" dirty="0">
              <a:solidFill>
                <a:srgbClr val="FFFF00"/>
              </a:solidFill>
              <a:latin typeface="Verdana" pitchFamily="34" charset="0"/>
              <a:ea typeface="굴림" pitchFamily="34" charset="-127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48400" y="6400800"/>
            <a:ext cx="2215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sz="1200" kern="1200" dirty="0">
                <a:solidFill>
                  <a:srgbClr val="FFFFFF"/>
                </a:solidFill>
                <a:latin typeface="Verdana" pitchFamily="34" charset="0"/>
                <a:ea typeface="굴림" pitchFamily="34" charset="-127"/>
                <a:cs typeface="+mn-cs"/>
              </a:rPr>
              <a:t>www.bodyrepairstore.com</a:t>
            </a:r>
            <a:endParaRPr kumimoji="1" lang="en-US" sz="1200" kern="1200" dirty="0">
              <a:solidFill>
                <a:srgbClr val="FFFFFF"/>
              </a:solidFill>
              <a:latin typeface="Verdana" pitchFamily="34" charset="0"/>
              <a:ea typeface="굴림" pitchFamily="34" charset="-127"/>
              <a:cs typeface="+mn-cs"/>
            </a:endParaRPr>
          </a:p>
        </p:txBody>
      </p:sp>
      <p:sp>
        <p:nvSpPr>
          <p:cNvPr id="14" name="Arc 13"/>
          <p:cNvSpPr/>
          <p:nvPr/>
        </p:nvSpPr>
        <p:spPr bwMode="auto">
          <a:xfrm>
            <a:off x="3429000" y="3086100"/>
            <a:ext cx="1524000" cy="1638300"/>
          </a:xfrm>
          <a:prstGeom prst="arc">
            <a:avLst>
              <a:gd name="adj1" fmla="val 209679"/>
              <a:gd name="adj2" fmla="val 5440924"/>
            </a:avLst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000000"/>
              </a:solidFill>
              <a:latin typeface="Times New Roman" pitchFamily="18" charset="0"/>
              <a:ea typeface="굴림" pitchFamily="34" charset="-127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76400" y="4267200"/>
            <a:ext cx="29979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kern="1200" dirty="0">
                <a:solidFill>
                  <a:srgbClr val="FFFFFF"/>
                </a:solidFill>
                <a:latin typeface="Verdana" pitchFamily="34" charset="0"/>
                <a:ea typeface="굴림" pitchFamily="34" charset="-127"/>
                <a:cs typeface="+mn-cs"/>
              </a:rPr>
              <a:t>Mechanical Forces</a:t>
            </a:r>
          </a:p>
          <a:p>
            <a:pPr algn="ctr" rt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kern="1200" dirty="0">
                <a:solidFill>
                  <a:srgbClr val="FFFFFF"/>
                </a:solidFill>
                <a:latin typeface="Verdana" pitchFamily="34" charset="0"/>
                <a:ea typeface="굴림" pitchFamily="34" charset="-127"/>
                <a:cs typeface="+mn-cs"/>
              </a:rPr>
              <a:t>(shear, stretch,</a:t>
            </a:r>
          </a:p>
          <a:p>
            <a:pPr algn="ctr" rt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kern="1200" dirty="0">
                <a:solidFill>
                  <a:srgbClr val="FFFFFF"/>
                </a:solidFill>
                <a:latin typeface="Verdana" pitchFamily="34" charset="0"/>
                <a:ea typeface="굴림" pitchFamily="34" charset="-127"/>
                <a:cs typeface="+mn-cs"/>
              </a:rPr>
              <a:t>geometric confinement)</a:t>
            </a:r>
          </a:p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endParaRPr kumimoji="1" lang="en-US" kern="1200" dirty="0">
              <a:solidFill>
                <a:srgbClr val="FFFFFF"/>
              </a:solidFill>
              <a:latin typeface="Verdana" pitchFamily="34" charset="0"/>
              <a:ea typeface="굴림" pitchFamily="34" charset="-127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2933700"/>
            <a:ext cx="32539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kern="1200" dirty="0">
                <a:solidFill>
                  <a:srgbClr val="FFFFFF"/>
                </a:solidFill>
                <a:latin typeface="Verdana" pitchFamily="34" charset="0"/>
                <a:ea typeface="굴림" pitchFamily="34" charset="-127"/>
                <a:cs typeface="+mn-cs"/>
              </a:rPr>
              <a:t>Intracellular signaling </a:t>
            </a:r>
          </a:p>
          <a:p>
            <a:pPr algn="ctr" rt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kern="1200" dirty="0">
                <a:solidFill>
                  <a:srgbClr val="FFFFFF"/>
                </a:solidFill>
                <a:latin typeface="Verdana" pitchFamily="34" charset="0"/>
                <a:ea typeface="굴림" pitchFamily="34" charset="-127"/>
                <a:cs typeface="+mn-cs"/>
              </a:rPr>
              <a:t>cascade</a:t>
            </a:r>
          </a:p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endParaRPr kumimoji="1" lang="en-US" kern="1200" dirty="0">
              <a:solidFill>
                <a:srgbClr val="FFFFFF"/>
              </a:solidFill>
              <a:latin typeface="Verdana" pitchFamily="34" charset="0"/>
              <a:ea typeface="굴림" pitchFamily="34" charset="-127"/>
              <a:cs typeface="+mn-cs"/>
            </a:endParaRPr>
          </a:p>
        </p:txBody>
      </p:sp>
      <p:sp>
        <p:nvSpPr>
          <p:cNvPr id="17" name="Arc 16"/>
          <p:cNvSpPr/>
          <p:nvPr/>
        </p:nvSpPr>
        <p:spPr bwMode="auto">
          <a:xfrm>
            <a:off x="2095500" y="2209800"/>
            <a:ext cx="1866900" cy="1714500"/>
          </a:xfrm>
          <a:prstGeom prst="arc">
            <a:avLst>
              <a:gd name="adj1" fmla="val 12055842"/>
              <a:gd name="adj2" fmla="val 20501813"/>
            </a:avLst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000000"/>
              </a:solidFill>
              <a:latin typeface="Times New Roman" pitchFamily="18" charset="0"/>
              <a:ea typeface="굴림" pitchFamily="34" charset="-127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33800" y="2857500"/>
            <a:ext cx="22132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kern="1200" dirty="0">
                <a:solidFill>
                  <a:srgbClr val="FFFFFF"/>
                </a:solidFill>
                <a:latin typeface="Verdana" pitchFamily="34" charset="0"/>
                <a:ea typeface="굴림" pitchFamily="34" charset="-127"/>
                <a:cs typeface="+mn-cs"/>
              </a:rPr>
              <a:t>Remodeling of </a:t>
            </a:r>
          </a:p>
          <a:p>
            <a:pPr algn="ctr" rt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kern="1200" dirty="0">
                <a:solidFill>
                  <a:srgbClr val="FFFFFF"/>
                </a:solidFill>
                <a:latin typeface="Verdana" pitchFamily="34" charset="0"/>
                <a:ea typeface="굴림" pitchFamily="34" charset="-127"/>
                <a:cs typeface="+mn-cs"/>
              </a:rPr>
              <a:t>Cellular &amp; Tissue </a:t>
            </a:r>
          </a:p>
          <a:p>
            <a:pPr algn="ctr" rt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kern="1200" dirty="0">
                <a:solidFill>
                  <a:srgbClr val="FFFFFF"/>
                </a:solidFill>
                <a:latin typeface="Verdana" pitchFamily="34" charset="0"/>
                <a:ea typeface="굴림" pitchFamily="34" charset="-127"/>
                <a:cs typeface="+mn-cs"/>
              </a:rPr>
              <a:t>Phenotype</a:t>
            </a:r>
          </a:p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endParaRPr kumimoji="1" lang="en-US" kern="1200" dirty="0">
              <a:solidFill>
                <a:srgbClr val="FFFFFF"/>
              </a:solidFill>
              <a:latin typeface="Verdana" pitchFamily="34" charset="0"/>
              <a:ea typeface="굴림" pitchFamily="34" charset="-127"/>
              <a:cs typeface="+mn-cs"/>
            </a:endParaRPr>
          </a:p>
        </p:txBody>
      </p:sp>
      <p:sp>
        <p:nvSpPr>
          <p:cNvPr id="19" name="Arc 18"/>
          <p:cNvSpPr/>
          <p:nvPr/>
        </p:nvSpPr>
        <p:spPr bwMode="auto">
          <a:xfrm>
            <a:off x="1371600" y="3009900"/>
            <a:ext cx="1524000" cy="1638300"/>
          </a:xfrm>
          <a:prstGeom prst="arc">
            <a:avLst>
              <a:gd name="adj1" fmla="val 5509612"/>
              <a:gd name="adj2" fmla="val 11063031"/>
            </a:avLst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000000"/>
              </a:solidFill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Focal adhesion complex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100" dirty="0" smtClean="0"/>
              <a:t> </a:t>
            </a:r>
          </a:p>
        </p:txBody>
      </p:sp>
      <p:pic>
        <p:nvPicPr>
          <p:cNvPr id="922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876300" y="1104900"/>
            <a:ext cx="3238500" cy="3238500"/>
          </a:xfrm>
          <a:noFill/>
        </p:spPr>
      </p:pic>
      <p:sp>
        <p:nvSpPr>
          <p:cNvPr id="1254407" name="Text Box 7"/>
          <p:cNvSpPr txBox="1">
            <a:spLocks noChangeArrowheads="1"/>
          </p:cNvSpPr>
          <p:nvPr/>
        </p:nvSpPr>
        <p:spPr bwMode="auto">
          <a:xfrm>
            <a:off x="457200" y="1333500"/>
            <a:ext cx="79880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b="1" kern="1200" dirty="0">
                <a:solidFill>
                  <a:srgbClr val="FFFFFF"/>
                </a:solidFill>
                <a:latin typeface="Times New Roman" pitchFamily="18" charset="0"/>
                <a:ea typeface="굴림" pitchFamily="34" charset="-127"/>
                <a:cs typeface="+mn-cs"/>
              </a:rPr>
              <a:t>Focal adhesion complex serves as the adhesion sites of cells and </a:t>
            </a:r>
            <a:r>
              <a:rPr kumimoji="1" lang="en-US" b="1" kern="1200" dirty="0" err="1">
                <a:solidFill>
                  <a:srgbClr val="FFFFFF"/>
                </a:solidFill>
                <a:latin typeface="Times New Roman" pitchFamily="18" charset="0"/>
                <a:ea typeface="굴림" pitchFamily="34" charset="-127"/>
                <a:cs typeface="+mn-cs"/>
              </a:rPr>
              <a:t>mechano</a:t>
            </a:r>
            <a:r>
              <a:rPr kumimoji="1" lang="en-US" b="1" kern="1200" dirty="0">
                <a:solidFill>
                  <a:srgbClr val="FFFFFF"/>
                </a:solidFill>
                <a:latin typeface="Times New Roman" pitchFamily="18" charset="0"/>
                <a:ea typeface="굴림" pitchFamily="34" charset="-127"/>
                <a:cs typeface="+mn-cs"/>
              </a:rPr>
              <a:t>-signal</a:t>
            </a:r>
          </a:p>
          <a:p>
            <a:pPr algn="l" rtl="0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b="1" kern="1200" dirty="0">
                <a:solidFill>
                  <a:srgbClr val="FFFFFF"/>
                </a:solidFill>
                <a:latin typeface="Times New Roman" pitchFamily="18" charset="0"/>
                <a:ea typeface="굴림" pitchFamily="34" charset="-127"/>
                <a:cs typeface="+mn-cs"/>
              </a:rPr>
              <a:t>t</a:t>
            </a:r>
            <a:r>
              <a:rPr kumimoji="1" lang="en-US" b="1" kern="1200" dirty="0">
                <a:solidFill>
                  <a:srgbClr val="FFFFFF"/>
                </a:solidFill>
                <a:latin typeface="Times New Roman" pitchFamily="18" charset="0"/>
                <a:ea typeface="굴림" pitchFamily="34" charset="-127"/>
                <a:cs typeface="+mn-cs"/>
              </a:rPr>
              <a:t>ransduction center of the cell</a:t>
            </a:r>
            <a:endParaRPr kumimoji="1" lang="en-US" b="1" kern="1200" dirty="0">
              <a:solidFill>
                <a:srgbClr val="FFFFFF"/>
              </a:solidFill>
              <a:latin typeface="Times New Roman" pitchFamily="18" charset="0"/>
              <a:ea typeface="굴림" pitchFamily="34" charset="-127"/>
              <a:cs typeface="+mn-cs"/>
            </a:endParaRPr>
          </a:p>
        </p:txBody>
      </p:sp>
      <p:sp>
        <p:nvSpPr>
          <p:cNvPr id="1254408" name="Oval 8"/>
          <p:cNvSpPr>
            <a:spLocks noChangeArrowheads="1"/>
          </p:cNvSpPr>
          <p:nvPr/>
        </p:nvSpPr>
        <p:spPr bwMode="auto">
          <a:xfrm>
            <a:off x="6172200" y="4800600"/>
            <a:ext cx="1295400" cy="3048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 b="1" kern="1200">
              <a:solidFill>
                <a:srgbClr val="000000"/>
              </a:solidFill>
              <a:latin typeface="Times New Roman" pitchFamily="18" charset="0"/>
              <a:ea typeface="굴림" pitchFamily="34" charset="-127"/>
              <a:cs typeface="+mn-cs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81500" y="1981200"/>
            <a:ext cx="2857500" cy="27510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 bwMode="auto">
          <a:xfrm>
            <a:off x="5410200" y="3314700"/>
            <a:ext cx="914400" cy="3429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000000"/>
              </a:solidFill>
              <a:latin typeface="Times New Roman" pitchFamily="18" charset="0"/>
              <a:ea typeface="굴림" pitchFamily="34" charset="-127"/>
              <a:cs typeface="+mn-cs"/>
            </a:endParaRPr>
          </a:p>
        </p:txBody>
      </p:sp>
      <p:sp>
        <p:nvSpPr>
          <p:cNvPr id="1254406" name="Line 6"/>
          <p:cNvSpPr>
            <a:spLocks noChangeShapeType="1"/>
          </p:cNvSpPr>
          <p:nvPr/>
        </p:nvSpPr>
        <p:spPr bwMode="auto">
          <a:xfrm>
            <a:off x="2133600" y="3429000"/>
            <a:ext cx="3162300" cy="114300"/>
          </a:xfrm>
          <a:prstGeom prst="line">
            <a:avLst/>
          </a:prstGeom>
          <a:noFill/>
          <a:ln w="25400">
            <a:solidFill>
              <a:srgbClr val="FFC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 b="1" kern="1200">
              <a:solidFill>
                <a:srgbClr val="000000"/>
              </a:solidFill>
              <a:latin typeface="Times New Roman" pitchFamily="18" charset="0"/>
              <a:ea typeface="굴림" pitchFamily="34" charset="-127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5715000"/>
            <a:ext cx="6938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kern="1200" dirty="0">
                <a:solidFill>
                  <a:srgbClr val="FF0000"/>
                </a:solidFill>
                <a:latin typeface="Verdana" pitchFamily="34" charset="0"/>
                <a:ea typeface="굴림" pitchFamily="34" charset="-127"/>
                <a:cs typeface="+mn-cs"/>
              </a:rPr>
              <a:t>Quantification</a:t>
            </a:r>
            <a:r>
              <a:rPr kumimoji="1" lang="en-US" kern="1200" dirty="0">
                <a:solidFill>
                  <a:srgbClr val="FFFF00"/>
                </a:solidFill>
                <a:latin typeface="Verdana" pitchFamily="34" charset="0"/>
                <a:ea typeface="굴림" pitchFamily="34" charset="-127"/>
                <a:cs typeface="+mn-cs"/>
              </a:rPr>
              <a:t> of </a:t>
            </a:r>
            <a:r>
              <a:rPr kumimoji="1" lang="en-US" kern="1200" dirty="0" err="1">
                <a:solidFill>
                  <a:srgbClr val="FFFF00"/>
                </a:solidFill>
                <a:latin typeface="Verdana" pitchFamily="34" charset="0"/>
                <a:ea typeface="굴림" pitchFamily="34" charset="-127"/>
                <a:cs typeface="+mn-cs"/>
              </a:rPr>
              <a:t>Paxillin</a:t>
            </a:r>
            <a:r>
              <a:rPr kumimoji="1" lang="en-US" kern="1200" dirty="0">
                <a:solidFill>
                  <a:srgbClr val="FFFF00"/>
                </a:solidFill>
                <a:latin typeface="Verdana" pitchFamily="34" charset="0"/>
                <a:ea typeface="굴림" pitchFamily="34" charset="-127"/>
                <a:cs typeface="+mn-cs"/>
              </a:rPr>
              <a:t>-Focal adhesion </a:t>
            </a:r>
            <a:r>
              <a:rPr kumimoji="1" lang="en-US" kern="1200" dirty="0" err="1">
                <a:solidFill>
                  <a:srgbClr val="FFFF00"/>
                </a:solidFill>
                <a:latin typeface="Verdana" pitchFamily="34" charset="0"/>
                <a:ea typeface="굴림" pitchFamily="34" charset="-127"/>
                <a:cs typeface="+mn-cs"/>
              </a:rPr>
              <a:t>kinase</a:t>
            </a:r>
            <a:r>
              <a:rPr kumimoji="1" lang="en-US" kern="1200" dirty="0">
                <a:solidFill>
                  <a:srgbClr val="FFFF00"/>
                </a:solidFill>
                <a:latin typeface="Verdana" pitchFamily="34" charset="0"/>
                <a:ea typeface="굴림" pitchFamily="34" charset="-127"/>
                <a:cs typeface="+mn-cs"/>
              </a:rPr>
              <a:t> interaction</a:t>
            </a:r>
          </a:p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kern="1200" dirty="0">
                <a:solidFill>
                  <a:srgbClr val="FFFF00"/>
                </a:solidFill>
                <a:latin typeface="Verdana" pitchFamily="34" charset="0"/>
                <a:ea typeface="굴림" pitchFamily="34" charset="-127"/>
                <a:cs typeface="+mn-cs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itle &amp; Bullets">
  <a:themeElements>
    <a:clrScheme name="">
      <a:dk1>
        <a:srgbClr val="FFFFFF"/>
      </a:dk1>
      <a:lt1>
        <a:srgbClr val="FFFFFF"/>
      </a:lt1>
      <a:dk2>
        <a:srgbClr val="000000"/>
      </a:dk2>
      <a:lt2>
        <a:srgbClr val="000000"/>
      </a:lt2>
      <a:accent1>
        <a:srgbClr val="000000"/>
      </a:accent1>
      <a:accent2>
        <a:srgbClr val="333399"/>
      </a:accent2>
      <a:accent3>
        <a:srgbClr val="FFFFFF"/>
      </a:accent3>
      <a:accent4>
        <a:srgbClr val="DADADA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1_Title &amp; Bullets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946</Words>
  <Application>Microsoft Office PowerPoint</Application>
  <PresentationFormat>On-screen Show (4:3)</PresentationFormat>
  <Paragraphs>265</Paragraphs>
  <Slides>25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Office Theme</vt:lpstr>
      <vt:lpstr>3_Default Design</vt:lpstr>
      <vt:lpstr>1_Title &amp; Bullets</vt:lpstr>
      <vt:lpstr>4_Default Design</vt:lpstr>
      <vt:lpstr>5_Default Design</vt:lpstr>
      <vt:lpstr>Bitmap Image</vt:lpstr>
      <vt:lpstr>Equation</vt:lpstr>
      <vt:lpstr>Équation</vt:lpstr>
      <vt:lpstr>Slide 1</vt:lpstr>
      <vt:lpstr>Paxillin-FAT in endothelial cells</vt:lpstr>
      <vt:lpstr>Fluorescence Resonance Energy Transfer (FRET)</vt:lpstr>
      <vt:lpstr>“Quantify” Signaling Pathway Using t-FRET</vt:lpstr>
      <vt:lpstr>Slide 5</vt:lpstr>
      <vt:lpstr>Slide 6</vt:lpstr>
      <vt:lpstr>Slide 7</vt:lpstr>
      <vt:lpstr>Mechanotransduction</vt:lpstr>
      <vt:lpstr>Focal adhesion complex</vt:lpstr>
      <vt:lpstr>Fluorescence Resonance Energy Transfer (FRET)</vt:lpstr>
      <vt:lpstr>“Quantify” Signaling Pathway Using t-FRET</vt:lpstr>
      <vt:lpstr>Quantification of Mechanotransduction with Foster resonance energy transfer (FRET)</vt:lpstr>
      <vt:lpstr>What can we quantify?</vt:lpstr>
      <vt:lpstr>Fluorescence Correlation Spectroscopy (FCS)</vt:lpstr>
      <vt:lpstr>FAT and Paxillin Binding</vt:lpstr>
      <vt:lpstr>Thermodynamics of Pax/FAT Interaction</vt:lpstr>
      <vt:lpstr>How to measure kd &amp; G spectroscopically</vt:lpstr>
      <vt:lpstr>Typical FLIM-FRET &amp; FCS data</vt:lpstr>
      <vt:lpstr>Quantification of a single cell </vt:lpstr>
      <vt:lpstr>Thermodynamics of Pax/FAT Interaction  in a single cell</vt:lpstr>
      <vt:lpstr>Variation of DG across different cells</vt:lpstr>
      <vt:lpstr>Compare kd &amp; G with in vitro system</vt:lpstr>
      <vt:lpstr>Is paxillin-FAT binding mechno-sensitive?</vt:lpstr>
      <vt:lpstr>Chemical disruption to mechanotransduction</vt:lpstr>
      <vt:lpstr>Blocking of stretch responses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</dc:creator>
  <cp:lastModifiedBy>Peter</cp:lastModifiedBy>
  <cp:revision>2</cp:revision>
  <dcterms:created xsi:type="dcterms:W3CDTF">2008-11-14T07:46:52Z</dcterms:created>
  <dcterms:modified xsi:type="dcterms:W3CDTF">2008-11-17T23:23:09Z</dcterms:modified>
</cp:coreProperties>
</file>