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8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9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1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2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6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1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4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9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1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9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EAB61-F041-4305-829B-2F6A5A646A40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4DD1-4E0E-497D-B68B-F9BEFE229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8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577794"/>
              </p:ext>
            </p:extLst>
          </p:nvPr>
        </p:nvGraphicFramePr>
        <p:xfrm>
          <a:off x="1524000" y="1397000"/>
          <a:ext cx="60960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ANOVA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Gln3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Swi4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p&lt;0.005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2377 (38.4%)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(38.6%)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 (32.2%)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1856</a:t>
                      </a:r>
                      <a:r>
                        <a:rPr lang="en-US" baseline="0" dirty="0" smtClean="0"/>
                        <a:t> (30.0%)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2583 (41.7%)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p&lt;0.01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1531 (24.7%)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1157 (18.7%)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1007 (16.3%)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1679 (27.1%)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p&lt;0.001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850 (13.7%)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(11.0%)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566 (9.15%)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398 (6.43%)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869 (14.5%)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p&lt;0.0001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449 (7.25%)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 (3.88%)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 (4.52%)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 (1.96%)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446 (7.21%)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Bonferroni</a:t>
                      </a:r>
                      <a:r>
                        <a:rPr lang="en-US" baseline="0" dirty="0" smtClean="0"/>
                        <a:t> p&lt;0.05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226 (3.65%)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(0.995%)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 (1.76%)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(0.323%)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179 (2.89%)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B-H p&lt;0.05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1673 (27.0%)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(26.1%)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1117 (18.0%)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889 (14.4%)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1855 (30.0%)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658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134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Hong, Monica</dc:creator>
  <cp:lastModifiedBy>Hong, Monica</cp:lastModifiedBy>
  <cp:revision>5</cp:revision>
  <dcterms:created xsi:type="dcterms:W3CDTF">2015-05-18T23:53:41Z</dcterms:created>
  <dcterms:modified xsi:type="dcterms:W3CDTF">2015-05-19T00:30:06Z</dcterms:modified>
</cp:coreProperties>
</file>