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B968-EE5A-4FEE-B915-9E9C7EEC45FB}" type="datetimeFigureOut">
              <a:rPr kumimoji="1" lang="ja-JP" altLang="en-US" smtClean="0"/>
              <a:t>2013/10/27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BBA0-07F2-4201-97A4-1347F7115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089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B968-EE5A-4FEE-B915-9E9C7EEC45FB}" type="datetimeFigureOut">
              <a:rPr kumimoji="1" lang="ja-JP" altLang="en-US" smtClean="0"/>
              <a:t>2013/10/27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BBA0-07F2-4201-97A4-1347F7115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0535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B968-EE5A-4FEE-B915-9E9C7EEC45FB}" type="datetimeFigureOut">
              <a:rPr kumimoji="1" lang="ja-JP" altLang="en-US" smtClean="0"/>
              <a:t>2013/10/27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BBA0-07F2-4201-97A4-1347F7115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15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B968-EE5A-4FEE-B915-9E9C7EEC45FB}" type="datetimeFigureOut">
              <a:rPr kumimoji="1" lang="ja-JP" altLang="en-US" smtClean="0"/>
              <a:t>2013/10/27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BBA0-07F2-4201-97A4-1347F7115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61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B968-EE5A-4FEE-B915-9E9C7EEC45FB}" type="datetimeFigureOut">
              <a:rPr kumimoji="1" lang="ja-JP" altLang="en-US" smtClean="0"/>
              <a:t>2013/10/27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BBA0-07F2-4201-97A4-1347F7115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302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B968-EE5A-4FEE-B915-9E9C7EEC45FB}" type="datetimeFigureOut">
              <a:rPr kumimoji="1" lang="ja-JP" altLang="en-US" smtClean="0"/>
              <a:t>2013/10/27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BBA0-07F2-4201-97A4-1347F7115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2987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B968-EE5A-4FEE-B915-9E9C7EEC45FB}" type="datetimeFigureOut">
              <a:rPr kumimoji="1" lang="ja-JP" altLang="en-US" smtClean="0"/>
              <a:t>2013/10/27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BBA0-07F2-4201-97A4-1347F7115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482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B968-EE5A-4FEE-B915-9E9C7EEC45FB}" type="datetimeFigureOut">
              <a:rPr kumimoji="1" lang="ja-JP" altLang="en-US" smtClean="0"/>
              <a:t>2013/10/27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BBA0-07F2-4201-97A4-1347F7115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52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B968-EE5A-4FEE-B915-9E9C7EEC45FB}" type="datetimeFigureOut">
              <a:rPr kumimoji="1" lang="ja-JP" altLang="en-US" smtClean="0"/>
              <a:t>2013/10/27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BBA0-07F2-4201-97A4-1347F7115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7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B968-EE5A-4FEE-B915-9E9C7EEC45FB}" type="datetimeFigureOut">
              <a:rPr kumimoji="1" lang="ja-JP" altLang="en-US" smtClean="0"/>
              <a:t>2013/10/27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BBA0-07F2-4201-97A4-1347F7115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8735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CB968-EE5A-4FEE-B915-9E9C7EEC45FB}" type="datetimeFigureOut">
              <a:rPr kumimoji="1" lang="ja-JP" altLang="en-US" smtClean="0"/>
              <a:t>2013/10/27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F6BBA0-07F2-4201-97A4-1347F7115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320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CB968-EE5A-4FEE-B915-9E9C7EEC45FB}" type="datetimeFigureOut">
              <a:rPr kumimoji="1" lang="ja-JP" altLang="en-US" smtClean="0"/>
              <a:t>2013/10/27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6BBA0-07F2-4201-97A4-1347F71158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944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グループ化 21"/>
          <p:cNvGrpSpPr/>
          <p:nvPr/>
        </p:nvGrpSpPr>
        <p:grpSpPr>
          <a:xfrm>
            <a:off x="56655" y="2107770"/>
            <a:ext cx="11929573" cy="2733819"/>
            <a:chOff x="56655" y="2107770"/>
            <a:chExt cx="11929573" cy="2733819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30000" contras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655" y="2120018"/>
              <a:ext cx="3520881" cy="2650600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30000" contras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06437" y="2107770"/>
              <a:ext cx="3537150" cy="2662848"/>
            </a:xfrm>
            <a:prstGeom prst="rect">
              <a:avLst/>
            </a:prstGeom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30000" contrast="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461830" y="2107771"/>
              <a:ext cx="3524398" cy="2653248"/>
            </a:xfrm>
            <a:prstGeom prst="rect">
              <a:avLst/>
            </a:prstGeom>
          </p:spPr>
        </p:pic>
        <p:sp>
          <p:nvSpPr>
            <p:cNvPr id="7" name="右矢印 6"/>
            <p:cNvSpPr/>
            <p:nvPr/>
          </p:nvSpPr>
          <p:spPr>
            <a:xfrm>
              <a:off x="3623779" y="3323772"/>
              <a:ext cx="1190172" cy="711200"/>
            </a:xfrm>
            <a:prstGeom prst="righ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3483165" y="2862107"/>
              <a:ext cx="1494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400" dirty="0" smtClean="0"/>
                <a:t>+ Key DNA</a:t>
              </a:r>
              <a:endParaRPr kumimoji="1" lang="ja-JP" altLang="en-US" sz="2400" dirty="0"/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821410" y="3514057"/>
              <a:ext cx="681925" cy="690132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5749873" y="3514056"/>
              <a:ext cx="653736" cy="690133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867815" y="4347770"/>
              <a:ext cx="648000" cy="396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altLang="ja-JP" sz="800" dirty="0" smtClean="0"/>
            </a:p>
            <a:p>
              <a:r>
                <a:rPr lang="en-US" altLang="ja-JP" sz="1400" dirty="0" smtClean="0"/>
                <a:t>50μm</a:t>
              </a:r>
            </a:p>
          </p:txBody>
        </p:sp>
        <p:cxnSp>
          <p:nvCxnSpPr>
            <p:cNvPr id="10" name="直線コネクタ 9"/>
            <p:cNvCxnSpPr/>
            <p:nvPr/>
          </p:nvCxnSpPr>
          <p:spPr>
            <a:xfrm>
              <a:off x="2867815" y="4505393"/>
              <a:ext cx="63585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図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704000" y="4347770"/>
              <a:ext cx="670618" cy="493819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725314" y="4474396"/>
              <a:ext cx="658425" cy="36579"/>
            </a:xfrm>
            <a:prstGeom prst="rect">
              <a:avLst/>
            </a:prstGeom>
          </p:spPr>
        </p:pic>
        <p:pic>
          <p:nvPicPr>
            <p:cNvPr id="19" name="図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241150" y="4347769"/>
              <a:ext cx="670618" cy="493819"/>
            </a:xfrm>
            <a:prstGeom prst="rect">
              <a:avLst/>
            </a:prstGeom>
          </p:spPr>
        </p:pic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1271586" y="4451492"/>
              <a:ext cx="658425" cy="365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81463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4</Words>
  <Application>Microsoft Office PowerPoint</Application>
  <PresentationFormat>ワイド画面</PresentationFormat>
  <Paragraphs>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nori</dc:creator>
  <cp:lastModifiedBy>nori</cp:lastModifiedBy>
  <cp:revision>4</cp:revision>
  <dcterms:created xsi:type="dcterms:W3CDTF">2013-10-27T03:01:29Z</dcterms:created>
  <dcterms:modified xsi:type="dcterms:W3CDTF">2013-10-27T03:23:34Z</dcterms:modified>
</cp:coreProperties>
</file>