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 Mel A" initials="" lastIdx="1" clrIdx="0"/>
  <p:cmAuthor id="1" name="mgonzag1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Upload Final Version Here: 
http://www.openwetware.org/wiki/Image:Journal_Club_2.pptx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If you change this slide, make sure to change it for the additional outline slides. Also, can someone make sure I put them in the right place :)? Thanks!</p:text>
  </p:cm>
  <p:cm authorId="1" idx="2">
    <p:pos x="6000" y="100"/>
    <p:text>Each figure should be a bullet point on the take home message of each figure [which we can all add our own]</p:text>
  </p:cm>
  <p:cm authorId="1" idx="3">
    <p:pos x="6000" y="200"/>
    <p:text>right now these are kind of generalized outlines of what we're going to be talking about... each bullet should be a complete statement that explains it's importance
ie: instead of the first bullet, maybe 'V3 plays critical role in coreceptor binding in gp120 protein to CD4 T Cells'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8298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 2 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 2 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 3 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extracted from peptide–anti-V3 neutralizing antibody complexe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10/5750/1025.lo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83900" y="566700"/>
            <a:ext cx="8960100" cy="24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Structure of V3-containing HIV-1 gp120 core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80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0"/>
              <a:t> Huang, C. C., Tang, M., Zhang, M. Y., Majeed, S., Montabana, E., Stanfield, R. L., Dimitrov, D. S., Korber, B., Sodroski, J., Wilson, I. A., Wyatt, R., &amp; Kwong, P. D.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800" b="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0"/>
              <a:t>(2005) </a:t>
            </a:r>
            <a:r>
              <a:rPr lang="en" sz="2400" b="0" i="1"/>
              <a:t>Sci</a:t>
            </a:r>
            <a:r>
              <a:rPr lang="en" sz="2400" b="0"/>
              <a:t>, 310(5750), 1025-1028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124575"/>
            <a:ext cx="7772400" cy="141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Journal Club Presentation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Chloe Jones, </a:t>
            </a:r>
            <a:r>
              <a:rPr lang="en" sz="1800">
                <a:solidFill>
                  <a:schemeClr val="dk1"/>
                </a:solidFill>
              </a:rPr>
              <a:t>Isabel Gonzaga, and </a:t>
            </a:r>
            <a:r>
              <a:rPr lang="en" sz="1800">
                <a:solidFill>
                  <a:srgbClr val="000000"/>
                </a:solidFill>
              </a:rPr>
              <a:t>Nicole Anguiano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BIOL398: Bioinformatics Laboratory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October 15, 2014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V3 structure facilitates binding to and interaction with coreceptors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has a three-part structure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888150" y="1200150"/>
            <a:ext cx="47984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Salmon: Carbon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Red: Oxygen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Dark Blue: Nitrogen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Orange: Disulfide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V3 consists of fixed base, accordion-like stem, a</a:t>
            </a:r>
            <a:r>
              <a:rPr lang="en" sz="2400">
                <a:solidFill>
                  <a:srgbClr val="000000"/>
                </a:solidFill>
              </a:rPr>
              <a:t>nd β-hairpin </a:t>
            </a:r>
            <a:r>
              <a:rPr lang="en" sz="2400"/>
              <a:t>tip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83050"/>
            <a:ext cx="3294174" cy="39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342749"/>
            <a:ext cx="8229600" cy="95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en"/>
              <a:t>V3 Base consists of two anti-parallel beta sheets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683000" y="1200150"/>
            <a:ext cx="5003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Yellow: Arg-Pro Motif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Orange: Cys-Cys Disulfide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Conserved Arg-Pro motif interrupts bonding in the sheet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β-sheet interactions on the returning strand resume at residue 270 and continue to the Cys-Cys Disulfide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3006539" cy="38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has a highly conserved tip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259375" y="1200150"/>
            <a:ext cx="4427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Green: Conserved Gly-Pro-Gly-Arg β turn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Tip has antiparallel β-sheet structure with conserved β-turn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Returning strand is less defined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" y="1063373"/>
            <a:ext cx="3692695" cy="386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311424"/>
            <a:ext cx="8229600" cy="978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points downwards towards the target cell when bound to CD4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821" y="1168837"/>
            <a:ext cx="6604351" cy="37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08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Co-receptor binds to V3 base and V3 tip binds to extracellular loops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259375" y="1200150"/>
            <a:ext cx="4427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Proposed schematic of V3-Coreceptor interaction shows coreceptor N-terminus binding to the V3 base and the V3 tip binding to the second extracellular loop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975" y="1131750"/>
            <a:ext cx="3544389" cy="38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348075"/>
            <a:ext cx="8229600" cy="76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Superimposing antibodies on V3 structure with core blocks coreceptor binding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7595"/>
          <a:stretch/>
        </p:blipFill>
        <p:spPr>
          <a:xfrm>
            <a:off x="353125" y="1115475"/>
            <a:ext cx="3946324" cy="38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609825" y="1683550"/>
            <a:ext cx="3657600" cy="143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Monoclonal antibodies 50.1, 58.2, 59.1, 83.1, and 447-52D bind to conserved V3 tip blocking coreceptor binding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82" y="0"/>
            <a:ext cx="267148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235275" y="131625"/>
            <a:ext cx="5838299" cy="7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 b="1">
                <a:solidFill>
                  <a:schemeClr val="dk1"/>
                </a:solidFill>
              </a:rPr>
              <a:t>Accessibility of Antibodies to V3 Aids In Immunodominance 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3723000" y="21860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3309175" y="1299275"/>
            <a:ext cx="4832999" cy="246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Two different views of the accessibility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Antibodies bind to either the core or V3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V3 engulfed in neutralizing antibodies, proposing a role in immunization.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Structure of V3 Gives Insight About Progression and Neutralization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1289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V3 plays a major role in the establishment of the HIV virus within the body </a:t>
            </a:r>
          </a:p>
          <a:p>
            <a:pPr marL="457200" lvl="0" indent="-34290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Coreceptor interaction and altering quaternary interactions of V3 can aid in HIV avoiding immune system and HIV entry into the cells</a:t>
            </a:r>
          </a:p>
          <a:p>
            <a:pPr marL="914400" lvl="1" indent="-34290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Conformational Changes important for coreceptor binding (CCR5 or CXCR4)</a:t>
            </a:r>
          </a:p>
          <a:p>
            <a:pPr marL="914400" lvl="1" indent="-34290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Spikes on envelope allows for binding of receptors and virus entry, “molecular hook” </a:t>
            </a:r>
          </a:p>
          <a:p>
            <a:pPr marL="457200" lvl="0" indent="-34290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From studying the V3 structure, the HIV virus it can be further examined and analyzed towards progression and neutralization</a:t>
            </a:r>
          </a:p>
          <a:p>
            <a:pPr marL="914400" lvl="1" indent="-342900" rtl="0">
              <a:lnSpc>
                <a:spcPct val="150000"/>
              </a:lnSpc>
              <a:spcBef>
                <a:spcPts val="200"/>
              </a:spcBef>
              <a:spcAft>
                <a:spcPts val="70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Neutralization targets V3 region</a:t>
            </a:r>
          </a:p>
          <a:p>
            <a:pPr lvl="0" rtl="0">
              <a:lnSpc>
                <a:spcPct val="142875"/>
              </a:lnSpc>
              <a:spcBef>
                <a:spcPts val="200"/>
              </a:spcBef>
              <a:spcAft>
                <a:spcPts val="600"/>
              </a:spcAft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7089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Coreceptor binding to V3 is determined by V3’s three-part structure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Coreceptor binds to V3 base and V3 tip binds to the second extracellular loop of the coreceptor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Loyola Marymount University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Kam D. Dahlquist, Ph. D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Citation 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  <a:hlinkClick r:id="rId3"/>
              </a:rPr>
              <a:t>Huang, C. C., Tang, M., Zhang, M. Y., Majeed, S., Montabana, E., Stanfield, R. L., Dimitrov, D. S., </a:t>
            </a:r>
            <a:r>
              <a:rPr lang="en" sz="1400">
                <a:solidFill>
                  <a:srgbClr val="000000"/>
                </a:solidFill>
              </a:rPr>
              <a:t>Korber, B., Sodroski, J., Wilson, I. A., Wyatt, R., &amp; Kwong, P. D. (2005). Structure of a V3-containing HIV-1 gp120 core. Science, 310(5750), 1025-1028. DOI: 10.1126/science.1118398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2"/>
            <a:ext cx="8229600" cy="138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HIV Envelope Structure Allows for Viral Entry to T-Cells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39750"/>
            <a:ext cx="8229600" cy="348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HIV envelope has trimeric spike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Contains 3 gp120 exterior 3 gp41 transmembrane glycoproteins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Host CD4 T-Cells bind to gp120 and causes conformational change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CD4 binds to coreceptor (CCR5 or CXCR4)</a:t>
            </a:r>
          </a:p>
          <a:p>
            <a:pPr marL="914400" lvl="1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Virus enters CD4 T Cell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82174"/>
            <a:ext cx="8229600" cy="109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Region Critical to Coreceptor Binding Site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Previous studies do not include V3 analysis in gp120 core structure in coreceptor binding site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V3 plays many roles in coreceptor binding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Determines which coreceptor binds (CXCR4 or CCR5)</a:t>
            </a:r>
          </a:p>
          <a:p>
            <a:pPr marL="914400" lvl="1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Immune responses against HIV targeted towards V3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112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of gp120 Core Binds to CD4 Receptor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133425"/>
            <a:ext cx="4857599" cy="379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3 Clade B isolates of gp120 core were expressed, deglycosylated, purified and complexed with CD4 + fab X5 antibody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Overall, components maintain  individual structures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Large difference in X5: 17Å induced fit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307" y="1332475"/>
            <a:ext cx="3098492" cy="35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region of gp120 protein plays a critical role in HIV entry to CD4 T-Cells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V3 sequences are conserved and determine coreceptor used for viral entry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V3 structure facilitates binding to and interaction with co-receptors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Superimposing antibodies on V3 structure with core blocks coreceptor binding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Accessibility of antibodies to V3 aids in immunodominance</a:t>
            </a:r>
          </a:p>
          <a:p>
            <a:pPr marL="457200" lvl="0" indent="-342900" rtl="0"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B7B7B7"/>
                </a:solidFill>
              </a:rPr>
              <a:t>Studying the structure of V3 can aid in the understanding of the neutralization and progression of HIV virus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329375"/>
            <a:ext cx="9144000" cy="98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V3 Sequence Conservation Determines Binding Coreceptor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069800" y="3235075"/>
            <a:ext cx="3706799" cy="169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Uppercase: conserved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Lowercase: variable 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Yellow: Arg-Pro motif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Green: Gly-Pro-Gly-Arg motif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562" y="1423300"/>
            <a:ext cx="6808876" cy="20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6000" y="3189175"/>
            <a:ext cx="4765800" cy="178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11th or 25th residue: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positive: CXCR4  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uncharged/negative: CCR5 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/>
              <a:t>CCR5 sequences more conserved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1104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Electron Density and </a:t>
            </a:r>
            <a:r>
              <a:rPr lang="en" i="1"/>
              <a:t>B</a:t>
            </a:r>
            <a:r>
              <a:rPr lang="en"/>
              <a:t> Values Vary Along V3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1175" y="1356350"/>
            <a:ext cx="4027199" cy="35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Electron Density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Grey areas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B values (Atomic Mobility)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Blue: Low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Red: High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75" y="1238849"/>
            <a:ext cx="3074900" cy="379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1275</Words>
  <Application>Microsoft Office PowerPoint</Application>
  <PresentationFormat>On-screen Show (16:9)</PresentationFormat>
  <Paragraphs>148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simple-light</vt:lpstr>
      <vt:lpstr>Structure of V3-containing HIV-1 gp120 core   Huang, C. C., Tang, M., Zhang, M. Y., Majeed, S., Montabana, E., Stanfield, R. L., Dimitrov, D. S., Korber, B., Sodroski, J., Wilson, I. A., Wyatt, R., &amp; Kwong, P. D.   (2005) Sci, 310(5750), 1025-1028</vt:lpstr>
      <vt:lpstr>Outline</vt:lpstr>
      <vt:lpstr>Outline</vt:lpstr>
      <vt:lpstr>HIV Envelope Structure Allows for Viral Entry to T-Cells</vt:lpstr>
      <vt:lpstr>V3 Region Critical to Coreceptor Binding Site</vt:lpstr>
      <vt:lpstr>V3 of gp120 Core Binds to CD4 Receptor</vt:lpstr>
      <vt:lpstr>Outline</vt:lpstr>
      <vt:lpstr>V3 Sequence Conservation Determines Binding Coreceptor</vt:lpstr>
      <vt:lpstr>Electron Density and B Values Vary Along V3</vt:lpstr>
      <vt:lpstr>Outline</vt:lpstr>
      <vt:lpstr>V3 has a three-part structure </vt:lpstr>
      <vt:lpstr> V3 Base consists of two anti-parallel beta sheets</vt:lpstr>
      <vt:lpstr>V3 has a highly conserved tip </vt:lpstr>
      <vt:lpstr>V3 points downwards towards the target cell when bound to CD4</vt:lpstr>
      <vt:lpstr>Co-receptor binds to V3 base and V3 tip binds to extracellular loops</vt:lpstr>
      <vt:lpstr>Outline</vt:lpstr>
      <vt:lpstr>Superimposing antibodies on V3 structure with core blocks coreceptor binding</vt:lpstr>
      <vt:lpstr>Outline</vt:lpstr>
      <vt:lpstr>PowerPoint Presentation</vt:lpstr>
      <vt:lpstr>Outline</vt:lpstr>
      <vt:lpstr>Structure of V3 Gives Insight About Progression and Neutralization </vt:lpstr>
      <vt:lpstr>Summary</vt:lpstr>
      <vt:lpstr>Acknowledgements</vt:lpstr>
      <vt:lpstr>Citation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V3-containing HIV-1 gp120 core   Huang, C. C., Tang, M., Zhang, M. Y., Majeed, S., Montabana, E., Stanfield, R. L., Dimitrov, D. S., Korber, B., Sodroski, J., Wilson, I. A., Wyatt, R., &amp; Kwong, P. D.   (2005) Sci, 310(5750), 1025-1028</dc:title>
  <dc:creator>Student</dc:creator>
  <cp:lastModifiedBy>Student</cp:lastModifiedBy>
  <cp:revision>1</cp:revision>
  <dcterms:modified xsi:type="dcterms:W3CDTF">2014-10-15T17:19:07Z</dcterms:modified>
</cp:coreProperties>
</file>