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71" d="100"/>
          <a:sy n="71" d="100"/>
        </p:scale>
        <p:origin x="-142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10" Type="http://schemas.openxmlformats.org/officeDocument/2006/relationships/presProps" Target="presProps.xml"/><Relationship Id="rId5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printerSettings" Target="printerSettings/printerSettings1.bin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FB2C-1BE3-084B-9326-7E2614C3FCFF}" type="datetimeFigureOut">
              <a:rPr lang="en-US" smtClean="0"/>
              <a:t>10/15/09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37A6-008A-B241-9593-8AC9F0C128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FB2C-1BE3-084B-9326-7E2614C3FCFF}" type="datetimeFigureOut">
              <a:rPr lang="en-US" smtClean="0"/>
              <a:t>10/15/09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37A6-008A-B241-9593-8AC9F0C128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FB2C-1BE3-084B-9326-7E2614C3FCFF}" type="datetimeFigureOut">
              <a:rPr lang="en-US" smtClean="0"/>
              <a:t>10/15/09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37A6-008A-B241-9593-8AC9F0C128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FB2C-1BE3-084B-9326-7E2614C3FCFF}" type="datetimeFigureOut">
              <a:rPr lang="en-US" smtClean="0"/>
              <a:t>10/15/09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37A6-008A-B241-9593-8AC9F0C128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FB2C-1BE3-084B-9326-7E2614C3FCFF}" type="datetimeFigureOut">
              <a:rPr lang="en-US" smtClean="0"/>
              <a:t>10/15/09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37A6-008A-B241-9593-8AC9F0C128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FB2C-1BE3-084B-9326-7E2614C3FCFF}" type="datetimeFigureOut">
              <a:rPr lang="en-US" smtClean="0"/>
              <a:t>10/15/09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37A6-008A-B241-9593-8AC9F0C128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FB2C-1BE3-084B-9326-7E2614C3FCFF}" type="datetimeFigureOut">
              <a:rPr lang="en-US" smtClean="0"/>
              <a:t>10/15/09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37A6-008A-B241-9593-8AC9F0C128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FB2C-1BE3-084B-9326-7E2614C3FCFF}" type="datetimeFigureOut">
              <a:rPr lang="en-US" smtClean="0"/>
              <a:t>10/15/09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37A6-008A-B241-9593-8AC9F0C128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FB2C-1BE3-084B-9326-7E2614C3FCFF}" type="datetimeFigureOut">
              <a:rPr lang="en-US" smtClean="0"/>
              <a:t>10/15/09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37A6-008A-B241-9593-8AC9F0C128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FB2C-1BE3-084B-9326-7E2614C3FCFF}" type="datetimeFigureOut">
              <a:rPr lang="en-US" smtClean="0"/>
              <a:t>10/15/09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37A6-008A-B241-9593-8AC9F0C128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FB2C-1BE3-084B-9326-7E2614C3FCFF}" type="datetimeFigureOut">
              <a:rPr lang="en-US" smtClean="0"/>
              <a:t>10/15/09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37A6-008A-B241-9593-8AC9F0C128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BFB2C-1BE3-084B-9326-7E2614C3FCFF}" type="datetimeFigureOut">
              <a:rPr lang="en-US" smtClean="0"/>
              <a:t>10/15/09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137A6-008A-B241-9593-8AC9F0C128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System Engineering	</a:t>
            </a:r>
            <a:br>
              <a:rPr lang="en-US" dirty="0" smtClean="0"/>
            </a:br>
            <a:r>
              <a:rPr lang="en-US" dirty="0" smtClean="0"/>
              <a:t>M2D1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dirty="0" smtClean="0"/>
              <a:t>10.15.09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 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 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icture 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 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icture 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Macintosh PowerPoint</Application>
  <PresentationFormat>On-screen Show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System Engineering  M2D1</vt:lpstr>
      <vt:lpstr>Slide 2</vt:lpstr>
      <vt:lpstr>Slide 3</vt:lpstr>
      <vt:lpstr>Slide 4</vt:lpstr>
      <vt:lpstr>Slide 5</vt:lpstr>
      <vt:lpstr>Slide 6</vt:lpstr>
      <vt:lpstr>Slide 7</vt:lpstr>
    </vt:vector>
  </TitlesOfParts>
  <Company>MIT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Engineering  M2D1</dc:title>
  <dc:creator>Natalie Kuldell</dc:creator>
  <cp:lastModifiedBy>Natalie Kuldell</cp:lastModifiedBy>
  <cp:revision>1</cp:revision>
  <dcterms:created xsi:type="dcterms:W3CDTF">2009-10-15T18:12:42Z</dcterms:created>
  <dcterms:modified xsi:type="dcterms:W3CDTF">2009-10-15T18:16:17Z</dcterms:modified>
</cp:coreProperties>
</file>