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charts/chart1.xml" ContentType="application/vnd.openxmlformats-officedocument.drawingml.chart+xml"/>
  <Override PartName="/ppt/charts/chart2.xml" ContentType="application/vnd.openxmlformats-officedocument.drawingml.char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napToObjects="1">
      <p:cViewPr varScale="1">
        <p:scale>
          <a:sx n="104" d="100"/>
          <a:sy n="104" d="100"/>
        </p:scale>
        <p:origin x="-560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4" Type="http://schemas.openxmlformats.org/officeDocument/2006/relationships/printerSettings" Target="printerSettings/printerSettings1.bin"/><Relationship Id="rId5" Type="http://schemas.openxmlformats.org/officeDocument/2006/relationships/presProps" Target="presProps.xml"/><Relationship Id="rId6" Type="http://schemas.openxmlformats.org/officeDocument/2006/relationships/viewProps" Target="viewProps.xml"/><Relationship Id="rId7" Type="http://schemas.openxmlformats.org/officeDocument/2006/relationships/theme" Target="theme/theme1.xml"/><Relationship Id="rId8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/Relationships>
</file>

<file path=ppt/charts/_rels/chart1.xml.rels><?xml version="1.0" encoding="UTF-8" standalone="yes"?>
<Relationships xmlns="http://schemas.openxmlformats.org/package/2006/relationships"><Relationship Id="rId1" Type="http://schemas.openxmlformats.org/officeDocument/2006/relationships/oleObject" Target="Workbook1" TargetMode="External"/></Relationships>
</file>

<file path=ppt/charts/_rels/chart2.xml.rels><?xml version="1.0" encoding="UTF-8" standalone="yes"?>
<Relationships xmlns="http://schemas.openxmlformats.org/package/2006/relationships"><Relationship Id="rId1" Type="http://schemas.openxmlformats.org/officeDocument/2006/relationships/oleObject" Target="Macintosh%20HD:Users:tessamorris:Dropbox:Dahlquist%20Research%20-%20TM:GLN3_L-curve_analysis_TM_02-02-2016.xlsx" TargetMode="Externa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add_15-gene_33-edges_17_delete-expression-data</a:t>
            </a:r>
            <a:endParaRPr lang="en-US" dirty="0"/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Sheet_1!$B$1</c:f>
              <c:strCache>
                <c:ptCount val="1"/>
              </c:strCache>
            </c:strRef>
          </c:tx>
          <c:spPr>
            <a:ln w="25400" cap="flat" cmpd="sng" algn="ctr">
              <a:solidFill>
                <a:schemeClr val="dk1">
                  <a:shade val="50000"/>
                </a:schemeClr>
              </a:solidFill>
              <a:prstDash val="solid"/>
            </a:ln>
            <a:effectLst/>
          </c:spPr>
          <c:marker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</c:marker>
          <c:xVal>
            <c:numRef>
              <c:f>Sheet_1!$D$3:$D$18</c:f>
              <c:numCache>
                <c:formatCode>General</c:formatCode>
                <c:ptCount val="16"/>
                <c:pt idx="0">
                  <c:v>0.0307996409170098</c:v>
                </c:pt>
                <c:pt idx="1">
                  <c:v>0.0391114272672742</c:v>
                </c:pt>
                <c:pt idx="2">
                  <c:v>0.065500065975855</c:v>
                </c:pt>
                <c:pt idx="3">
                  <c:v>0.101734379142489</c:v>
                </c:pt>
                <c:pt idx="4">
                  <c:v>0.118588299716012</c:v>
                </c:pt>
                <c:pt idx="5">
                  <c:v>0.161739399594724</c:v>
                </c:pt>
                <c:pt idx="6">
                  <c:v>0.287559046276272</c:v>
                </c:pt>
                <c:pt idx="7">
                  <c:v>0.475188548888686</c:v>
                </c:pt>
                <c:pt idx="8">
                  <c:v>0.567133582900052</c:v>
                </c:pt>
                <c:pt idx="9">
                  <c:v>1.007858897140615</c:v>
                </c:pt>
                <c:pt idx="10">
                  <c:v>2.57791638586462</c:v>
                </c:pt>
                <c:pt idx="11">
                  <c:v>3.646437981538784</c:v>
                </c:pt>
                <c:pt idx="12">
                  <c:v>4.196063930889314</c:v>
                </c:pt>
                <c:pt idx="13">
                  <c:v>5.502647973483345</c:v>
                </c:pt>
                <c:pt idx="14">
                  <c:v>8.40640812864237</c:v>
                </c:pt>
                <c:pt idx="15">
                  <c:v>10.81707029472521</c:v>
                </c:pt>
              </c:numCache>
            </c:numRef>
          </c:xVal>
          <c:yVal>
            <c:numRef>
              <c:f>Sheet_1!$C$3:$C$18</c:f>
              <c:numCache>
                <c:formatCode>General</c:formatCode>
                <c:ptCount val="16"/>
                <c:pt idx="0">
                  <c:v>0.686687736371401</c:v>
                </c:pt>
                <c:pt idx="1">
                  <c:v>0.681487820289041</c:v>
                </c:pt>
                <c:pt idx="2">
                  <c:v>0.673236757431875</c:v>
                </c:pt>
                <c:pt idx="3">
                  <c:v>0.668182411955541</c:v>
                </c:pt>
                <c:pt idx="4">
                  <c:v>0.666676478899211</c:v>
                </c:pt>
                <c:pt idx="5">
                  <c:v>0.663943685732511</c:v>
                </c:pt>
                <c:pt idx="6">
                  <c:v>0.660040171207558</c:v>
                </c:pt>
                <c:pt idx="7">
                  <c:v>0.657423725913991</c:v>
                </c:pt>
                <c:pt idx="8">
                  <c:v>0.656603382706029</c:v>
                </c:pt>
                <c:pt idx="9">
                  <c:v>0.653929306675562</c:v>
                </c:pt>
                <c:pt idx="10">
                  <c:v>0.65057034284893</c:v>
                </c:pt>
                <c:pt idx="11">
                  <c:v>0.647932008018972</c:v>
                </c:pt>
                <c:pt idx="12">
                  <c:v>0.647440306040173</c:v>
                </c:pt>
                <c:pt idx="13">
                  <c:v>0.646605439430749</c:v>
                </c:pt>
                <c:pt idx="14">
                  <c:v>0.645663734409287</c:v>
                </c:pt>
                <c:pt idx="15">
                  <c:v>0.645567857970603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70076152"/>
        <c:axId val="2070075080"/>
      </c:scatterChart>
      <c:valAx>
        <c:axId val="2070076152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Penalty term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70075080"/>
        <c:crosses val="autoZero"/>
        <c:crossBetween val="midCat"/>
      </c:valAx>
      <c:valAx>
        <c:axId val="2070075080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LSE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70076152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18"/>
    </mc:Choice>
    <mc:Fallback>
      <c:style val="18"/>
    </mc:Fallback>
  </mc:AlternateContent>
  <c:chart>
    <c:title>
      <c:tx>
        <c:rich>
          <a:bodyPr/>
          <a:lstStyle/>
          <a:p>
            <a:pPr>
              <a:defRPr/>
            </a:pPr>
            <a:r>
              <a:rPr lang="en-US" dirty="0" smtClean="0"/>
              <a:t>disregard_16-gene_24-edges_16</a:t>
            </a:r>
            <a:endParaRPr lang="en-US" dirty="0"/>
          </a:p>
        </c:rich>
      </c:tx>
      <c:layout/>
      <c:overlay val="0"/>
    </c:title>
    <c:autoTitleDeleted val="0"/>
    <c:plotArea>
      <c:layout/>
      <c:scatterChart>
        <c:scatterStyle val="smoothMarker"/>
        <c:varyColors val="0"/>
        <c:ser>
          <c:idx val="0"/>
          <c:order val="0"/>
          <c:tx>
            <c:strRef>
              <c:f>Sheet_1!$G$1</c:f>
              <c:strCache>
                <c:ptCount val="1"/>
                <c:pt idx="0">
                  <c:v>disregard_16_gene_24_edges-16</c:v>
                </c:pt>
              </c:strCache>
            </c:strRef>
          </c:tx>
          <c:spPr>
            <a:ln w="25400" cap="flat" cmpd="sng" algn="ctr">
              <a:solidFill>
                <a:schemeClr val="dk1">
                  <a:shade val="50000"/>
                </a:schemeClr>
              </a:solidFill>
              <a:prstDash val="solid"/>
            </a:ln>
            <a:effectLst/>
          </c:spPr>
          <c:marker>
            <c:spPr>
              <a:solidFill>
                <a:schemeClr val="dk1"/>
              </a:solidFill>
              <a:ln w="25400" cap="flat" cmpd="sng" algn="ctr">
                <a:solidFill>
                  <a:schemeClr val="dk1">
                    <a:shade val="50000"/>
                  </a:schemeClr>
                </a:solidFill>
                <a:prstDash val="solid"/>
              </a:ln>
              <a:effectLst/>
            </c:spPr>
          </c:marker>
          <c:xVal>
            <c:numRef>
              <c:f>Sheet_1!$H$3:$H$18</c:f>
              <c:numCache>
                <c:formatCode>General</c:formatCode>
                <c:ptCount val="16"/>
                <c:pt idx="0">
                  <c:v>0.01884672882781</c:v>
                </c:pt>
                <c:pt idx="1">
                  <c:v>0.029499677</c:v>
                </c:pt>
                <c:pt idx="2">
                  <c:v>0.0419325062388254</c:v>
                </c:pt>
                <c:pt idx="3">
                  <c:v>0.074957885</c:v>
                </c:pt>
                <c:pt idx="4">
                  <c:v>0.097581414</c:v>
                </c:pt>
                <c:pt idx="5">
                  <c:v>0.164544094278103</c:v>
                </c:pt>
                <c:pt idx="6">
                  <c:v>0.43639271</c:v>
                </c:pt>
                <c:pt idx="7">
                  <c:v>0.75794673374239</c:v>
                </c:pt>
                <c:pt idx="8">
                  <c:v>0.883078934</c:v>
                </c:pt>
                <c:pt idx="9">
                  <c:v>1.226774389</c:v>
                </c:pt>
                <c:pt idx="10">
                  <c:v>2.553902572</c:v>
                </c:pt>
                <c:pt idx="11">
                  <c:v>4.821480586999995</c:v>
                </c:pt>
                <c:pt idx="12">
                  <c:v>5.821378374</c:v>
                </c:pt>
                <c:pt idx="13">
                  <c:v>8.75075932</c:v>
                </c:pt>
                <c:pt idx="14">
                  <c:v>14.27267232</c:v>
                </c:pt>
                <c:pt idx="15">
                  <c:v>17.72162636</c:v>
                </c:pt>
              </c:numCache>
            </c:numRef>
          </c:xVal>
          <c:yVal>
            <c:numRef>
              <c:f>Sheet_1!$G$3:$G$18</c:f>
              <c:numCache>
                <c:formatCode>General</c:formatCode>
                <c:ptCount val="16"/>
                <c:pt idx="0">
                  <c:v>0.922304607836063</c:v>
                </c:pt>
                <c:pt idx="1">
                  <c:v>0.921436483</c:v>
                </c:pt>
                <c:pt idx="2">
                  <c:v>0.918879632359622</c:v>
                </c:pt>
                <c:pt idx="3">
                  <c:v>0.914641794</c:v>
                </c:pt>
                <c:pt idx="4">
                  <c:v>0.912663823</c:v>
                </c:pt>
                <c:pt idx="5">
                  <c:v>0.908458080684014</c:v>
                </c:pt>
                <c:pt idx="6">
                  <c:v>0.900813138</c:v>
                </c:pt>
                <c:pt idx="7">
                  <c:v>0.896180264645345</c:v>
                </c:pt>
                <c:pt idx="8">
                  <c:v>0.895061948</c:v>
                </c:pt>
                <c:pt idx="9">
                  <c:v>0.892899214</c:v>
                </c:pt>
                <c:pt idx="10">
                  <c:v>0.888852113</c:v>
                </c:pt>
                <c:pt idx="11">
                  <c:v>0.885888818</c:v>
                </c:pt>
                <c:pt idx="12">
                  <c:v>0.884827987</c:v>
                </c:pt>
                <c:pt idx="13">
                  <c:v>0.882972636</c:v>
                </c:pt>
                <c:pt idx="14">
                  <c:v>0.881137179</c:v>
                </c:pt>
                <c:pt idx="15">
                  <c:v>0.880623906</c:v>
                </c:pt>
              </c:numCache>
            </c:numRef>
          </c:yVal>
          <c:smooth val="1"/>
        </c:ser>
        <c:dLbls>
          <c:showLegendKey val="0"/>
          <c:showVal val="0"/>
          <c:showCatName val="0"/>
          <c:showSerName val="0"/>
          <c:showPercent val="0"/>
          <c:showBubbleSize val="0"/>
        </c:dLbls>
        <c:axId val="2064709400"/>
        <c:axId val="2064660792"/>
      </c:scatterChart>
      <c:valAx>
        <c:axId val="2064709400"/>
        <c:scaling>
          <c:orientation val="minMax"/>
        </c:scaling>
        <c:delete val="0"/>
        <c:axPos val="b"/>
        <c:title>
          <c:tx>
            <c:rich>
              <a:bodyPr/>
              <a:lstStyle/>
              <a:p>
                <a:pPr>
                  <a:defRPr/>
                </a:pPr>
                <a:r>
                  <a:rPr lang="en-US"/>
                  <a:t>Penalty term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64660792"/>
        <c:crosses val="autoZero"/>
        <c:crossBetween val="midCat"/>
      </c:valAx>
      <c:valAx>
        <c:axId val="2064660792"/>
        <c:scaling>
          <c:orientation val="minMax"/>
        </c:scaling>
        <c:delete val="0"/>
        <c:axPos val="l"/>
        <c:majorGridlines/>
        <c:title>
          <c:tx>
            <c:rich>
              <a:bodyPr rot="-5400000" vert="horz"/>
              <a:lstStyle/>
              <a:p>
                <a:pPr>
                  <a:defRPr/>
                </a:pPr>
                <a:r>
                  <a:rPr lang="en-US"/>
                  <a:t>LSE</a:t>
                </a:r>
              </a:p>
            </c:rich>
          </c:tx>
          <c:layout/>
          <c:overlay val="0"/>
        </c:title>
        <c:numFmt formatCode="General" sourceLinked="1"/>
        <c:majorTickMark val="out"/>
        <c:minorTickMark val="none"/>
        <c:tickLblPos val="nextTo"/>
        <c:crossAx val="2064709400"/>
        <c:crosses val="autoZero"/>
        <c:crossBetween val="midCat"/>
      </c:valAx>
    </c:plotArea>
    <c:plotVisOnly val="1"/>
    <c:dispBlanksAs val="gap"/>
    <c:showDLblsOverMax val="0"/>
  </c:chart>
  <c:externalData r:id="rId1">
    <c:autoUpdate val="0"/>
  </c:externalData>
</c:chartSpace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0694849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5527256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24774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7031833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404692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343185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2/3/16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634334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2/3/16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64426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2/3/16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4733911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3800382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0E1FB6-86FF-8D44-97D0-6C2454A5520F}" type="datetimeFigureOut">
              <a:rPr lang="en-US" smtClean="0"/>
              <a:t>2/3/16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734978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0E1FB6-86FF-8D44-97D0-6C2454A5520F}" type="datetimeFigureOut">
              <a:rPr lang="en-US" smtClean="0"/>
              <a:t>2/3/16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077017C-B1F7-1747-A5CA-78DB0F020CD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210831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chart" Target="../charts/char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Chart 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98846353"/>
              </p:ext>
            </p:extLst>
          </p:nvPr>
        </p:nvGraphicFramePr>
        <p:xfrm>
          <a:off x="250319" y="346799"/>
          <a:ext cx="8735817" cy="5455886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124103" y="1093405"/>
            <a:ext cx="668572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124103" y="1532850"/>
            <a:ext cx="66857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190907" y="2121063"/>
            <a:ext cx="66857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232521" y="2524487"/>
            <a:ext cx="66857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243562" y="2734313"/>
            <a:ext cx="75415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269569" y="3047107"/>
            <a:ext cx="75415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93366" y="3254007"/>
            <a:ext cx="75415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482400" y="3452909"/>
            <a:ext cx="75415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859479" y="3752732"/>
            <a:ext cx="839743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0.008</a:t>
            </a:r>
          </a:p>
        </p:txBody>
      </p:sp>
      <p:sp>
        <p:nvSpPr>
          <p:cNvPr id="16" name="TextBox 15"/>
          <p:cNvSpPr txBox="1"/>
          <p:nvPr/>
        </p:nvSpPr>
        <p:spPr>
          <a:xfrm>
            <a:off x="1439607" y="4412431"/>
            <a:ext cx="839743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91179" y="4289540"/>
            <a:ext cx="92532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0.0001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082290" y="4273932"/>
            <a:ext cx="92532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603592" y="4253148"/>
            <a:ext cx="92532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0.0005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566706" y="4114648"/>
            <a:ext cx="92532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0.0008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2839032" y="4645073"/>
            <a:ext cx="839743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26963" y="3888909"/>
            <a:ext cx="839743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0.002</a:t>
            </a:r>
          </a:p>
        </p:txBody>
      </p:sp>
      <p:cxnSp>
        <p:nvCxnSpPr>
          <p:cNvPr id="35" name="Straight Arrow Connector 34"/>
          <p:cNvCxnSpPr>
            <a:stCxn id="16" idx="0"/>
          </p:cNvCxnSpPr>
          <p:nvPr/>
        </p:nvCxnSpPr>
        <p:spPr>
          <a:xfrm flipH="1" flipV="1">
            <a:off x="1710061" y="4051972"/>
            <a:ext cx="149418" cy="360459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  <p:cxnSp>
        <p:nvCxnSpPr>
          <p:cNvPr id="39" name="Straight Arrow Connector 38"/>
          <p:cNvCxnSpPr/>
          <p:nvPr/>
        </p:nvCxnSpPr>
        <p:spPr>
          <a:xfrm flipH="1" flipV="1">
            <a:off x="1483131" y="3779716"/>
            <a:ext cx="419872" cy="11151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8842654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6" name="Chart 25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435234483"/>
              </p:ext>
            </p:extLst>
          </p:nvPr>
        </p:nvGraphicFramePr>
        <p:xfrm>
          <a:off x="171691" y="510807"/>
          <a:ext cx="8640686" cy="532923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2"/>
          </a:graphicData>
        </a:graphic>
      </p:graphicFrame>
      <p:sp>
        <p:nvSpPr>
          <p:cNvPr id="7" name="TextBox 6"/>
          <p:cNvSpPr txBox="1"/>
          <p:nvPr/>
        </p:nvSpPr>
        <p:spPr>
          <a:xfrm>
            <a:off x="1049397" y="1056049"/>
            <a:ext cx="668572" cy="276999"/>
          </a:xfrm>
          <a:prstGeom prst="rect">
            <a:avLst/>
          </a:prstGeom>
          <a:noFill/>
          <a:ln>
            <a:noFill/>
          </a:ln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0.8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1062087" y="1257333"/>
            <a:ext cx="66857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0.5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057094" y="1476035"/>
            <a:ext cx="66857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0.2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1094446" y="1774647"/>
            <a:ext cx="668572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0.1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106052" y="2048694"/>
            <a:ext cx="75415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0.08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94446" y="2325693"/>
            <a:ext cx="75415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0.05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1276159" y="2805731"/>
            <a:ext cx="75415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0.02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1348587" y="3175910"/>
            <a:ext cx="75415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0.01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384398" y="3390649"/>
            <a:ext cx="839743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</a:t>
            </a:r>
            <a:r>
              <a:rPr lang="en-US" sz="1200" b="1" dirty="0" smtClean="0">
                <a:latin typeface="Arial"/>
                <a:cs typeface="Arial"/>
              </a:rPr>
              <a:t>0.008</a:t>
            </a:r>
            <a:endParaRPr lang="en-US" sz="1200" b="1" dirty="0" smtClean="0">
              <a:latin typeface="Arial"/>
              <a:cs typeface="Arial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989568" y="4030504"/>
            <a:ext cx="839743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0.005</a:t>
            </a:r>
          </a:p>
        </p:txBody>
      </p:sp>
      <p:sp>
        <p:nvSpPr>
          <p:cNvPr id="20" name="TextBox 19"/>
          <p:cNvSpPr txBox="1"/>
          <p:nvPr/>
        </p:nvSpPr>
        <p:spPr>
          <a:xfrm>
            <a:off x="7591179" y="4401608"/>
            <a:ext cx="92532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0.0001</a:t>
            </a:r>
          </a:p>
        </p:txBody>
      </p:sp>
      <p:sp>
        <p:nvSpPr>
          <p:cNvPr id="21" name="TextBox 20"/>
          <p:cNvSpPr txBox="1"/>
          <p:nvPr/>
        </p:nvSpPr>
        <p:spPr>
          <a:xfrm>
            <a:off x="6544954" y="4368074"/>
            <a:ext cx="92532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0.0002</a:t>
            </a:r>
          </a:p>
        </p:txBody>
      </p:sp>
      <p:sp>
        <p:nvSpPr>
          <p:cNvPr id="22" name="TextBox 21"/>
          <p:cNvSpPr txBox="1"/>
          <p:nvPr/>
        </p:nvSpPr>
        <p:spPr>
          <a:xfrm>
            <a:off x="4391919" y="4253148"/>
            <a:ext cx="92532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0.0005</a:t>
            </a:r>
          </a:p>
        </p:txBody>
      </p:sp>
      <p:sp>
        <p:nvSpPr>
          <p:cNvPr id="23" name="TextBox 22"/>
          <p:cNvSpPr txBox="1"/>
          <p:nvPr/>
        </p:nvSpPr>
        <p:spPr>
          <a:xfrm>
            <a:off x="3466591" y="4114648"/>
            <a:ext cx="925328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0.0008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1999288" y="3750409"/>
            <a:ext cx="839743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0.001</a:t>
            </a:r>
          </a:p>
        </p:txBody>
      </p:sp>
      <p:sp>
        <p:nvSpPr>
          <p:cNvPr id="25" name="TextBox 24"/>
          <p:cNvSpPr txBox="1"/>
          <p:nvPr/>
        </p:nvSpPr>
        <p:spPr>
          <a:xfrm>
            <a:off x="2726963" y="3888909"/>
            <a:ext cx="839743" cy="276999"/>
          </a:xfrm>
          <a:prstGeom prst="rect">
            <a:avLst/>
          </a:prstGeom>
          <a:solidFill>
            <a:srgbClr val="FFFFFF"/>
          </a:solidFill>
        </p:spPr>
        <p:txBody>
          <a:bodyPr wrap="none" rtlCol="0">
            <a:spAutoFit/>
          </a:bodyPr>
          <a:lstStyle/>
          <a:p>
            <a:r>
              <a:rPr lang="en-US" sz="1200" b="1" dirty="0" smtClean="0">
                <a:latin typeface="Arial"/>
                <a:cs typeface="Arial"/>
              </a:rPr>
              <a:t>α = 0.002</a:t>
            </a:r>
          </a:p>
        </p:txBody>
      </p:sp>
      <p:cxnSp>
        <p:nvCxnSpPr>
          <p:cNvPr id="3" name="Straight Arrow Connector 2"/>
          <p:cNvCxnSpPr>
            <a:stCxn id="16" idx="0"/>
          </p:cNvCxnSpPr>
          <p:nvPr/>
        </p:nvCxnSpPr>
        <p:spPr>
          <a:xfrm flipV="1">
            <a:off x="1409440" y="3750409"/>
            <a:ext cx="11594" cy="28009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dk1"/>
          </a:lnRef>
          <a:fillRef idx="0">
            <a:schemeClr val="dk1"/>
          </a:fillRef>
          <a:effectRef idx="1">
            <a:schemeClr val="dk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8385139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58</TotalTime>
  <Words>116</Words>
  <Application>Microsoft Macintosh PowerPoint</Application>
  <PresentationFormat>On-screen Show (4:3)</PresentationFormat>
  <Paragraphs>38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Tessa Morris</dc:creator>
  <cp:lastModifiedBy>Tessa Morris</cp:lastModifiedBy>
  <cp:revision>9</cp:revision>
  <dcterms:created xsi:type="dcterms:W3CDTF">2016-02-03T02:48:47Z</dcterms:created>
  <dcterms:modified xsi:type="dcterms:W3CDTF">2016-02-04T00:26:53Z</dcterms:modified>
</cp:coreProperties>
</file>