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4" d="100"/>
          <a:sy n="134" d="100"/>
        </p:scale>
        <p:origin x="-36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0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0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4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7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4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8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71" y="0"/>
            <a:ext cx="7551384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2098" y="407524"/>
            <a:ext cx="21515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Well Plate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Rearrange framework of PCR to fit new well plate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4691661" y="2950900"/>
            <a:ext cx="308073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 Sink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Improved Cooling system</a:t>
            </a:r>
          </a:p>
          <a:p>
            <a:pPr marL="742950" lvl="1" indent="-285750">
              <a:buFont typeface="Arial"/>
              <a:buChar char="•"/>
            </a:pPr>
            <a:endParaRPr lang="en-US" sz="1400" dirty="0"/>
          </a:p>
          <a:p>
            <a:pPr marL="742950" lvl="1" indent="-285750">
              <a:buFont typeface="Arial"/>
              <a:buChar char="•"/>
            </a:pPr>
            <a:r>
              <a:rPr lang="en-US" sz="1400" dirty="0" smtClean="0"/>
              <a:t>Better material to retain heat</a:t>
            </a:r>
          </a:p>
          <a:p>
            <a:pPr marL="742950" lvl="1" indent="-285750">
              <a:buFont typeface="Arial"/>
              <a:buChar char="•"/>
            </a:pPr>
            <a:endParaRPr lang="en-US" sz="1400" dirty="0" smtClean="0"/>
          </a:p>
          <a:p>
            <a:pPr lvl="1"/>
            <a:endParaRPr lang="en-US" sz="1400" dirty="0"/>
          </a:p>
          <a:p>
            <a:pPr marL="742950" lvl="1" indent="-285750">
              <a:buFont typeface="Arial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571" y="3677469"/>
            <a:ext cx="2367512" cy="1661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 Adapter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Allow for battery option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Make it smaller and more compact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Portability</a:t>
            </a:r>
          </a:p>
          <a:p>
            <a:pPr marL="285750" indent="-285750">
              <a:buFont typeface="Arial"/>
              <a:buChar char="•"/>
            </a:pPr>
            <a:endParaRPr lang="en-US" sz="1400" dirty="0" smtClean="0"/>
          </a:p>
          <a:p>
            <a:pPr marL="285750" indent="-285750">
              <a:buFont typeface="Arial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72001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Arizona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Hoang</dc:creator>
  <cp:lastModifiedBy>Alexander Hoang</cp:lastModifiedBy>
  <cp:revision>2</cp:revision>
  <dcterms:created xsi:type="dcterms:W3CDTF">2012-11-29T07:47:34Z</dcterms:created>
  <dcterms:modified xsi:type="dcterms:W3CDTF">2012-11-29T17:31:11Z</dcterms:modified>
</cp:coreProperties>
</file>