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10" y="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A4A9-440A-4D91-AE38-E85C60C13ABC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A0D9-7A88-4731-91C8-A5D72A667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689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A4A9-440A-4D91-AE38-E85C60C13ABC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A0D9-7A88-4731-91C8-A5D72A667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776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A4A9-440A-4D91-AE38-E85C60C13ABC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A0D9-7A88-4731-91C8-A5D72A667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214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A4A9-440A-4D91-AE38-E85C60C13ABC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A0D9-7A88-4731-91C8-A5D72A667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411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A4A9-440A-4D91-AE38-E85C60C13ABC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A0D9-7A88-4731-91C8-A5D72A667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263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A4A9-440A-4D91-AE38-E85C60C13ABC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A0D9-7A88-4731-91C8-A5D72A667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823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A4A9-440A-4D91-AE38-E85C60C13ABC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A0D9-7A88-4731-91C8-A5D72A667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7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A4A9-440A-4D91-AE38-E85C60C13ABC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A0D9-7A88-4731-91C8-A5D72A667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8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A4A9-440A-4D91-AE38-E85C60C13ABC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A0D9-7A88-4731-91C8-A5D72A667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58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A4A9-440A-4D91-AE38-E85C60C13ABC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A0D9-7A88-4731-91C8-A5D72A667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185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A4A9-440A-4D91-AE38-E85C60C13ABC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A0D9-7A88-4731-91C8-A5D72A667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05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0A4A9-440A-4D91-AE38-E85C60C13ABC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5A0D9-7A88-4731-91C8-A5D72A667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77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5189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73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147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1835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0995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3293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0284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974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yeastract.com/tmp/image_68628523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020" y="1828186"/>
            <a:ext cx="8854580" cy="650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656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0</Words>
  <Application>Microsoft Office PowerPoint</Application>
  <PresentationFormat>On-screen Show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Tony Wavrin</cp:lastModifiedBy>
  <cp:revision>5</cp:revision>
  <dcterms:created xsi:type="dcterms:W3CDTF">2013-04-09T17:00:58Z</dcterms:created>
  <dcterms:modified xsi:type="dcterms:W3CDTF">2013-04-11T03:00:04Z</dcterms:modified>
</cp:coreProperties>
</file>