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C98A-7124-D84B-A142-645BB00DF90C}" type="datetimeFigureOut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5F61-6FF7-6844-91B7-DCCCD8397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992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C98A-7124-D84B-A142-645BB00DF90C}" type="datetimeFigureOut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5F61-6FF7-6844-91B7-DCCCD8397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794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C98A-7124-D84B-A142-645BB00DF90C}" type="datetimeFigureOut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5F61-6FF7-6844-91B7-DCCCD8397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7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C98A-7124-D84B-A142-645BB00DF90C}" type="datetimeFigureOut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5F61-6FF7-6844-91B7-DCCCD8397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9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C98A-7124-D84B-A142-645BB00DF90C}" type="datetimeFigureOut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5F61-6FF7-6844-91B7-DCCCD8397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217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C98A-7124-D84B-A142-645BB00DF90C}" type="datetimeFigureOut">
              <a:rPr lang="en-US" smtClean="0"/>
              <a:t>11/8/12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5F61-6FF7-6844-91B7-DCCCD8397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8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C98A-7124-D84B-A142-645BB00DF90C}" type="datetimeFigureOut">
              <a:rPr lang="en-US" smtClean="0"/>
              <a:t>11/8/12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5F61-6FF7-6844-91B7-DCCCD8397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4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C98A-7124-D84B-A142-645BB00DF90C}" type="datetimeFigureOut">
              <a:rPr lang="en-US" smtClean="0"/>
              <a:t>11/8/12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5F61-6FF7-6844-91B7-DCCCD8397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09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C98A-7124-D84B-A142-645BB00DF90C}" type="datetimeFigureOut">
              <a:rPr lang="en-US" smtClean="0"/>
              <a:t>11/8/12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5F61-6FF7-6844-91B7-DCCCD8397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7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C98A-7124-D84B-A142-645BB00DF90C}" type="datetimeFigureOut">
              <a:rPr lang="en-US" smtClean="0"/>
              <a:t>11/8/12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5F61-6FF7-6844-91B7-DCCCD8397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14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C98A-7124-D84B-A142-645BB00DF90C}" type="datetimeFigureOut">
              <a:rPr lang="en-US" smtClean="0"/>
              <a:t>11/8/12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95F61-6FF7-6844-91B7-DCCCD8397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80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5C98A-7124-D84B-A142-645BB00DF90C}" type="datetimeFigureOut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95F61-6FF7-6844-91B7-DCCCD8397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69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://www.britannica.com/EBchecked/media/18071/The-three-step-process-of-the-polymerase-chain-reac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6167"/>
            <a:ext cx="9144000" cy="479213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5198" y="5448300"/>
            <a:ext cx="9018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polymerase chain reaction: three-step process</a:t>
            </a:r>
            <a:r>
              <a:rPr lang="en-US" dirty="0"/>
              <a:t>. Art. </a:t>
            </a:r>
            <a:r>
              <a:rPr lang="en-US" i="1" dirty="0" err="1"/>
              <a:t>Encyclopædia</a:t>
            </a:r>
            <a:r>
              <a:rPr lang="en-US" i="1" dirty="0"/>
              <a:t> Britannica Online</a:t>
            </a:r>
            <a:r>
              <a:rPr lang="en-US" dirty="0"/>
              <a:t>. Web. 8 Nov. 2012. &lt;</a:t>
            </a:r>
            <a:r>
              <a:rPr lang="en-US" dirty="0">
                <a:hlinkClick r:id="rId3"/>
              </a:rPr>
              <a:t>http://www.britannica.com/EBchecked/media/18071/The-three-step-process-of-the-polymerase-chain-reaction&gt;.</a:t>
            </a:r>
          </a:p>
        </p:txBody>
      </p:sp>
    </p:spTree>
    <p:extLst>
      <p:ext uri="{BB962C8B-B14F-4D97-AF65-F5344CB8AC3E}">
        <p14:creationId xmlns:p14="http://schemas.microsoft.com/office/powerpoint/2010/main" val="2251299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54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Seton Catholic Prepatory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Probst</dc:creator>
  <cp:lastModifiedBy>Eric Probst</cp:lastModifiedBy>
  <cp:revision>1</cp:revision>
  <dcterms:created xsi:type="dcterms:W3CDTF">2012-11-08T20:46:08Z</dcterms:created>
  <dcterms:modified xsi:type="dcterms:W3CDTF">2012-11-08T20:51:11Z</dcterms:modified>
</cp:coreProperties>
</file>