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3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7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F121-D0A6-4722-9352-69EA28D1C60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CBB8-453C-4E7A-9383-B0D8CF09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3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5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Matrix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Documents and Settings\Student\Desktop\image_1648674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0600" y="2286000"/>
            <a:ext cx="935736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Matrix Image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4</cp:revision>
  <dcterms:created xsi:type="dcterms:W3CDTF">2013-04-09T16:53:13Z</dcterms:created>
  <dcterms:modified xsi:type="dcterms:W3CDTF">2013-04-11T18:09:20Z</dcterms:modified>
</cp:coreProperties>
</file>