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5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1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Shape 13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cap="flat" w="571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rgbClr val="DA000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28" name="Shape 28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cap="flat" w="508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www.molbiolcell.org%2Fcontent%2F18%2F12%2F5100.full" TargetMode="External"/><Relationship Id="rId3" Type="http://schemas.openxmlformats.org/officeDocument/2006/relationships/hyperlink" Target="http://geneontology.org/" TargetMode="Externa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" type="subTitle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William Gendron and Jeffrey Crosson</a:t>
            </a:r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dCIN5 and Wildtype Transcription Factor Mapping in Cold Shock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20725" y="212650"/>
            <a:ext cx="87753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Fixed B Weight Comparison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50" y="1200150"/>
            <a:ext cx="5700899" cy="374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34425" y="212650"/>
            <a:ext cx="8889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Estimated B Comparison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125" y="1213525"/>
            <a:ext cx="5609548" cy="37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287600" y="212675"/>
            <a:ext cx="89024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Fixed B Production Rate Comparison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411" y="1200150"/>
            <a:ext cx="5967171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Compared Production: Estimated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6900" y="1169162"/>
            <a:ext cx="5450201" cy="37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Fixed B GRNsight Map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3400" y="1186775"/>
            <a:ext cx="5917199" cy="37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Estimated B GRNsight Map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150" y="1224725"/>
            <a:ext cx="5873700" cy="373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Fixed B GRNsight Map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612" y="1218225"/>
            <a:ext cx="5412775" cy="37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Estimated B GRNsight Map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312" y="1217300"/>
            <a:ext cx="5673374" cy="37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60924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CIN5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240" y="1684422"/>
            <a:ext cx="4150499" cy="32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9759" y="1684422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2218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HMO1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180" y="1684421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378" y="1684421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Background: Yeast, Transcription Factors and Cold Shock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Results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GO Terms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Weighting+Production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Mapping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Comparison between our respective networks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Discussion and future plans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62865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STB5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" y="1648326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378" y="1648326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Wil’s Estimated-b GRNmap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150" y="1238100"/>
            <a:ext cx="5975699" cy="38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596301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</a:rPr>
              <a:t>MIG2</a:t>
            </a:r>
            <a:r>
              <a:rPr lang="en" sz="4500">
                <a:solidFill>
                  <a:schemeClr val="dk1"/>
                </a:solidFill>
              </a:rPr>
              <a:t> Graph Comparison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301" y="1636294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3373" y="1636294"/>
            <a:ext cx="4189800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Wil’s Estimated-b GRNmap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150" y="1238100"/>
            <a:ext cx="5975699" cy="38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35120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CYC8</a:t>
            </a:r>
            <a:r>
              <a:rPr lang="en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Graph Comparison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883591" y="1022583"/>
            <a:ext cx="3149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B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097683" y="1025641"/>
            <a:ext cx="2925299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B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389" y="1636295"/>
            <a:ext cx="4286099" cy="32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8409" y="1636295"/>
            <a:ext cx="4286099" cy="32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Concluding thoughts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Discrepancies between our weights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Even slight changes to the network composition will alter the genes expected effect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Can visualize alterations that result from deletion.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be seen in maps and plots.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Background: Yeast, Transcription Factors and Cold Shock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Results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GO Terms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Weighting+Production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GRN Mapping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Comparison between our respective networks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Discussion and future plans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Ideas for the future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Larger maps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Is this possible?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Will this create the most representative/accurate values?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Find which gene is temperature sensitive?</a:t>
            </a:r>
          </a:p>
          <a:p>
            <a:pPr indent="-381000" lvl="1" marL="9144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Can we use these networks to find genes that are the first to react to the temperature change?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Acknowledgements and References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Dr. Kam Dahlquist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Dr. Ben Fitzpatrick</a:t>
            </a:r>
          </a:p>
          <a:p>
            <a:pPr indent="-3302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600">
                <a:solidFill>
                  <a:srgbClr val="000000"/>
                </a:solidFill>
              </a:rPr>
              <a:t>The class: MATH 388-01: Survey of Biomathematics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2014, Gene Ontology Consortation,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http://geneontology.org/</a:t>
            </a:r>
            <a:r>
              <a:rPr lang="en" sz="1600"/>
              <a:t>, 7 April 2015</a:t>
            </a:r>
          </a:p>
          <a:p>
            <a:pPr indent="-330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Tai, Siwe L. "Acclimation of Saccharomyces Cerevisiae to Low Temperature: A Chemostat-based Transcriptome Analysis."</a:t>
            </a:r>
            <a:r>
              <a:rPr i="1" lang="en" sz="1600"/>
              <a:t>Http://www.molbiolcell.org/</a:t>
            </a:r>
            <a:r>
              <a:rPr lang="en" sz="1600"/>
              <a:t>. The American Society for Cell Biology, 1 Dec. 2007. Web. 1 May 2015. &lt;http%3A%2F%2F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www.molbiolcell.org%2Fcontent%2F18%2F12%2F5100.full</a:t>
            </a:r>
            <a:r>
              <a:rPr lang="en" sz="1600"/>
              <a:t>&gt;</a:t>
            </a:r>
          </a:p>
          <a:p>
            <a:pPr indent="-3302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/>
              <a:t>Coller, John. Sample Microarray. Digital image. </a:t>
            </a:r>
            <a:r>
              <a:rPr i="1" lang="en" sz="1600"/>
              <a:t>Microarray.org</a:t>
            </a:r>
            <a:r>
              <a:rPr lang="en" sz="1600"/>
              <a:t>. The Board of Trustees of Leland Stanford Junior University, 2008. Web. 1 May 2015. &lt;https://microarray.org/sfgf/&gt;.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3000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i="1" lang="en"/>
              <a:t>Saccharomyces cerevisae</a:t>
            </a:r>
            <a:r>
              <a:rPr lang="en"/>
              <a:t> is the eukaryotic model organism</a:t>
            </a:r>
          </a:p>
          <a:p>
            <a:pPr indent="-4191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Chemostat models have been used to limit the stress to one variable</a:t>
            </a:r>
          </a:p>
          <a:p>
            <a:pPr indent="-419100" lvl="0" marL="45720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Cold shock has not been as analyzed as other stressors (Tai et al, 2007)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Novel Cold Shock Analysis with mutant dCIN5 and wildtype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1200150"/>
            <a:ext cx="5585100" cy="3729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Received microarray data</a:t>
            </a:r>
          </a:p>
          <a:p>
            <a:pPr indent="-4191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Purpose: to create a novel model of yeast under cold shock focusing on interactions in combination with dCIN5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400" y="1200149"/>
            <a:ext cx="2279900" cy="19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GO Terms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29886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GO:0031505 - fungal-type cell wall organization: This showed an increase in expression of the cell wall construction genes. This is a known response, probably to rebuild damage.</a:t>
            </a:r>
          </a:p>
          <a:p>
            <a:pPr indent="-317500" lvl="0" marL="457200" rtl="0">
              <a:lnSpc>
                <a:spcPct val="129886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GO:0005654 - nucleoplasm: This is involved with regulating the genome and RNA, which is to be expected when the cell is reacting to new conditions.</a:t>
            </a:r>
          </a:p>
          <a:p>
            <a:pPr indent="-317500" lvl="0" marL="457200" rtl="0">
              <a:lnSpc>
                <a:spcPct val="129886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GO:0006402 - mRNA catabolic process: Similar to the one above, this is involved in the breakdown of RNA molecules.</a:t>
            </a:r>
          </a:p>
          <a:p>
            <a:pPr indent="-317500" lvl="0" marL="457200" rtl="0">
              <a:lnSpc>
                <a:spcPct val="129886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/>
              <a:t>GO:1901361 organic cyclic compound catabolic process: This would break down organic cyclic compounds and therefore could be related to the RNA.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Weight Comparison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0"/>
            <a:ext cx="8229598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Weight Comparison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400" y="1210650"/>
            <a:ext cx="6963200" cy="374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Wil’s Production Rate Comparison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412" y="1200150"/>
            <a:ext cx="5913174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Jeff’s Production Rate Comparison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937" y="1256000"/>
            <a:ext cx="6730124" cy="37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