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656" y="7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866440"/>
              </p:ext>
            </p:extLst>
          </p:nvPr>
        </p:nvGraphicFramePr>
        <p:xfrm>
          <a:off x="1828800" y="1371600"/>
          <a:ext cx="5531852" cy="403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dGLN3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2393 (38.7%)</a:t>
                      </a:r>
                      <a:endParaRPr lang="en-US" dirty="0"/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1453 (23.5%)</a:t>
                      </a:r>
                      <a:endParaRPr lang="en-US" dirty="0"/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696 (11.2%)</a:t>
                      </a:r>
                      <a:endParaRPr lang="en-US" dirty="0"/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320 (5.2%)</a:t>
                      </a:r>
                      <a:endParaRPr lang="en-US" dirty="0"/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B</a:t>
                      </a:r>
                      <a:r>
                        <a:rPr lang="en-US" sz="1800" baseline="0" dirty="0" smtClean="0">
                          <a:effectLst/>
                        </a:rPr>
                        <a:t> &amp; </a:t>
                      </a:r>
                      <a:r>
                        <a:rPr lang="en-US" sz="1800" dirty="0" smtClean="0">
                          <a:effectLst/>
                        </a:rPr>
                        <a:t>H 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1549 (25.0%)</a:t>
                      </a:r>
                      <a:endParaRPr lang="en-US" dirty="0"/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155 (2.5%)</a:t>
                      </a:r>
                      <a:endParaRPr lang="en-US" dirty="0"/>
                    </a:p>
                  </a:txBody>
                  <a:tcPr marL="60538" marR="605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7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varshne\Desktop\Week 15 AV\All STEM Profi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621588" cy="569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62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varshne\Desktop\Week 15 AV\Profil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4861"/>
            <a:ext cx="7602538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64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varshne\Desktop\Week 15 AV\Profile 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621588" cy="56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02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varshne\Desktop\Week 15 AV\Profile 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602538" cy="569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7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varshne\Desktop\Week 15 AV\Profile 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0457"/>
            <a:ext cx="7583488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8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varshne\Desktop\Week 15 AV\Profile 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612063" cy="56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020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varshne\Desktop\Week 15 AV\Profile 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02538" cy="571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55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varshne\Desktop\Week 15 AV\Profile 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59501"/>
            <a:ext cx="7602538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032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53</Words>
  <Application>Microsoft Macintosh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Anu Varshneya</cp:lastModifiedBy>
  <cp:revision>9</cp:revision>
  <dcterms:created xsi:type="dcterms:W3CDTF">2015-03-26T07:22:14Z</dcterms:created>
  <dcterms:modified xsi:type="dcterms:W3CDTF">2016-12-07T20:34:36Z</dcterms:modified>
</cp:coreProperties>
</file>