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7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8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5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36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9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27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49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7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04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4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9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Wild Type vs.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Δ</a:t>
            </a:r>
            <a:r>
              <a:rPr lang="en-US" dirty="0" smtClean="0">
                <a:ea typeface="Cambria Math" panose="02040503050406030204" pitchFamily="18" charset="0"/>
              </a:rPr>
              <a:t>cin5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Jeffrey Crosson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64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334172"/>
              </p:ext>
            </p:extLst>
          </p:nvPr>
        </p:nvGraphicFramePr>
        <p:xfrm>
          <a:off x="457200" y="1600200"/>
          <a:ext cx="8297778" cy="397620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65926"/>
                <a:gridCol w="2765926"/>
                <a:gridCol w="2765926"/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r>
                        <a:rPr lang="en-US" sz="2100" dirty="0" smtClean="0">
                          <a:effectLst/>
                        </a:rPr>
                        <a:t>ANOVA</a:t>
                      </a: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STRAIN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2378 (</a:t>
                      </a:r>
                      <a:r>
                        <a:rPr lang="en-US" sz="1800" dirty="0" smtClean="0">
                          <a:effectLst/>
                        </a:rPr>
                        <a:t>38.4%)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2034 (32.86%)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1527 (</a:t>
                      </a:r>
                      <a:r>
                        <a:rPr lang="en-US" sz="1800" dirty="0" smtClean="0">
                          <a:effectLst/>
                        </a:rPr>
                        <a:t>24.7%)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1198 (19.36%)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860 </a:t>
                      </a:r>
                      <a:r>
                        <a:rPr lang="en-US" sz="1800" dirty="0" smtClean="0">
                          <a:effectLst/>
                        </a:rPr>
                        <a:t>(13.9%)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576 (9.31%)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0.0001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460 (</a:t>
                      </a:r>
                      <a:r>
                        <a:rPr lang="en-US" sz="1800" dirty="0" smtClean="0">
                          <a:effectLst/>
                        </a:rPr>
                        <a:t>7.4%)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288 (4.65%)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B-H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1656 (26.8%)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1177 (19.02%)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Bonferroni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228 (3.68%)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119 (1.92%)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Grand Comparison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7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844865"/>
              </p:ext>
            </p:extLst>
          </p:nvPr>
        </p:nvGraphicFramePr>
        <p:xfrm>
          <a:off x="1371276" y="1599454"/>
          <a:ext cx="6602736" cy="468387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92461"/>
                <a:gridCol w="1913837"/>
                <a:gridCol w="1896438"/>
              </a:tblGrid>
              <a:tr h="391039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 dirty="0">
                          <a:effectLst/>
                        </a:rPr>
                        <a:t>ANOVA</a:t>
                      </a:r>
                      <a:endParaRPr lang="en-US" sz="1500" dirty="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WT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STRAIN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</a:tr>
              <a:tr h="391039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Unadjusted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0.000000014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effectLst/>
                        </a:rPr>
                        <a:t> </a:t>
                      </a:r>
                    </a:p>
                  </a:txBody>
                  <a:tcPr marL="77606" marR="77606" marT="77606" marB="77606"/>
                </a:tc>
              </a:tr>
              <a:tr h="391039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Bonferroni-corrected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0.000089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effectLst/>
                        </a:rPr>
                        <a:t> </a:t>
                      </a:r>
                    </a:p>
                  </a:txBody>
                  <a:tcPr marL="77606" marR="77606" marT="77606" marB="77606"/>
                </a:tc>
              </a:tr>
              <a:tr h="391039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B&amp;H-corrected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0.011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effectLst/>
                        </a:rPr>
                        <a:t> </a:t>
                      </a:r>
                    </a:p>
                  </a:txBody>
                  <a:tcPr marL="77606" marR="77606" marT="77606" marB="77606"/>
                </a:tc>
              </a:tr>
              <a:tr h="62394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500" u="none" strike="noStrike">
                          <a:effectLst/>
                        </a:rPr>
                        <a:t>Average log fold change at t = 15</a:t>
                      </a:r>
                      <a:endParaRPr lang="da-DK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3.07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effectLst/>
                        </a:rPr>
                        <a:t> </a:t>
                      </a:r>
                    </a:p>
                  </a:txBody>
                  <a:tcPr marL="77606" marR="77606" marT="77606" marB="77606"/>
                </a:tc>
              </a:tr>
              <a:tr h="62394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500" u="none" strike="noStrike">
                          <a:effectLst/>
                        </a:rPr>
                        <a:t>Average log fold change at t = 30</a:t>
                      </a:r>
                      <a:endParaRPr lang="da-DK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3.39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effectLst/>
                        </a:rPr>
                        <a:t> </a:t>
                      </a:r>
                    </a:p>
                  </a:txBody>
                  <a:tcPr marL="77606" marR="77606" marT="77606" marB="77606"/>
                </a:tc>
              </a:tr>
              <a:tr h="62394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500" u="none" strike="noStrike">
                          <a:effectLst/>
                        </a:rPr>
                        <a:t>Average log fold change at t = 60</a:t>
                      </a:r>
                      <a:endParaRPr lang="da-DK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3.41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effectLst/>
                        </a:rPr>
                        <a:t> </a:t>
                      </a:r>
                    </a:p>
                  </a:txBody>
                  <a:tcPr marL="77606" marR="77606" marT="77606" marB="77606"/>
                </a:tc>
              </a:tr>
              <a:tr h="62394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500" u="none" strike="noStrike">
                          <a:effectLst/>
                        </a:rPr>
                        <a:t>Average log fold change at t = 90</a:t>
                      </a:r>
                      <a:endParaRPr lang="da-DK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-1.41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effectLst/>
                        </a:rPr>
                        <a:t> </a:t>
                      </a:r>
                    </a:p>
                  </a:txBody>
                  <a:tcPr marL="77606" marR="77606" marT="77606" marB="77606"/>
                </a:tc>
              </a:tr>
              <a:tr h="62394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500" u="none" strike="noStrike" dirty="0">
                          <a:effectLst/>
                        </a:rPr>
                        <a:t>Average log fold change at t = 120</a:t>
                      </a:r>
                      <a:endParaRPr lang="da-DK" sz="1500" dirty="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-0.57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effectLst/>
                        </a:rPr>
                        <a:t> </a:t>
                      </a:r>
                    </a:p>
                  </a:txBody>
                  <a:tcPr marL="77606" marR="77606" marT="77606" marB="77606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71600" y="1600200"/>
            <a:ext cx="10250024" cy="465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544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137</Words>
  <Application>Microsoft Office PowerPoint</Application>
  <PresentationFormat>On-screen Show (4:3)</PresentationFormat>
  <Paragraphs>52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Cambria Math</vt:lpstr>
      <vt:lpstr>Times New Roman</vt:lpstr>
      <vt:lpstr>Office Theme</vt:lpstr>
      <vt:lpstr>Wild Type vs. Δcin5</vt:lpstr>
      <vt:lpstr>Grand Comparison</vt:lpstr>
      <vt:lpstr>Comparison</vt:lpstr>
    </vt:vector>
  </TitlesOfParts>
  <Company>Loyola Marymount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 D. Dahlquist</dc:creator>
  <cp:lastModifiedBy>Jeff Crosson</cp:lastModifiedBy>
  <cp:revision>5</cp:revision>
  <dcterms:created xsi:type="dcterms:W3CDTF">2015-03-26T07:22:14Z</dcterms:created>
  <dcterms:modified xsi:type="dcterms:W3CDTF">2015-04-07T06:56:34Z</dcterms:modified>
</cp:coreProperties>
</file>