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2" r:id="rId3"/>
    <p:sldId id="261" r:id="rId4"/>
    <p:sldId id="257" r:id="rId5"/>
    <p:sldId id="256" r:id="rId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441" autoAdjust="0"/>
    <p:restoredTop sz="94660"/>
  </p:normalViewPr>
  <p:slideViewPr>
    <p:cSldViewPr>
      <p:cViewPr varScale="1">
        <p:scale>
          <a:sx n="80" d="100"/>
          <a:sy n="80"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C186F5-294D-4E7B-AD92-2316BE5BBCBB}"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zh-CN" altLang="en-US"/>
        </a:p>
      </dgm:t>
    </dgm:pt>
    <dgm:pt modelId="{FCC9C714-7059-45F9-A5DB-33B46BAF0857}">
      <dgm:prSet phldrT="[文本]"/>
      <dgm:spPr/>
      <dgm:t>
        <a:bodyPr/>
        <a:lstStyle/>
        <a:p>
          <a:r>
            <a:rPr lang="en-US" altLang="zh-CN" dirty="0" smtClean="0"/>
            <a:t>Nucleotide sequence</a:t>
          </a:r>
          <a:endParaRPr lang="zh-CN" altLang="en-US" dirty="0"/>
        </a:p>
      </dgm:t>
    </dgm:pt>
    <dgm:pt modelId="{CACA0252-097D-4875-AE5D-BC043462CE8A}" type="parTrans" cxnId="{185B9529-DE6C-4048-A6F7-93B2C1954566}">
      <dgm:prSet/>
      <dgm:spPr/>
      <dgm:t>
        <a:bodyPr/>
        <a:lstStyle/>
        <a:p>
          <a:endParaRPr lang="zh-CN" altLang="en-US"/>
        </a:p>
      </dgm:t>
    </dgm:pt>
    <dgm:pt modelId="{A3BD1929-F226-4E07-9A81-57E00D497777}" type="sibTrans" cxnId="{185B9529-DE6C-4048-A6F7-93B2C1954566}">
      <dgm:prSet/>
      <dgm:spPr/>
      <dgm:t>
        <a:bodyPr/>
        <a:lstStyle/>
        <a:p>
          <a:endParaRPr lang="zh-CN" altLang="en-US"/>
        </a:p>
      </dgm:t>
    </dgm:pt>
    <dgm:pt modelId="{92586A8C-8AF8-4154-998C-8377E5C75124}">
      <dgm:prSet phldrT="[文本]"/>
      <dgm:spPr/>
      <dgm:t>
        <a:bodyPr/>
        <a:lstStyle/>
        <a:p>
          <a:r>
            <a:rPr lang="en-US" altLang="zh-CN" dirty="0" smtClean="0"/>
            <a:t>interface</a:t>
          </a:r>
          <a:endParaRPr lang="zh-CN" altLang="en-US" dirty="0"/>
        </a:p>
      </dgm:t>
    </dgm:pt>
    <dgm:pt modelId="{F5014E0B-E3CA-40C0-89EF-798ADAAB789A}" type="parTrans" cxnId="{46EC093D-1743-430A-A776-C54B96314142}">
      <dgm:prSet/>
      <dgm:spPr/>
      <dgm:t>
        <a:bodyPr/>
        <a:lstStyle/>
        <a:p>
          <a:endParaRPr lang="zh-CN" altLang="en-US"/>
        </a:p>
      </dgm:t>
    </dgm:pt>
    <dgm:pt modelId="{249934AB-8D24-4C8E-91C5-F09271ABF02D}" type="sibTrans" cxnId="{46EC093D-1743-430A-A776-C54B96314142}">
      <dgm:prSet/>
      <dgm:spPr/>
      <dgm:t>
        <a:bodyPr/>
        <a:lstStyle/>
        <a:p>
          <a:endParaRPr lang="zh-CN" altLang="en-US"/>
        </a:p>
      </dgm:t>
    </dgm:pt>
    <dgm:pt modelId="{40589AF4-3576-4560-8A87-7377C0C8FB5C}">
      <dgm:prSet phldrT="[文本]"/>
      <dgm:spPr/>
      <dgm:t>
        <a:bodyPr/>
        <a:lstStyle/>
        <a:p>
          <a:r>
            <a:rPr lang="en-US" altLang="zh-CN" dirty="0" smtClean="0"/>
            <a:t>Assembly view</a:t>
          </a:r>
          <a:endParaRPr lang="zh-CN" altLang="en-US" dirty="0"/>
        </a:p>
      </dgm:t>
    </dgm:pt>
    <dgm:pt modelId="{367886BF-45DF-45E8-9D58-6CD726FC6578}" type="parTrans" cxnId="{6DF84AF6-4514-40FB-A5DA-D07ED29DA67A}">
      <dgm:prSet/>
      <dgm:spPr/>
      <dgm:t>
        <a:bodyPr/>
        <a:lstStyle/>
        <a:p>
          <a:endParaRPr lang="zh-CN" altLang="en-US"/>
        </a:p>
      </dgm:t>
    </dgm:pt>
    <dgm:pt modelId="{5ADD4D58-7143-40AB-9110-2964D0EDD1A2}" type="sibTrans" cxnId="{6DF84AF6-4514-40FB-A5DA-D07ED29DA67A}">
      <dgm:prSet/>
      <dgm:spPr/>
      <dgm:t>
        <a:bodyPr/>
        <a:lstStyle/>
        <a:p>
          <a:endParaRPr lang="zh-CN" altLang="en-US"/>
        </a:p>
      </dgm:t>
    </dgm:pt>
    <dgm:pt modelId="{8BE70CCC-D244-4EC2-9DCF-4E0BD8F11364}">
      <dgm:prSet phldrT="[文本]"/>
      <dgm:spPr/>
      <dgm:t>
        <a:bodyPr/>
        <a:lstStyle/>
        <a:p>
          <a:r>
            <a:rPr lang="en-US" altLang="zh-CN" dirty="0" err="1" smtClean="0"/>
            <a:t>D</a:t>
          </a:r>
          <a:r>
            <a:rPr lang="en-US" dirty="0" err="1" smtClean="0"/>
            <a:t>iscontig</a:t>
          </a:r>
          <a:r>
            <a:rPr lang="en-US" altLang="zh-CN" dirty="0" err="1" smtClean="0"/>
            <a:t>u</a:t>
          </a:r>
          <a:r>
            <a:rPr lang="en-US" dirty="0" err="1" smtClean="0"/>
            <a:t>ous</a:t>
          </a:r>
          <a:r>
            <a:rPr lang="en-US" dirty="0" smtClean="0"/>
            <a:t> </a:t>
          </a:r>
          <a:r>
            <a:rPr lang="en-US" dirty="0" err="1" smtClean="0"/>
            <a:t>megablast</a:t>
          </a:r>
          <a:endParaRPr lang="zh-CN" altLang="en-US" dirty="0"/>
        </a:p>
      </dgm:t>
    </dgm:pt>
    <dgm:pt modelId="{CAEE34FD-3936-44A6-8FA8-2C34BBB58253}" type="parTrans" cxnId="{4ADD1C7C-7FE3-4D03-95C9-DC02A511DFD2}">
      <dgm:prSet/>
      <dgm:spPr/>
      <dgm:t>
        <a:bodyPr/>
        <a:lstStyle/>
        <a:p>
          <a:endParaRPr lang="zh-CN" altLang="en-US"/>
        </a:p>
      </dgm:t>
    </dgm:pt>
    <dgm:pt modelId="{77355369-B6EC-481F-A998-8AD71DE81051}" type="sibTrans" cxnId="{4ADD1C7C-7FE3-4D03-95C9-DC02A511DFD2}">
      <dgm:prSet/>
      <dgm:spPr/>
      <dgm:t>
        <a:bodyPr/>
        <a:lstStyle/>
        <a:p>
          <a:endParaRPr lang="zh-CN" altLang="en-US"/>
        </a:p>
      </dgm:t>
    </dgm:pt>
    <dgm:pt modelId="{730B9DF9-F473-4DB9-9AEF-E256BC7E195E}" type="pres">
      <dgm:prSet presAssocID="{EFC186F5-294D-4E7B-AD92-2316BE5BBCBB}" presName="Name0" presStyleCnt="0">
        <dgm:presLayoutVars>
          <dgm:dir/>
          <dgm:resizeHandles val="exact"/>
        </dgm:presLayoutVars>
      </dgm:prSet>
      <dgm:spPr/>
      <dgm:t>
        <a:bodyPr/>
        <a:lstStyle/>
        <a:p>
          <a:endParaRPr lang="zh-CN" altLang="en-US"/>
        </a:p>
      </dgm:t>
    </dgm:pt>
    <dgm:pt modelId="{7B3A3277-D8E1-4176-8516-168D9F58A30D}" type="pres">
      <dgm:prSet presAssocID="{FCC9C714-7059-45F9-A5DB-33B46BAF0857}" presName="Name5" presStyleLbl="vennNode1" presStyleIdx="0" presStyleCnt="4">
        <dgm:presLayoutVars>
          <dgm:bulletEnabled val="1"/>
        </dgm:presLayoutVars>
      </dgm:prSet>
      <dgm:spPr/>
      <dgm:t>
        <a:bodyPr/>
        <a:lstStyle/>
        <a:p>
          <a:endParaRPr lang="zh-CN" altLang="en-US"/>
        </a:p>
      </dgm:t>
    </dgm:pt>
    <dgm:pt modelId="{184912AF-F25D-473C-A123-0DEA58161412}" type="pres">
      <dgm:prSet presAssocID="{A3BD1929-F226-4E07-9A81-57E00D497777}" presName="space" presStyleCnt="0"/>
      <dgm:spPr/>
    </dgm:pt>
    <dgm:pt modelId="{989CDA0A-3B98-4B67-8494-EFE760589F55}" type="pres">
      <dgm:prSet presAssocID="{8BE70CCC-D244-4EC2-9DCF-4E0BD8F11364}" presName="Name5" presStyleLbl="vennNode1" presStyleIdx="1" presStyleCnt="4">
        <dgm:presLayoutVars>
          <dgm:bulletEnabled val="1"/>
        </dgm:presLayoutVars>
      </dgm:prSet>
      <dgm:spPr/>
      <dgm:t>
        <a:bodyPr/>
        <a:lstStyle/>
        <a:p>
          <a:endParaRPr lang="zh-CN" altLang="en-US"/>
        </a:p>
      </dgm:t>
    </dgm:pt>
    <dgm:pt modelId="{1CD93AFF-687F-4EAA-B058-A0C3F6C9BAEE}" type="pres">
      <dgm:prSet presAssocID="{77355369-B6EC-481F-A998-8AD71DE81051}" presName="space" presStyleCnt="0"/>
      <dgm:spPr/>
    </dgm:pt>
    <dgm:pt modelId="{318AA394-C73F-4C46-818F-2D3890F910AC}" type="pres">
      <dgm:prSet presAssocID="{92586A8C-8AF8-4154-998C-8377E5C75124}" presName="Name5" presStyleLbl="vennNode1" presStyleIdx="2" presStyleCnt="4">
        <dgm:presLayoutVars>
          <dgm:bulletEnabled val="1"/>
        </dgm:presLayoutVars>
      </dgm:prSet>
      <dgm:spPr/>
      <dgm:t>
        <a:bodyPr/>
        <a:lstStyle/>
        <a:p>
          <a:endParaRPr lang="zh-CN" altLang="en-US"/>
        </a:p>
      </dgm:t>
    </dgm:pt>
    <dgm:pt modelId="{0A4BEE0F-903D-495A-87C7-54C5D641A709}" type="pres">
      <dgm:prSet presAssocID="{249934AB-8D24-4C8E-91C5-F09271ABF02D}" presName="space" presStyleCnt="0"/>
      <dgm:spPr/>
    </dgm:pt>
    <dgm:pt modelId="{6D0177CB-A424-4101-A8D0-CFA332BD3E6D}" type="pres">
      <dgm:prSet presAssocID="{40589AF4-3576-4560-8A87-7377C0C8FB5C}" presName="Name5" presStyleLbl="vennNode1" presStyleIdx="3" presStyleCnt="4">
        <dgm:presLayoutVars>
          <dgm:bulletEnabled val="1"/>
        </dgm:presLayoutVars>
      </dgm:prSet>
      <dgm:spPr/>
      <dgm:t>
        <a:bodyPr/>
        <a:lstStyle/>
        <a:p>
          <a:endParaRPr lang="zh-CN" altLang="en-US"/>
        </a:p>
      </dgm:t>
    </dgm:pt>
  </dgm:ptLst>
  <dgm:cxnLst>
    <dgm:cxn modelId="{185B9529-DE6C-4048-A6F7-93B2C1954566}" srcId="{EFC186F5-294D-4E7B-AD92-2316BE5BBCBB}" destId="{FCC9C714-7059-45F9-A5DB-33B46BAF0857}" srcOrd="0" destOrd="0" parTransId="{CACA0252-097D-4875-AE5D-BC043462CE8A}" sibTransId="{A3BD1929-F226-4E07-9A81-57E00D497777}"/>
    <dgm:cxn modelId="{311994AB-D7B5-4468-93C7-F29D613AA668}" type="presOf" srcId="{40589AF4-3576-4560-8A87-7377C0C8FB5C}" destId="{6D0177CB-A424-4101-A8D0-CFA332BD3E6D}" srcOrd="0" destOrd="0" presId="urn:microsoft.com/office/officeart/2005/8/layout/venn3"/>
    <dgm:cxn modelId="{46EC093D-1743-430A-A776-C54B96314142}" srcId="{EFC186F5-294D-4E7B-AD92-2316BE5BBCBB}" destId="{92586A8C-8AF8-4154-998C-8377E5C75124}" srcOrd="2" destOrd="0" parTransId="{F5014E0B-E3CA-40C0-89EF-798ADAAB789A}" sibTransId="{249934AB-8D24-4C8E-91C5-F09271ABF02D}"/>
    <dgm:cxn modelId="{6DF84AF6-4514-40FB-A5DA-D07ED29DA67A}" srcId="{EFC186F5-294D-4E7B-AD92-2316BE5BBCBB}" destId="{40589AF4-3576-4560-8A87-7377C0C8FB5C}" srcOrd="3" destOrd="0" parTransId="{367886BF-45DF-45E8-9D58-6CD726FC6578}" sibTransId="{5ADD4D58-7143-40AB-9110-2964D0EDD1A2}"/>
    <dgm:cxn modelId="{4ADD1C7C-7FE3-4D03-95C9-DC02A511DFD2}" srcId="{EFC186F5-294D-4E7B-AD92-2316BE5BBCBB}" destId="{8BE70CCC-D244-4EC2-9DCF-4E0BD8F11364}" srcOrd="1" destOrd="0" parTransId="{CAEE34FD-3936-44A6-8FA8-2C34BBB58253}" sibTransId="{77355369-B6EC-481F-A998-8AD71DE81051}"/>
    <dgm:cxn modelId="{5AF334E6-2E29-4CF1-A320-6C5A57DF92F0}" type="presOf" srcId="{92586A8C-8AF8-4154-998C-8377E5C75124}" destId="{318AA394-C73F-4C46-818F-2D3890F910AC}" srcOrd="0" destOrd="0" presId="urn:microsoft.com/office/officeart/2005/8/layout/venn3"/>
    <dgm:cxn modelId="{09CC49DF-21C2-4B4C-886C-9968ADF1AB00}" type="presOf" srcId="{8BE70CCC-D244-4EC2-9DCF-4E0BD8F11364}" destId="{989CDA0A-3B98-4B67-8494-EFE760589F55}" srcOrd="0" destOrd="0" presId="urn:microsoft.com/office/officeart/2005/8/layout/venn3"/>
    <dgm:cxn modelId="{D8A56F5F-8214-4195-93EC-09E3A3EBAA23}" type="presOf" srcId="{FCC9C714-7059-45F9-A5DB-33B46BAF0857}" destId="{7B3A3277-D8E1-4176-8516-168D9F58A30D}" srcOrd="0" destOrd="0" presId="urn:microsoft.com/office/officeart/2005/8/layout/venn3"/>
    <dgm:cxn modelId="{0469AB6B-404B-497F-A686-90F0A0AE8827}" type="presOf" srcId="{EFC186F5-294D-4E7B-AD92-2316BE5BBCBB}" destId="{730B9DF9-F473-4DB9-9AEF-E256BC7E195E}" srcOrd="0" destOrd="0" presId="urn:microsoft.com/office/officeart/2005/8/layout/venn3"/>
    <dgm:cxn modelId="{EF84CD10-FEFA-4D93-9C7E-192497999535}" type="presParOf" srcId="{730B9DF9-F473-4DB9-9AEF-E256BC7E195E}" destId="{7B3A3277-D8E1-4176-8516-168D9F58A30D}" srcOrd="0" destOrd="0" presId="urn:microsoft.com/office/officeart/2005/8/layout/venn3"/>
    <dgm:cxn modelId="{F2658D09-775B-40D8-A79C-57ED3D6AC41B}" type="presParOf" srcId="{730B9DF9-F473-4DB9-9AEF-E256BC7E195E}" destId="{184912AF-F25D-473C-A123-0DEA58161412}" srcOrd="1" destOrd="0" presId="urn:microsoft.com/office/officeart/2005/8/layout/venn3"/>
    <dgm:cxn modelId="{60D1B03E-A589-4EB9-9922-6BDA8D72EAA0}" type="presParOf" srcId="{730B9DF9-F473-4DB9-9AEF-E256BC7E195E}" destId="{989CDA0A-3B98-4B67-8494-EFE760589F55}" srcOrd="2" destOrd="0" presId="urn:microsoft.com/office/officeart/2005/8/layout/venn3"/>
    <dgm:cxn modelId="{B5F28169-DEE0-4C88-897E-B13EFB0B039E}" type="presParOf" srcId="{730B9DF9-F473-4DB9-9AEF-E256BC7E195E}" destId="{1CD93AFF-687F-4EAA-B058-A0C3F6C9BAEE}" srcOrd="3" destOrd="0" presId="urn:microsoft.com/office/officeart/2005/8/layout/venn3"/>
    <dgm:cxn modelId="{F377870C-2FA0-4971-B17E-9337EA3A3E75}" type="presParOf" srcId="{730B9DF9-F473-4DB9-9AEF-E256BC7E195E}" destId="{318AA394-C73F-4C46-818F-2D3890F910AC}" srcOrd="4" destOrd="0" presId="urn:microsoft.com/office/officeart/2005/8/layout/venn3"/>
    <dgm:cxn modelId="{D8B5B8E1-606A-4F42-9B5C-9B4DA46604DF}" type="presParOf" srcId="{730B9DF9-F473-4DB9-9AEF-E256BC7E195E}" destId="{0A4BEE0F-903D-495A-87C7-54C5D641A709}" srcOrd="5" destOrd="0" presId="urn:microsoft.com/office/officeart/2005/8/layout/venn3"/>
    <dgm:cxn modelId="{44F2B3A2-4E59-4F64-BBB7-9C4623AF6CAE}" type="presParOf" srcId="{730B9DF9-F473-4DB9-9AEF-E256BC7E195E}" destId="{6D0177CB-A424-4101-A8D0-CFA332BD3E6D}" srcOrd="6" destOrd="0" presId="urn:microsoft.com/office/officeart/2005/8/layout/venn3"/>
  </dgm:cxnLst>
  <dgm:bg/>
  <dgm:whole/>
</dgm:dataModel>
</file>

<file path=ppt/diagrams/data2.xml><?xml version="1.0" encoding="utf-8"?>
<dgm:dataModel xmlns:dgm="http://schemas.openxmlformats.org/drawingml/2006/diagram" xmlns:a="http://schemas.openxmlformats.org/drawingml/2006/main">
  <dgm:ptLst>
    <dgm:pt modelId="{EFC186F5-294D-4E7B-AD92-2316BE5BBCBB}"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zh-CN" altLang="en-US"/>
        </a:p>
      </dgm:t>
    </dgm:pt>
    <dgm:pt modelId="{FCC9C714-7059-45F9-A5DB-33B46BAF0857}">
      <dgm:prSet phldrT="[文本]" custT="1"/>
      <dgm:spPr/>
      <dgm:t>
        <a:bodyPr/>
        <a:lstStyle/>
        <a:p>
          <a:r>
            <a:rPr lang="en-US" altLang="zh-CN" sz="2000" dirty="0" smtClean="0"/>
            <a:t>Amino sequence</a:t>
          </a:r>
          <a:endParaRPr lang="zh-CN" altLang="en-US" sz="2000" dirty="0"/>
        </a:p>
      </dgm:t>
    </dgm:pt>
    <dgm:pt modelId="{CACA0252-097D-4875-AE5D-BC043462CE8A}" type="parTrans" cxnId="{185B9529-DE6C-4048-A6F7-93B2C1954566}">
      <dgm:prSet/>
      <dgm:spPr/>
      <dgm:t>
        <a:bodyPr/>
        <a:lstStyle/>
        <a:p>
          <a:endParaRPr lang="zh-CN" altLang="en-US"/>
        </a:p>
      </dgm:t>
    </dgm:pt>
    <dgm:pt modelId="{A3BD1929-F226-4E07-9A81-57E00D497777}" type="sibTrans" cxnId="{185B9529-DE6C-4048-A6F7-93B2C1954566}">
      <dgm:prSet/>
      <dgm:spPr/>
      <dgm:t>
        <a:bodyPr/>
        <a:lstStyle/>
        <a:p>
          <a:endParaRPr lang="zh-CN" altLang="en-US"/>
        </a:p>
      </dgm:t>
    </dgm:pt>
    <dgm:pt modelId="{F5798831-AF4D-4C94-BE2E-65657EA63C40}">
      <dgm:prSet phldrT="[文本]" custT="1"/>
      <dgm:spPr/>
      <dgm:t>
        <a:bodyPr/>
        <a:lstStyle/>
        <a:p>
          <a:r>
            <a:rPr lang="en-US" altLang="zh-CN" sz="2000" dirty="0" smtClean="0"/>
            <a:t>DELTA-blast</a:t>
          </a:r>
          <a:endParaRPr lang="zh-CN" altLang="en-US" sz="2000" dirty="0"/>
        </a:p>
      </dgm:t>
    </dgm:pt>
    <dgm:pt modelId="{67E97FAA-A777-4E28-BA28-82B686C795AC}" type="parTrans" cxnId="{5540E8E6-C14C-4AFB-A0EE-3BE9713C4732}">
      <dgm:prSet/>
      <dgm:spPr/>
      <dgm:t>
        <a:bodyPr/>
        <a:lstStyle/>
        <a:p>
          <a:endParaRPr lang="zh-CN" altLang="en-US"/>
        </a:p>
      </dgm:t>
    </dgm:pt>
    <dgm:pt modelId="{D735D10E-ADA3-401F-84D3-B7DAFFD31965}" type="sibTrans" cxnId="{5540E8E6-C14C-4AFB-A0EE-3BE9713C4732}">
      <dgm:prSet/>
      <dgm:spPr/>
      <dgm:t>
        <a:bodyPr/>
        <a:lstStyle/>
        <a:p>
          <a:endParaRPr lang="zh-CN" altLang="en-US"/>
        </a:p>
      </dgm:t>
    </dgm:pt>
    <dgm:pt modelId="{3B0CBB63-7CEE-4067-89C9-E4E9B5DAFF24}">
      <dgm:prSet phldrT="[文本]" custT="1"/>
      <dgm:spPr/>
      <dgm:t>
        <a:bodyPr/>
        <a:lstStyle/>
        <a:p>
          <a:r>
            <a:rPr lang="en-US" altLang="zh-CN" sz="2000" dirty="0" smtClean="0"/>
            <a:t>View protein structure </a:t>
          </a:r>
          <a:r>
            <a:rPr lang="zh-CN" altLang="en-US" sz="2000" dirty="0" smtClean="0"/>
            <a:t>（</a:t>
          </a:r>
          <a:r>
            <a:rPr lang="en-US" altLang="zh-CN" sz="2000" dirty="0" smtClean="0"/>
            <a:t>3D)</a:t>
          </a:r>
          <a:endParaRPr lang="zh-CN" altLang="en-US" sz="2000" dirty="0"/>
        </a:p>
      </dgm:t>
    </dgm:pt>
    <dgm:pt modelId="{72493264-225F-4FD0-95C7-47531719370D}" type="parTrans" cxnId="{2A08F62F-25BA-4FFB-8C06-A8622EFE13ED}">
      <dgm:prSet/>
      <dgm:spPr/>
      <dgm:t>
        <a:bodyPr/>
        <a:lstStyle/>
        <a:p>
          <a:endParaRPr lang="zh-CN" altLang="en-US"/>
        </a:p>
      </dgm:t>
    </dgm:pt>
    <dgm:pt modelId="{3BBA73EE-5300-4128-93AF-A8FE0985349B}" type="sibTrans" cxnId="{2A08F62F-25BA-4FFB-8C06-A8622EFE13ED}">
      <dgm:prSet/>
      <dgm:spPr/>
      <dgm:t>
        <a:bodyPr/>
        <a:lstStyle/>
        <a:p>
          <a:endParaRPr lang="zh-CN" altLang="en-US"/>
        </a:p>
      </dgm:t>
    </dgm:pt>
    <dgm:pt modelId="{730B9DF9-F473-4DB9-9AEF-E256BC7E195E}" type="pres">
      <dgm:prSet presAssocID="{EFC186F5-294D-4E7B-AD92-2316BE5BBCBB}" presName="Name0" presStyleCnt="0">
        <dgm:presLayoutVars>
          <dgm:dir/>
          <dgm:resizeHandles val="exact"/>
        </dgm:presLayoutVars>
      </dgm:prSet>
      <dgm:spPr/>
      <dgm:t>
        <a:bodyPr/>
        <a:lstStyle/>
        <a:p>
          <a:endParaRPr lang="zh-CN" altLang="en-US"/>
        </a:p>
      </dgm:t>
    </dgm:pt>
    <dgm:pt modelId="{7B3A3277-D8E1-4176-8516-168D9F58A30D}" type="pres">
      <dgm:prSet presAssocID="{FCC9C714-7059-45F9-A5DB-33B46BAF0857}" presName="Name5" presStyleLbl="vennNode1" presStyleIdx="0" presStyleCnt="3" custLinFactNeighborX="5512" custLinFactNeighborY="-3641">
        <dgm:presLayoutVars>
          <dgm:bulletEnabled val="1"/>
        </dgm:presLayoutVars>
      </dgm:prSet>
      <dgm:spPr/>
      <dgm:t>
        <a:bodyPr/>
        <a:lstStyle/>
        <a:p>
          <a:endParaRPr lang="zh-CN" altLang="en-US"/>
        </a:p>
      </dgm:t>
    </dgm:pt>
    <dgm:pt modelId="{184912AF-F25D-473C-A123-0DEA58161412}" type="pres">
      <dgm:prSet presAssocID="{A3BD1929-F226-4E07-9A81-57E00D497777}" presName="space" presStyleCnt="0"/>
      <dgm:spPr/>
    </dgm:pt>
    <dgm:pt modelId="{A828FAB1-0570-4660-8FD5-052F73054E9F}" type="pres">
      <dgm:prSet presAssocID="{F5798831-AF4D-4C94-BE2E-65657EA63C40}" presName="Name5" presStyleLbl="vennNode1" presStyleIdx="1" presStyleCnt="3">
        <dgm:presLayoutVars>
          <dgm:bulletEnabled val="1"/>
        </dgm:presLayoutVars>
      </dgm:prSet>
      <dgm:spPr/>
      <dgm:t>
        <a:bodyPr/>
        <a:lstStyle/>
        <a:p>
          <a:endParaRPr lang="zh-CN" altLang="en-US"/>
        </a:p>
      </dgm:t>
    </dgm:pt>
    <dgm:pt modelId="{D12CB304-65BB-4FEB-88EF-15B15E6D552A}" type="pres">
      <dgm:prSet presAssocID="{D735D10E-ADA3-401F-84D3-B7DAFFD31965}" presName="space" presStyleCnt="0"/>
      <dgm:spPr/>
    </dgm:pt>
    <dgm:pt modelId="{2276737F-021E-471A-B060-D31962A4813C}" type="pres">
      <dgm:prSet presAssocID="{3B0CBB63-7CEE-4067-89C9-E4E9B5DAFF24}" presName="Name5" presStyleLbl="vennNode1" presStyleIdx="2" presStyleCnt="3">
        <dgm:presLayoutVars>
          <dgm:bulletEnabled val="1"/>
        </dgm:presLayoutVars>
      </dgm:prSet>
      <dgm:spPr/>
      <dgm:t>
        <a:bodyPr/>
        <a:lstStyle/>
        <a:p>
          <a:endParaRPr lang="zh-CN" altLang="en-US"/>
        </a:p>
      </dgm:t>
    </dgm:pt>
  </dgm:ptLst>
  <dgm:cxnLst>
    <dgm:cxn modelId="{185B9529-DE6C-4048-A6F7-93B2C1954566}" srcId="{EFC186F5-294D-4E7B-AD92-2316BE5BBCBB}" destId="{FCC9C714-7059-45F9-A5DB-33B46BAF0857}" srcOrd="0" destOrd="0" parTransId="{CACA0252-097D-4875-AE5D-BC043462CE8A}" sibTransId="{A3BD1929-F226-4E07-9A81-57E00D497777}"/>
    <dgm:cxn modelId="{32FAB823-71AA-4360-939B-DE1A248C9486}" type="presOf" srcId="{3B0CBB63-7CEE-4067-89C9-E4E9B5DAFF24}" destId="{2276737F-021E-471A-B060-D31962A4813C}" srcOrd="0" destOrd="0" presId="urn:microsoft.com/office/officeart/2005/8/layout/venn3"/>
    <dgm:cxn modelId="{5540E8E6-C14C-4AFB-A0EE-3BE9713C4732}" srcId="{EFC186F5-294D-4E7B-AD92-2316BE5BBCBB}" destId="{F5798831-AF4D-4C94-BE2E-65657EA63C40}" srcOrd="1" destOrd="0" parTransId="{67E97FAA-A777-4E28-BA28-82B686C795AC}" sibTransId="{D735D10E-ADA3-401F-84D3-B7DAFFD31965}"/>
    <dgm:cxn modelId="{2A08F62F-25BA-4FFB-8C06-A8622EFE13ED}" srcId="{EFC186F5-294D-4E7B-AD92-2316BE5BBCBB}" destId="{3B0CBB63-7CEE-4067-89C9-E4E9B5DAFF24}" srcOrd="2" destOrd="0" parTransId="{72493264-225F-4FD0-95C7-47531719370D}" sibTransId="{3BBA73EE-5300-4128-93AF-A8FE0985349B}"/>
    <dgm:cxn modelId="{A8A9E2FC-8F01-406A-A6E9-F91DB3AE813C}" type="presOf" srcId="{F5798831-AF4D-4C94-BE2E-65657EA63C40}" destId="{A828FAB1-0570-4660-8FD5-052F73054E9F}" srcOrd="0" destOrd="0" presId="urn:microsoft.com/office/officeart/2005/8/layout/venn3"/>
    <dgm:cxn modelId="{698708B1-93A8-4F80-8DB9-D45BC2B9994A}" type="presOf" srcId="{EFC186F5-294D-4E7B-AD92-2316BE5BBCBB}" destId="{730B9DF9-F473-4DB9-9AEF-E256BC7E195E}" srcOrd="0" destOrd="0" presId="urn:microsoft.com/office/officeart/2005/8/layout/venn3"/>
    <dgm:cxn modelId="{23E1B3F1-8DAF-4153-9365-1E54A96479D3}" type="presOf" srcId="{FCC9C714-7059-45F9-A5DB-33B46BAF0857}" destId="{7B3A3277-D8E1-4176-8516-168D9F58A30D}" srcOrd="0" destOrd="0" presId="urn:microsoft.com/office/officeart/2005/8/layout/venn3"/>
    <dgm:cxn modelId="{A0627CAE-C7B7-47A7-A08E-43FB9EBEF1E0}" type="presParOf" srcId="{730B9DF9-F473-4DB9-9AEF-E256BC7E195E}" destId="{7B3A3277-D8E1-4176-8516-168D9F58A30D}" srcOrd="0" destOrd="0" presId="urn:microsoft.com/office/officeart/2005/8/layout/venn3"/>
    <dgm:cxn modelId="{4FC4476A-389F-4798-B0E7-2FFCE62CD3C9}" type="presParOf" srcId="{730B9DF9-F473-4DB9-9AEF-E256BC7E195E}" destId="{184912AF-F25D-473C-A123-0DEA58161412}" srcOrd="1" destOrd="0" presId="urn:microsoft.com/office/officeart/2005/8/layout/venn3"/>
    <dgm:cxn modelId="{E7A66329-B07B-4385-B4E8-8EA1CE51DA65}" type="presParOf" srcId="{730B9DF9-F473-4DB9-9AEF-E256BC7E195E}" destId="{A828FAB1-0570-4660-8FD5-052F73054E9F}" srcOrd="2" destOrd="0" presId="urn:microsoft.com/office/officeart/2005/8/layout/venn3"/>
    <dgm:cxn modelId="{BA86D7B5-0CDD-453F-88FA-4595C6FCA59B}" type="presParOf" srcId="{730B9DF9-F473-4DB9-9AEF-E256BC7E195E}" destId="{D12CB304-65BB-4FEB-88EF-15B15E6D552A}" srcOrd="3" destOrd="0" presId="urn:microsoft.com/office/officeart/2005/8/layout/venn3"/>
    <dgm:cxn modelId="{7048C8FC-EDF3-49C4-8028-DF03995A432C}" type="presParOf" srcId="{730B9DF9-F473-4DB9-9AEF-E256BC7E195E}" destId="{2276737F-021E-471A-B060-D31962A4813C}" srcOrd="4" destOrd="0" presId="urn:microsoft.com/office/officeart/2005/8/layout/venn3"/>
  </dgm:cxnLst>
  <dgm:bg/>
  <dgm:whole/>
</dgm:dataModel>
</file>

<file path=ppt/diagrams/data3.xml><?xml version="1.0" encoding="utf-8"?>
<dgm:dataModel xmlns:dgm="http://schemas.openxmlformats.org/drawingml/2006/diagram" xmlns:a="http://schemas.openxmlformats.org/drawingml/2006/main">
  <dgm:ptLst>
    <dgm:pt modelId="{EFC186F5-294D-4E7B-AD92-2316BE5BBCBB}"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zh-CN" altLang="en-US"/>
        </a:p>
      </dgm:t>
    </dgm:pt>
    <dgm:pt modelId="{FCC9C714-7059-45F9-A5DB-33B46BAF0857}">
      <dgm:prSet phldrT="[文本]"/>
      <dgm:spPr/>
      <dgm:t>
        <a:bodyPr/>
        <a:lstStyle/>
        <a:p>
          <a:r>
            <a:rPr lang="en-US" altLang="zh-CN" dirty="0" smtClean="0"/>
            <a:t>Sequence identify</a:t>
          </a:r>
          <a:endParaRPr lang="zh-CN" altLang="en-US" dirty="0"/>
        </a:p>
      </dgm:t>
    </dgm:pt>
    <dgm:pt modelId="{CACA0252-097D-4875-AE5D-BC043462CE8A}" type="parTrans" cxnId="{185B9529-DE6C-4048-A6F7-93B2C1954566}">
      <dgm:prSet/>
      <dgm:spPr/>
      <dgm:t>
        <a:bodyPr/>
        <a:lstStyle/>
        <a:p>
          <a:endParaRPr lang="zh-CN" altLang="en-US"/>
        </a:p>
      </dgm:t>
    </dgm:pt>
    <dgm:pt modelId="{A3BD1929-F226-4E07-9A81-57E00D497777}" type="sibTrans" cxnId="{185B9529-DE6C-4048-A6F7-93B2C1954566}">
      <dgm:prSet/>
      <dgm:spPr/>
      <dgm:t>
        <a:bodyPr/>
        <a:lstStyle/>
        <a:p>
          <a:endParaRPr lang="zh-CN" altLang="en-US"/>
        </a:p>
      </dgm:t>
    </dgm:pt>
    <dgm:pt modelId="{730B9DF9-F473-4DB9-9AEF-E256BC7E195E}" type="pres">
      <dgm:prSet presAssocID="{EFC186F5-294D-4E7B-AD92-2316BE5BBCBB}" presName="Name0" presStyleCnt="0">
        <dgm:presLayoutVars>
          <dgm:dir/>
          <dgm:resizeHandles val="exact"/>
        </dgm:presLayoutVars>
      </dgm:prSet>
      <dgm:spPr/>
      <dgm:t>
        <a:bodyPr/>
        <a:lstStyle/>
        <a:p>
          <a:endParaRPr lang="zh-CN" altLang="en-US"/>
        </a:p>
      </dgm:t>
    </dgm:pt>
    <dgm:pt modelId="{7B3A3277-D8E1-4176-8516-168D9F58A30D}" type="pres">
      <dgm:prSet presAssocID="{FCC9C714-7059-45F9-A5DB-33B46BAF0857}" presName="Name5" presStyleLbl="vennNode1" presStyleIdx="0" presStyleCnt="1" custLinFactNeighborX="-3333" custLinFactNeighborY="-12666">
        <dgm:presLayoutVars>
          <dgm:bulletEnabled val="1"/>
        </dgm:presLayoutVars>
      </dgm:prSet>
      <dgm:spPr/>
      <dgm:t>
        <a:bodyPr/>
        <a:lstStyle/>
        <a:p>
          <a:endParaRPr lang="zh-CN" altLang="en-US"/>
        </a:p>
      </dgm:t>
    </dgm:pt>
  </dgm:ptLst>
  <dgm:cxnLst>
    <dgm:cxn modelId="{550F4D97-AD23-4F7C-8EEE-82AF96C829D5}" type="presOf" srcId="{FCC9C714-7059-45F9-A5DB-33B46BAF0857}" destId="{7B3A3277-D8E1-4176-8516-168D9F58A30D}" srcOrd="0" destOrd="0" presId="urn:microsoft.com/office/officeart/2005/8/layout/venn3"/>
    <dgm:cxn modelId="{185B9529-DE6C-4048-A6F7-93B2C1954566}" srcId="{EFC186F5-294D-4E7B-AD92-2316BE5BBCBB}" destId="{FCC9C714-7059-45F9-A5DB-33B46BAF0857}" srcOrd="0" destOrd="0" parTransId="{CACA0252-097D-4875-AE5D-BC043462CE8A}" sibTransId="{A3BD1929-F226-4E07-9A81-57E00D497777}"/>
    <dgm:cxn modelId="{0DC62739-0921-4F2B-82FB-64C020355A7E}" type="presOf" srcId="{EFC186F5-294D-4E7B-AD92-2316BE5BBCBB}" destId="{730B9DF9-F473-4DB9-9AEF-E256BC7E195E}" srcOrd="0" destOrd="0" presId="urn:microsoft.com/office/officeart/2005/8/layout/venn3"/>
    <dgm:cxn modelId="{3C83FF33-FC0A-4E7E-A21D-DB249B74FFDE}" type="presParOf" srcId="{730B9DF9-F473-4DB9-9AEF-E256BC7E195E}" destId="{7B3A3277-D8E1-4176-8516-168D9F58A30D}" srcOrd="0" destOrd="0" presId="urn:microsoft.com/office/officeart/2005/8/layout/venn3"/>
  </dgm:cxnLst>
  <dgm:bg/>
  <dgm:whole/>
</dgm:dataModel>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12-6-16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12-6-16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12-6-16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12-6-16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12-6-16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12-6-16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12-6-16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12-6-16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12-6-16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12-6-16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12-6-16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12-6-16</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QuickStyle" Target="../diagrams/quickStyle3.xml"/><Relationship Id="rId3" Type="http://schemas.openxmlformats.org/officeDocument/2006/relationships/diagramData" Target="../diagrams/data1.xml"/><Relationship Id="rId7" Type="http://schemas.openxmlformats.org/officeDocument/2006/relationships/diagramData" Target="../diagrams/data2.xml"/><Relationship Id="rId12" Type="http://schemas.openxmlformats.org/officeDocument/2006/relationships/diagramLayout" Target="../diagrams/layout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Data" Target="../diagrams/data3.xml"/><Relationship Id="rId5" Type="http://schemas.openxmlformats.org/officeDocument/2006/relationships/diagramQuickStyle" Target="../diagrams/quickStyle1.xml"/><Relationship Id="rId10" Type="http://schemas.openxmlformats.org/officeDocument/2006/relationships/diagramColors" Target="../diagrams/colors2.xml"/><Relationship Id="rId4" Type="http://schemas.openxmlformats.org/officeDocument/2006/relationships/diagramLayout" Target="../diagrams/layout1.xml"/><Relationship Id="rId9" Type="http://schemas.openxmlformats.org/officeDocument/2006/relationships/diagramQuickStyle" Target="../diagrams/quickStyle2.xml"/><Relationship Id="rId14" Type="http://schemas.openxmlformats.org/officeDocument/2006/relationships/diagramColors" Target="../diagrams/colors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ncbi.nlm.nih.gov/nucleotide/168149049?report=genbank&amp;log$=nucltop&amp;blast_rank=90&amp;RID=XSJ14636016" TargetMode="External"/><Relationship Id="rId2" Type="http://schemas.openxmlformats.org/officeDocument/2006/relationships/hyperlink" Target="http://www.ncbi.nlm.nih.gov/nucleotide/14705914?report=genbank&amp;log$=nucltop&amp;blast_rank=7&amp;RID=XSGFMJ5G012" TargetMode="Externa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hyperlink" Target="http://blast.ncbi.nlm.nih.gov/"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0" y="1428736"/>
            <a:ext cx="9144000" cy="2314590"/>
          </a:xfrm>
        </p:spPr>
        <p:txBody>
          <a:bodyPr>
            <a:normAutofit fontScale="90000"/>
          </a:bodyPr>
          <a:lstStyle/>
          <a:p>
            <a:r>
              <a:rPr lang="en-US" sz="6000" b="1" dirty="0" smtClean="0"/>
              <a:t>I</a:t>
            </a:r>
            <a:r>
              <a:rPr lang="en-US" altLang="zh-CN" sz="6000" b="1" dirty="0" smtClean="0"/>
              <a:t>GEM</a:t>
            </a:r>
            <a:r>
              <a:rPr lang="en-US" sz="6000" b="1" dirty="0" smtClean="0"/>
              <a:t> Journal Club Final Project</a:t>
            </a:r>
            <a:r>
              <a:rPr lang="zh-CN" altLang="en-US" dirty="0" smtClean="0"/>
              <a:t/>
            </a:r>
            <a:br>
              <a:rPr lang="zh-CN" altLang="en-US" dirty="0" smtClean="0"/>
            </a:br>
            <a:endParaRPr lang="zh-CN" altLang="en-US" dirty="0"/>
          </a:p>
        </p:txBody>
      </p:sp>
      <p:sp>
        <p:nvSpPr>
          <p:cNvPr id="3" name="副标题 2"/>
          <p:cNvSpPr>
            <a:spLocks noGrp="1"/>
          </p:cNvSpPr>
          <p:nvPr>
            <p:ph type="subTitle" idx="1"/>
          </p:nvPr>
        </p:nvSpPr>
        <p:spPr/>
        <p:txBody>
          <a:bodyPr/>
          <a:lstStyle/>
          <a:p>
            <a:r>
              <a:rPr lang="en-US" altLang="zh-CN" dirty="0" err="1" smtClean="0"/>
              <a:t>Glast</a:t>
            </a:r>
            <a:r>
              <a:rPr lang="en-US" altLang="zh-CN" dirty="0" smtClean="0"/>
              <a:t>—based on blast</a:t>
            </a:r>
            <a:endParaRPr lang="zh-CN" altLang="en-US" dirty="0"/>
          </a:p>
        </p:txBody>
      </p:sp>
      <p:sp>
        <p:nvSpPr>
          <p:cNvPr id="4" name="TextBox 3"/>
          <p:cNvSpPr txBox="1"/>
          <p:nvPr/>
        </p:nvSpPr>
        <p:spPr>
          <a:xfrm>
            <a:off x="5214942" y="4929198"/>
            <a:ext cx="1550424" cy="923330"/>
          </a:xfrm>
          <a:prstGeom prst="rect">
            <a:avLst/>
          </a:prstGeom>
          <a:noFill/>
        </p:spPr>
        <p:txBody>
          <a:bodyPr wrap="none" rtlCol="0">
            <a:spAutoFit/>
          </a:bodyPr>
          <a:lstStyle/>
          <a:p>
            <a:r>
              <a:rPr lang="zh-CN" altLang="en-US" dirty="0" smtClean="0"/>
              <a:t>小组成员：</a:t>
            </a:r>
            <a:endParaRPr lang="en-US" altLang="zh-CN" dirty="0" smtClean="0"/>
          </a:p>
          <a:p>
            <a:r>
              <a:rPr lang="zh-CN" altLang="en-US" dirty="0" smtClean="0"/>
              <a:t>潘登    张梦诗</a:t>
            </a:r>
            <a:endParaRPr lang="en-US" altLang="zh-CN" dirty="0" smtClean="0"/>
          </a:p>
          <a:p>
            <a:r>
              <a:rPr lang="zh-CN" altLang="en-US" dirty="0" smtClean="0"/>
              <a:t>荆水    沈刘行</a:t>
            </a:r>
            <a:endParaRPr lang="en-US" altLang="zh-CN" dirty="0" smtClean="0"/>
          </a:p>
        </p:txBody>
      </p:sp>
      <p:pic>
        <p:nvPicPr>
          <p:cNvPr id="3076" name="Picture 4" descr="http://www.hbrc.com/uploadfiles/body_pic/2012%2C01%2C04%2C09-33-182530353.jpeg"/>
          <p:cNvPicPr>
            <a:picLocks noChangeAspect="1" noChangeArrowheads="1"/>
          </p:cNvPicPr>
          <p:nvPr/>
        </p:nvPicPr>
        <p:blipFill>
          <a:blip r:embed="rId2"/>
          <a:srcRect/>
          <a:stretch>
            <a:fillRect/>
          </a:stretch>
        </p:blipFill>
        <p:spPr bwMode="auto">
          <a:xfrm>
            <a:off x="1" y="0"/>
            <a:ext cx="1884882" cy="178592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http://www.hbrc.com/uploadfiles/body_pic/2012%2C01%2C04%2C09-33-182530353.jpeg"/>
          <p:cNvPicPr>
            <a:picLocks noChangeAspect="1" noChangeArrowheads="1"/>
          </p:cNvPicPr>
          <p:nvPr/>
        </p:nvPicPr>
        <p:blipFill>
          <a:blip r:embed="rId2"/>
          <a:srcRect/>
          <a:stretch>
            <a:fillRect/>
          </a:stretch>
        </p:blipFill>
        <p:spPr bwMode="auto">
          <a:xfrm>
            <a:off x="1" y="0"/>
            <a:ext cx="1857355" cy="1759844"/>
          </a:xfrm>
          <a:prstGeom prst="rect">
            <a:avLst/>
          </a:prstGeom>
          <a:noFill/>
        </p:spPr>
      </p:pic>
      <p:sp>
        <p:nvSpPr>
          <p:cNvPr id="2" name="标题 1"/>
          <p:cNvSpPr>
            <a:spLocks noGrp="1"/>
          </p:cNvSpPr>
          <p:nvPr>
            <p:ph type="title"/>
          </p:nvPr>
        </p:nvSpPr>
        <p:spPr/>
        <p:txBody>
          <a:bodyPr/>
          <a:lstStyle/>
          <a:p>
            <a:r>
              <a:rPr lang="en-US" altLang="zh-CN" dirty="0" smtClean="0"/>
              <a:t>Abstract</a:t>
            </a:r>
            <a:endParaRPr lang="zh-CN" altLang="en-US" dirty="0"/>
          </a:p>
        </p:txBody>
      </p:sp>
      <p:graphicFrame>
        <p:nvGraphicFramePr>
          <p:cNvPr id="11" name="内容占位符 10"/>
          <p:cNvGraphicFramePr>
            <a:graphicFrameLocks noGrp="1"/>
          </p:cNvGraphicFramePr>
          <p:nvPr>
            <p:ph idx="1"/>
          </p:nvPr>
        </p:nvGraphicFramePr>
        <p:xfrm>
          <a:off x="1928794" y="1285860"/>
          <a:ext cx="7072362" cy="25717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2" name="内容占位符 10"/>
          <p:cNvGraphicFramePr>
            <a:graphicFrameLocks/>
          </p:cNvGraphicFramePr>
          <p:nvPr/>
        </p:nvGraphicFramePr>
        <p:xfrm>
          <a:off x="1571604" y="4214818"/>
          <a:ext cx="6429420" cy="214314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3" name="内容占位符 10"/>
          <p:cNvGraphicFramePr>
            <a:graphicFrameLocks/>
          </p:cNvGraphicFramePr>
          <p:nvPr/>
        </p:nvGraphicFramePr>
        <p:xfrm>
          <a:off x="-285784" y="3000372"/>
          <a:ext cx="2143140" cy="2543179"/>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ttp://www.hbrc.com/uploadfiles/body_pic/2012%2C01%2C04%2C09-33-182530353.jpeg"/>
          <p:cNvPicPr>
            <a:picLocks noChangeAspect="1" noChangeArrowheads="1"/>
          </p:cNvPicPr>
          <p:nvPr/>
        </p:nvPicPr>
        <p:blipFill>
          <a:blip r:embed="rId2"/>
          <a:srcRect/>
          <a:stretch>
            <a:fillRect/>
          </a:stretch>
        </p:blipFill>
        <p:spPr bwMode="auto">
          <a:xfrm>
            <a:off x="0" y="0"/>
            <a:ext cx="1643042" cy="1556783"/>
          </a:xfrm>
          <a:prstGeom prst="rect">
            <a:avLst/>
          </a:prstGeom>
          <a:noFill/>
        </p:spPr>
      </p:pic>
      <p:sp>
        <p:nvSpPr>
          <p:cNvPr id="4" name="标题 3"/>
          <p:cNvSpPr>
            <a:spLocks noGrp="1"/>
          </p:cNvSpPr>
          <p:nvPr>
            <p:ph type="title"/>
          </p:nvPr>
        </p:nvSpPr>
        <p:spPr>
          <a:xfrm>
            <a:off x="539552" y="274638"/>
            <a:ext cx="8147248" cy="706090"/>
          </a:xfrm>
        </p:spPr>
        <p:txBody>
          <a:bodyPr>
            <a:normAutofit fontScale="90000"/>
          </a:bodyPr>
          <a:lstStyle/>
          <a:p>
            <a:r>
              <a:rPr lang="en-US" altLang="zh-CN" dirty="0" smtClean="0"/>
              <a:t>database</a:t>
            </a:r>
            <a:endParaRPr lang="zh-CN" altLang="en-US" dirty="0"/>
          </a:p>
        </p:txBody>
      </p:sp>
      <p:sp>
        <p:nvSpPr>
          <p:cNvPr id="6" name="内容占位符 5"/>
          <p:cNvSpPr>
            <a:spLocks noGrp="1"/>
          </p:cNvSpPr>
          <p:nvPr>
            <p:ph idx="1"/>
          </p:nvPr>
        </p:nvSpPr>
        <p:spPr>
          <a:xfrm>
            <a:off x="214282" y="1385392"/>
            <a:ext cx="8572560" cy="5472608"/>
          </a:xfrm>
        </p:spPr>
        <p:txBody>
          <a:bodyPr>
            <a:normAutofit/>
          </a:bodyPr>
          <a:lstStyle/>
          <a:p>
            <a:pPr marL="0" indent="0">
              <a:buNone/>
            </a:pPr>
            <a:r>
              <a:rPr lang="en-US" altLang="zh-CN" sz="2000" dirty="0" smtClean="0"/>
              <a:t>FASTA database files need to be formatted </a:t>
            </a:r>
            <a:r>
              <a:rPr lang="en-US" altLang="zh-CN" sz="2000" dirty="0" smtClean="0"/>
              <a:t>by</a:t>
            </a:r>
            <a:r>
              <a:rPr lang="en-US" altLang="zh-CN" sz="2000" dirty="0" smtClean="0"/>
              <a:t> </a:t>
            </a:r>
            <a:r>
              <a:rPr lang="en-US" altLang="zh-CN" sz="2000" dirty="0" err="1" smtClean="0"/>
              <a:t>formatdb</a:t>
            </a:r>
            <a:r>
              <a:rPr lang="en-US" altLang="zh-CN" sz="2000" dirty="0" smtClean="0"/>
              <a:t> before they can be used in local blast search. Following is an example of command lines:</a:t>
            </a:r>
          </a:p>
          <a:p>
            <a:pPr marL="0" indent="0">
              <a:buNone/>
            </a:pPr>
            <a:endParaRPr lang="en-US" altLang="zh-CN" sz="2000" dirty="0" smtClean="0"/>
          </a:p>
          <a:p>
            <a:pPr marL="0" indent="0">
              <a:buNone/>
            </a:pPr>
            <a:r>
              <a:rPr lang="en-US" altLang="zh-CN" sz="2000" dirty="0" err="1" smtClean="0"/>
              <a:t>formatdb</a:t>
            </a:r>
            <a:r>
              <a:rPr lang="en-US" altLang="zh-CN" sz="2000" dirty="0" smtClean="0"/>
              <a:t> -</a:t>
            </a:r>
            <a:r>
              <a:rPr lang="en-US" altLang="zh-CN" sz="2000" dirty="0" err="1" smtClean="0"/>
              <a:t>i</a:t>
            </a:r>
            <a:r>
              <a:rPr lang="en-US" altLang="zh-CN" sz="2000" dirty="0" smtClean="0"/>
              <a:t> </a:t>
            </a:r>
            <a:r>
              <a:rPr lang="en-US" altLang="zh-CN" sz="2000" dirty="0" err="1" smtClean="0"/>
              <a:t>input_db</a:t>
            </a:r>
            <a:r>
              <a:rPr lang="en-US" altLang="zh-CN" sz="2000" dirty="0" smtClean="0"/>
              <a:t> -p F -o T for nucleotide</a:t>
            </a:r>
          </a:p>
          <a:p>
            <a:pPr marL="0" indent="0">
              <a:buNone/>
            </a:pPr>
            <a:r>
              <a:rPr lang="en-US" altLang="zh-CN" sz="2000" dirty="0" err="1" smtClean="0"/>
              <a:t>formatdb</a:t>
            </a:r>
            <a:r>
              <a:rPr lang="en-US" altLang="zh-CN" sz="2000" dirty="0" smtClean="0"/>
              <a:t> -</a:t>
            </a:r>
            <a:r>
              <a:rPr lang="en-US" altLang="zh-CN" sz="2000" dirty="0" err="1" smtClean="0"/>
              <a:t>i</a:t>
            </a:r>
            <a:r>
              <a:rPr lang="en-US" altLang="zh-CN" sz="2000" dirty="0" smtClean="0"/>
              <a:t> </a:t>
            </a:r>
            <a:r>
              <a:rPr lang="en-US" altLang="zh-CN" sz="2000" dirty="0" err="1" smtClean="0"/>
              <a:t>input_db</a:t>
            </a:r>
            <a:r>
              <a:rPr lang="en-US" altLang="zh-CN" sz="2000" dirty="0" smtClean="0"/>
              <a:t> -p T -o T for protein</a:t>
            </a:r>
          </a:p>
          <a:p>
            <a:pPr marL="0" indent="0">
              <a:buNone/>
            </a:pPr>
            <a:endParaRPr lang="en-US" altLang="zh-CN" sz="2000" dirty="0" smtClean="0"/>
          </a:p>
          <a:p>
            <a:pPr marL="0" indent="0">
              <a:buNone/>
            </a:pPr>
            <a:r>
              <a:rPr lang="en-US" altLang="zh-CN" sz="2000" dirty="0" err="1" smtClean="0"/>
              <a:t>Biobricks</a:t>
            </a:r>
            <a:r>
              <a:rPr lang="en-US" altLang="zh-CN" sz="2000" dirty="0" smtClean="0"/>
              <a:t> </a:t>
            </a:r>
            <a:r>
              <a:rPr lang="zh-CN" altLang="en-US" sz="2000" dirty="0" smtClean="0"/>
              <a:t>→</a:t>
            </a:r>
            <a:r>
              <a:rPr lang="en-US" altLang="zh-CN" sz="2000" dirty="0" smtClean="0"/>
              <a:t>FASTA</a:t>
            </a:r>
            <a:r>
              <a:rPr lang="zh-CN" altLang="en-US" sz="2000" dirty="0" smtClean="0"/>
              <a:t>→</a:t>
            </a:r>
            <a:r>
              <a:rPr lang="en-US" altLang="zh-CN" sz="2000" dirty="0" smtClean="0"/>
              <a:t>database</a:t>
            </a:r>
          </a:p>
          <a:p>
            <a:pPr marL="0" indent="0">
              <a:buNone/>
            </a:pPr>
            <a:endParaRPr lang="en-US" altLang="zh-CN" sz="2000" dirty="0" smtClean="0"/>
          </a:p>
          <a:p>
            <a:pPr marL="0" indent="0">
              <a:buNone/>
            </a:pPr>
            <a:r>
              <a:rPr lang="en-US" altLang="zh-CN" sz="2000" dirty="0" smtClean="0"/>
              <a:t>More functions: Cloud server</a:t>
            </a:r>
          </a:p>
          <a:p>
            <a:pPr marL="0" indent="0">
              <a:buNone/>
            </a:pPr>
            <a:r>
              <a:rPr lang="en-US" altLang="zh-CN" sz="2000" dirty="0" smtClean="0"/>
              <a:t>Cloud server allows authorized groups to upload new data to update the database. The data include several types below:</a:t>
            </a:r>
          </a:p>
          <a:p>
            <a:pPr marL="457200" indent="-457200">
              <a:buAutoNum type="arabicPeriod"/>
            </a:pPr>
            <a:r>
              <a:rPr lang="en-US" altLang="zh-CN" sz="2000" dirty="0" smtClean="0"/>
              <a:t>Valid or invalid combinations of </a:t>
            </a:r>
            <a:r>
              <a:rPr lang="en-US" altLang="zh-CN" sz="2000" dirty="0" err="1" smtClean="0"/>
              <a:t>biobricks</a:t>
            </a:r>
            <a:r>
              <a:rPr lang="en-US" altLang="zh-CN" sz="2000" dirty="0" smtClean="0"/>
              <a:t>;</a:t>
            </a:r>
          </a:p>
          <a:p>
            <a:pPr marL="457200" indent="-457200">
              <a:buAutoNum type="arabicPeriod"/>
            </a:pPr>
            <a:r>
              <a:rPr lang="en-US" altLang="zh-CN" sz="2000" dirty="0" smtClean="0"/>
              <a:t>New </a:t>
            </a:r>
            <a:r>
              <a:rPr lang="en-US" altLang="zh-CN" sz="2000" dirty="0" err="1" smtClean="0"/>
              <a:t>biobricks</a:t>
            </a:r>
            <a:r>
              <a:rPr lang="en-US" altLang="zh-CN" sz="2000" dirty="0" smtClean="0"/>
              <a:t>;</a:t>
            </a:r>
          </a:p>
          <a:p>
            <a:pPr marL="457200" indent="-457200">
              <a:buAutoNum type="arabicPeriod"/>
            </a:pPr>
            <a:r>
              <a:rPr lang="en-US" altLang="zh-CN" sz="2000" dirty="0" err="1" smtClean="0"/>
              <a:t>Survival&amp;function</a:t>
            </a:r>
            <a:r>
              <a:rPr lang="en-US" altLang="zh-CN" sz="2000" dirty="0" smtClean="0"/>
              <a:t> environment</a:t>
            </a:r>
          </a:p>
          <a:p>
            <a:pPr marL="457200" indent="-457200">
              <a:buAutoNum type="arabicPeriod"/>
            </a:pPr>
            <a:r>
              <a:rPr lang="en-US" altLang="zh-CN" sz="2000" dirty="0" smtClean="0"/>
              <a:t>……</a:t>
            </a:r>
          </a:p>
          <a:p>
            <a:pPr marL="0" indent="0">
              <a:buNone/>
            </a:pPr>
            <a:endParaRPr lang="zh-CN" altLang="zh-CN" sz="2000" dirty="0"/>
          </a:p>
        </p:txBody>
      </p:sp>
    </p:spTree>
    <p:extLst>
      <p:ext uri="{BB962C8B-B14F-4D97-AF65-F5344CB8AC3E}">
        <p14:creationId xmlns:p14="http://schemas.microsoft.com/office/powerpoint/2010/main" xmlns="" val="11604357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dirty="0" smtClean="0"/>
              <a:t/>
            </a:r>
            <a:br>
              <a:rPr lang="zh-CN" altLang="en-US" dirty="0" smtClean="0"/>
            </a:br>
            <a:endParaRPr lang="zh-CN" altLang="en-US" dirty="0"/>
          </a:p>
        </p:txBody>
      </p:sp>
      <p:sp>
        <p:nvSpPr>
          <p:cNvPr id="3" name="副标题 2"/>
          <p:cNvSpPr>
            <a:spLocks noGrp="1"/>
          </p:cNvSpPr>
          <p:nvPr>
            <p:ph type="subTitle" idx="1"/>
          </p:nvPr>
        </p:nvSpPr>
        <p:spPr>
          <a:xfrm>
            <a:off x="714348" y="2928934"/>
            <a:ext cx="6843738" cy="1428760"/>
          </a:xfrm>
        </p:spPr>
        <p:txBody>
          <a:bodyPr>
            <a:normAutofit/>
          </a:bodyPr>
          <a:lstStyle/>
          <a:p>
            <a:r>
              <a:rPr lang="en-US" altLang="zh-CN" sz="1200" dirty="0" smtClean="0">
                <a:hlinkClick r:id="rId2"/>
              </a:rPr>
              <a:t>http://www.ncbi.nlm.nih.gov/nucleotide/14705914?report=genbank&amp;log$=nucltop&amp;blast_rank=7&amp;RID=XSGFMJ5G012</a:t>
            </a:r>
            <a:endParaRPr lang="en-US" altLang="zh-CN" sz="1200" dirty="0" smtClean="0"/>
          </a:p>
          <a:p>
            <a:r>
              <a:rPr lang="en-US" altLang="zh-CN" sz="1200" dirty="0" smtClean="0">
                <a:hlinkClick r:id="rId3"/>
              </a:rPr>
              <a:t>http://www.ncbi.nlm.nih.gov/nucleotide/168149049?report=genbank&amp;log$=nucltop&amp;blast_rank=90&amp;RID=XSJ14636016</a:t>
            </a:r>
            <a:endParaRPr lang="en-US" altLang="zh-CN" sz="1200" dirty="0" smtClean="0"/>
          </a:p>
          <a:p>
            <a:r>
              <a:rPr lang="en-US" altLang="zh-CN" sz="1200" dirty="0" smtClean="0">
                <a:hlinkClick r:id="rId4"/>
              </a:rPr>
              <a:t>http://blast.ncbi.nlm.nih.gov/</a:t>
            </a:r>
            <a:endParaRPr lang="en-US" altLang="zh-CN" sz="1200" dirty="0" smtClean="0"/>
          </a:p>
          <a:p>
            <a:endParaRPr lang="zh-CN" altLang="en-US" sz="1200" dirty="0"/>
          </a:p>
        </p:txBody>
      </p:sp>
      <p:pic>
        <p:nvPicPr>
          <p:cNvPr id="4" name="Picture 4" descr="http://www.hbrc.com/uploadfiles/body_pic/2012%2C01%2C04%2C09-33-182530353.jpeg"/>
          <p:cNvPicPr>
            <a:picLocks noChangeAspect="1" noChangeArrowheads="1"/>
          </p:cNvPicPr>
          <p:nvPr/>
        </p:nvPicPr>
        <p:blipFill>
          <a:blip r:embed="rId5"/>
          <a:srcRect/>
          <a:stretch>
            <a:fillRect/>
          </a:stretch>
        </p:blipFill>
        <p:spPr bwMode="auto">
          <a:xfrm>
            <a:off x="1" y="0"/>
            <a:ext cx="1884882" cy="1785926"/>
          </a:xfrm>
          <a:prstGeom prst="rect">
            <a:avLst/>
          </a:prstGeom>
          <a:noFill/>
        </p:spPr>
      </p:pic>
      <p:pic>
        <p:nvPicPr>
          <p:cNvPr id="4098" name="Picture 2" descr="C:\Users\Administrator\AppData\Roaming\Tencent\Users\651948310\QQ\WinTemp\RichOle\@RVGV0V`(9IM3U~D$I%A19K.jpg"/>
          <p:cNvPicPr>
            <a:picLocks noChangeAspect="1" noChangeArrowheads="1"/>
          </p:cNvPicPr>
          <p:nvPr/>
        </p:nvPicPr>
        <p:blipFill>
          <a:blip r:embed="rId6"/>
          <a:srcRect/>
          <a:stretch>
            <a:fillRect/>
          </a:stretch>
        </p:blipFill>
        <p:spPr bwMode="auto">
          <a:xfrm>
            <a:off x="1857356" y="642918"/>
            <a:ext cx="7000924" cy="169545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1" name="Picture 1" descr="C:\Users\Administrator\Documents\Tencent Files\651948310\Image\~8YJ6DCEMENG8QE8JIAMT1D.jpg"/>
          <p:cNvPicPr>
            <a:picLocks noChangeAspect="1" noChangeArrowheads="1"/>
          </p:cNvPicPr>
          <p:nvPr/>
        </p:nvPicPr>
        <p:blipFill>
          <a:blip r:embed="rId2"/>
          <a:srcRect/>
          <a:stretch>
            <a:fillRect/>
          </a:stretch>
        </p:blipFill>
        <p:spPr bwMode="auto">
          <a:xfrm>
            <a:off x="3357554" y="0"/>
            <a:ext cx="4695825" cy="2886075"/>
          </a:xfrm>
          <a:prstGeom prst="rect">
            <a:avLst/>
          </a:prstGeom>
          <a:noFill/>
        </p:spPr>
      </p:pic>
      <p:sp>
        <p:nvSpPr>
          <p:cNvPr id="2" name="标题 1"/>
          <p:cNvSpPr>
            <a:spLocks noGrp="1"/>
          </p:cNvSpPr>
          <p:nvPr>
            <p:ph type="title"/>
          </p:nvPr>
        </p:nvSpPr>
        <p:spPr>
          <a:xfrm>
            <a:off x="457200" y="274638"/>
            <a:ext cx="8363272" cy="778098"/>
          </a:xfrm>
        </p:spPr>
        <p:txBody>
          <a:bodyPr/>
          <a:lstStyle/>
          <a:p>
            <a:pPr algn="l"/>
            <a:r>
              <a:rPr lang="en-US" altLang="zh-CN" dirty="0" smtClean="0"/>
              <a:t>             PART 3</a:t>
            </a:r>
            <a:endParaRPr lang="zh-CN" altLang="en-US" dirty="0"/>
          </a:p>
        </p:txBody>
      </p:sp>
      <p:sp>
        <p:nvSpPr>
          <p:cNvPr id="3" name="内容占位符 2"/>
          <p:cNvSpPr>
            <a:spLocks noGrp="1"/>
          </p:cNvSpPr>
          <p:nvPr>
            <p:ph idx="1"/>
          </p:nvPr>
        </p:nvSpPr>
        <p:spPr>
          <a:xfrm>
            <a:off x="357158" y="2332037"/>
            <a:ext cx="8229600" cy="4525963"/>
          </a:xfrm>
        </p:spPr>
        <p:txBody>
          <a:bodyPr>
            <a:normAutofit fontScale="92500"/>
          </a:bodyPr>
          <a:lstStyle/>
          <a:p>
            <a:r>
              <a:rPr lang="en-US" altLang="zh-CN" dirty="0" smtClean="0"/>
              <a:t>First of all, the biological components are the basic units that are used to construct models .Every biological component has its own ID and every biological component has its own symbol.</a:t>
            </a:r>
            <a:endParaRPr lang="zh-CN" altLang="zh-CN" dirty="0" smtClean="0"/>
          </a:p>
          <a:p>
            <a:r>
              <a:rPr lang="en-US" altLang="zh-CN" dirty="0" smtClean="0"/>
              <a:t>Second, after finding all these biological components we should draw it in a right direction, according to the query sequence. Then string all these biological component in a line. </a:t>
            </a:r>
            <a:endParaRPr lang="zh-CN" altLang="zh-CN" dirty="0" smtClean="0"/>
          </a:p>
          <a:p>
            <a:endParaRPr lang="zh-CN" altLang="en-US" dirty="0"/>
          </a:p>
        </p:txBody>
      </p:sp>
      <p:pic>
        <p:nvPicPr>
          <p:cNvPr id="5" name="Picture 4" descr="http://www.hbrc.com/uploadfiles/body_pic/2012%2C01%2C04%2C09-33-182530353.jpeg"/>
          <p:cNvPicPr>
            <a:picLocks noChangeAspect="1" noChangeArrowheads="1"/>
          </p:cNvPicPr>
          <p:nvPr/>
        </p:nvPicPr>
        <p:blipFill>
          <a:blip r:embed="rId3"/>
          <a:srcRect/>
          <a:stretch>
            <a:fillRect/>
          </a:stretch>
        </p:blipFill>
        <p:spPr bwMode="auto">
          <a:xfrm>
            <a:off x="1" y="0"/>
            <a:ext cx="1884882" cy="1785926"/>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TotalTime>
  <Words>218</Words>
  <PresentationFormat>全屏显示(4:3)</PresentationFormat>
  <Paragraphs>35</Paragraphs>
  <Slides>5</Slides>
  <Notes>0</Notes>
  <HiddenSlides>0</HiddenSlides>
  <MMClips>0</MMClips>
  <ScaleCrop>false</ScaleCrop>
  <HeadingPairs>
    <vt:vector size="4" baseType="variant">
      <vt:variant>
        <vt:lpstr>主题</vt:lpstr>
      </vt:variant>
      <vt:variant>
        <vt:i4>1</vt:i4>
      </vt:variant>
      <vt:variant>
        <vt:lpstr>幻灯片标题</vt:lpstr>
      </vt:variant>
      <vt:variant>
        <vt:i4>5</vt:i4>
      </vt:variant>
    </vt:vector>
  </HeadingPairs>
  <TitlesOfParts>
    <vt:vector size="6" baseType="lpstr">
      <vt:lpstr>Office 主题</vt:lpstr>
      <vt:lpstr>IGEM Journal Club Final Project </vt:lpstr>
      <vt:lpstr>Abstract</vt:lpstr>
      <vt:lpstr>database</vt:lpstr>
      <vt:lpstr> </vt:lpstr>
      <vt:lpstr>             PART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Sky123.Org</cp:lastModifiedBy>
  <cp:revision>35</cp:revision>
  <dcterms:created xsi:type="dcterms:W3CDTF">2012-06-15T21:41:01Z</dcterms:created>
  <dcterms:modified xsi:type="dcterms:W3CDTF">2012-06-16T10:48:45Z</dcterms:modified>
</cp:coreProperties>
</file>