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62" r:id="rId6"/>
    <p:sldId id="259" r:id="rId7"/>
    <p:sldId id="260" r:id="rId8"/>
    <p:sldId id="265" r:id="rId9"/>
    <p:sldId id="266" r:id="rId10"/>
    <p:sldId id="268" r:id="rId11"/>
    <p:sldId id="267" r:id="rId12"/>
    <p:sldId id="261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01" autoAdjust="0"/>
  </p:normalViewPr>
  <p:slideViewPr>
    <p:cSldViewPr>
      <p:cViewPr varScale="1">
        <p:scale>
          <a:sx n="63" d="100"/>
          <a:sy n="63" d="100"/>
        </p:scale>
        <p:origin x="-15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gif"/><Relationship Id="rId2" Type="http://schemas.openxmlformats.org/officeDocument/2006/relationships/image" Target="../media/image11.jp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gif"/><Relationship Id="rId2" Type="http://schemas.openxmlformats.org/officeDocument/2006/relationships/image" Target="../media/image11.jp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B194D-B5B0-4D88-9F68-CA48C84EB382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9EDC94-9FC1-4350-A59B-9570A673008F}">
      <dgm:prSet phldrT="[Text]"/>
      <dgm:spPr/>
      <dgm:t>
        <a:bodyPr/>
        <a:lstStyle/>
        <a:p>
          <a:r>
            <a:rPr lang="en-US" dirty="0" smtClean="0"/>
            <a:t>Assembly PCR</a:t>
          </a:r>
          <a:endParaRPr lang="en-US" dirty="0"/>
        </a:p>
      </dgm:t>
    </dgm:pt>
    <dgm:pt modelId="{D4EF4B04-DFAC-4CA2-BC53-A3D475A25C58}" type="parTrans" cxnId="{1D05DF11-F1D8-448E-A1A1-D5CC87EB7F4F}">
      <dgm:prSet/>
      <dgm:spPr/>
      <dgm:t>
        <a:bodyPr/>
        <a:lstStyle/>
        <a:p>
          <a:endParaRPr lang="en-US"/>
        </a:p>
      </dgm:t>
    </dgm:pt>
    <dgm:pt modelId="{938C3A74-BA46-4587-B2A5-6527EBB8068A}" type="sibTrans" cxnId="{1D05DF11-F1D8-448E-A1A1-D5CC87EB7F4F}">
      <dgm:prSet/>
      <dgm:spPr/>
      <dgm:t>
        <a:bodyPr/>
        <a:lstStyle/>
        <a:p>
          <a:endParaRPr lang="en-US"/>
        </a:p>
      </dgm:t>
    </dgm:pt>
    <dgm:pt modelId="{8F23BBB0-308E-4F4C-B011-F685776B0640}">
      <dgm:prSet phldrT="[Text]"/>
      <dgm:spPr/>
      <dgm:t>
        <a:bodyPr/>
        <a:lstStyle/>
        <a:p>
          <a:r>
            <a:rPr lang="en-US" dirty="0" smtClean="0"/>
            <a:t>Artificial Gene Synthesis</a:t>
          </a:r>
          <a:endParaRPr lang="en-US" dirty="0"/>
        </a:p>
      </dgm:t>
    </dgm:pt>
    <dgm:pt modelId="{86A4ACCD-416F-47C4-87EC-E2C666B1C923}" type="parTrans" cxnId="{25760D7C-3EDC-4360-B056-606A4FECA70E}">
      <dgm:prSet/>
      <dgm:spPr/>
      <dgm:t>
        <a:bodyPr/>
        <a:lstStyle/>
        <a:p>
          <a:endParaRPr lang="en-US"/>
        </a:p>
      </dgm:t>
    </dgm:pt>
    <dgm:pt modelId="{D5383CD2-0357-4395-A740-3057F2ECD015}" type="sibTrans" cxnId="{25760D7C-3EDC-4360-B056-606A4FECA70E}">
      <dgm:prSet/>
      <dgm:spPr/>
      <dgm:t>
        <a:bodyPr/>
        <a:lstStyle/>
        <a:p>
          <a:endParaRPr lang="en-US"/>
        </a:p>
      </dgm:t>
    </dgm:pt>
    <dgm:pt modelId="{3EE2332A-41C2-42EE-9283-C24047375C2A}">
      <dgm:prSet phldrT="[Text]"/>
      <dgm:spPr/>
      <dgm:t>
        <a:bodyPr/>
        <a:lstStyle/>
        <a:p>
          <a:r>
            <a:rPr lang="en-US" dirty="0" smtClean="0"/>
            <a:t>Gene Therapy</a:t>
          </a:r>
          <a:endParaRPr lang="en-US" dirty="0"/>
        </a:p>
      </dgm:t>
    </dgm:pt>
    <dgm:pt modelId="{E38D9576-864B-4B86-986D-9A43D275A705}" type="parTrans" cxnId="{620BF471-7750-42DD-8594-0B8DEB01F6CA}">
      <dgm:prSet/>
      <dgm:spPr/>
      <dgm:t>
        <a:bodyPr/>
        <a:lstStyle/>
        <a:p>
          <a:endParaRPr lang="en-US"/>
        </a:p>
      </dgm:t>
    </dgm:pt>
    <dgm:pt modelId="{E5B1A3DD-98E9-4D7E-B845-DC9049B33EDD}" type="sibTrans" cxnId="{620BF471-7750-42DD-8594-0B8DEB01F6CA}">
      <dgm:prSet/>
      <dgm:spPr/>
      <dgm:t>
        <a:bodyPr/>
        <a:lstStyle/>
        <a:p>
          <a:endParaRPr lang="en-US"/>
        </a:p>
      </dgm:t>
    </dgm:pt>
    <dgm:pt modelId="{A35FF182-031D-4D14-BAEC-B84FB211A76D}">
      <dgm:prSet phldrT="[Text]"/>
      <dgm:spPr/>
      <dgm:t>
        <a:bodyPr/>
        <a:lstStyle/>
        <a:p>
          <a:r>
            <a:rPr lang="en-US" dirty="0" smtClean="0"/>
            <a:t>Synthetic Biology</a:t>
          </a:r>
          <a:endParaRPr lang="en-US" dirty="0"/>
        </a:p>
      </dgm:t>
    </dgm:pt>
    <dgm:pt modelId="{26A61453-E5CD-4F10-A86B-863DB588E537}" type="parTrans" cxnId="{B37B66A6-8778-4378-9EA1-F2BE4F144135}">
      <dgm:prSet/>
      <dgm:spPr/>
      <dgm:t>
        <a:bodyPr/>
        <a:lstStyle/>
        <a:p>
          <a:endParaRPr lang="en-US"/>
        </a:p>
      </dgm:t>
    </dgm:pt>
    <dgm:pt modelId="{EE797F52-2960-4E5E-B01F-879206915DB8}" type="sibTrans" cxnId="{B37B66A6-8778-4378-9EA1-F2BE4F144135}">
      <dgm:prSet/>
      <dgm:spPr/>
      <dgm:t>
        <a:bodyPr/>
        <a:lstStyle/>
        <a:p>
          <a:endParaRPr lang="en-US"/>
        </a:p>
      </dgm:t>
    </dgm:pt>
    <dgm:pt modelId="{26F8C99E-A250-497E-BF76-D12DB1F0BC11}">
      <dgm:prSet/>
      <dgm:spPr/>
      <dgm:t>
        <a:bodyPr/>
        <a:lstStyle/>
        <a:p>
          <a:r>
            <a:rPr lang="en-US" dirty="0" smtClean="0"/>
            <a:t>Vaccine Development</a:t>
          </a:r>
          <a:endParaRPr lang="en-US" dirty="0"/>
        </a:p>
      </dgm:t>
    </dgm:pt>
    <dgm:pt modelId="{0B0064BC-971A-4119-BCBF-DD045A0BE40C}" type="parTrans" cxnId="{E1216679-C278-43B3-B67C-1010C27FD524}">
      <dgm:prSet/>
      <dgm:spPr/>
      <dgm:t>
        <a:bodyPr/>
        <a:lstStyle/>
        <a:p>
          <a:endParaRPr lang="en-US"/>
        </a:p>
      </dgm:t>
    </dgm:pt>
    <dgm:pt modelId="{25D0E847-6F1E-439D-BA07-B672DB59955B}" type="sibTrans" cxnId="{E1216679-C278-43B3-B67C-1010C27FD524}">
      <dgm:prSet/>
      <dgm:spPr/>
      <dgm:t>
        <a:bodyPr/>
        <a:lstStyle/>
        <a:p>
          <a:endParaRPr lang="en-US"/>
        </a:p>
      </dgm:t>
    </dgm:pt>
    <dgm:pt modelId="{E50FEC44-598C-42C8-9AFA-7B4F071DC8EE}">
      <dgm:prSet/>
      <dgm:spPr/>
      <dgm:t>
        <a:bodyPr/>
        <a:lstStyle/>
        <a:p>
          <a:r>
            <a:rPr lang="en-US" dirty="0" err="1" smtClean="0"/>
            <a:t>Synthia</a:t>
          </a:r>
          <a:r>
            <a:rPr lang="en-US" dirty="0" smtClean="0"/>
            <a:t> </a:t>
          </a:r>
          <a:endParaRPr lang="en-US" dirty="0"/>
        </a:p>
      </dgm:t>
    </dgm:pt>
    <dgm:pt modelId="{B25C2081-A017-4EB1-B1F8-6F5A3E107CF5}" type="parTrans" cxnId="{E4184C62-5D22-4CDD-ACE8-7CDEB68C4C4A}">
      <dgm:prSet/>
      <dgm:spPr/>
      <dgm:t>
        <a:bodyPr/>
        <a:lstStyle/>
        <a:p>
          <a:endParaRPr lang="en-US"/>
        </a:p>
      </dgm:t>
    </dgm:pt>
    <dgm:pt modelId="{C72AA7D5-44EA-45ED-B589-86761ACB6D44}" type="sibTrans" cxnId="{E4184C62-5D22-4CDD-ACE8-7CDEB68C4C4A}">
      <dgm:prSet/>
      <dgm:spPr/>
      <dgm:t>
        <a:bodyPr/>
        <a:lstStyle/>
        <a:p>
          <a:endParaRPr lang="en-US"/>
        </a:p>
      </dgm:t>
    </dgm:pt>
    <dgm:pt modelId="{F9C39FC6-0559-4BE9-BF4D-E08F8C17301C}">
      <dgm:prSet/>
      <dgm:spPr/>
      <dgm:t>
        <a:bodyPr/>
        <a:lstStyle/>
        <a:p>
          <a:r>
            <a:rPr lang="en-US" dirty="0" smtClean="0"/>
            <a:t>MAGE Technology </a:t>
          </a:r>
          <a:endParaRPr lang="en-US" dirty="0"/>
        </a:p>
      </dgm:t>
    </dgm:pt>
    <dgm:pt modelId="{8DF5B3FF-09D7-4A8A-A426-86E5E3CC3AF9}" type="parTrans" cxnId="{012AD375-2D21-4268-AAF7-520BAB503B1D}">
      <dgm:prSet/>
      <dgm:spPr/>
      <dgm:t>
        <a:bodyPr/>
        <a:lstStyle/>
        <a:p>
          <a:endParaRPr lang="en-US"/>
        </a:p>
      </dgm:t>
    </dgm:pt>
    <dgm:pt modelId="{E0D1386C-D551-41BE-8D2F-140D0101A85C}" type="sibTrans" cxnId="{012AD375-2D21-4268-AAF7-520BAB503B1D}">
      <dgm:prSet/>
      <dgm:spPr/>
      <dgm:t>
        <a:bodyPr/>
        <a:lstStyle/>
        <a:p>
          <a:endParaRPr lang="en-US"/>
        </a:p>
      </dgm:t>
    </dgm:pt>
    <dgm:pt modelId="{ACC4F92D-6C81-4420-A230-A1CCE5644EC3}" type="pres">
      <dgm:prSet presAssocID="{6F2B194D-B5B0-4D88-9F68-CA48C84EB3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8DB0E5B-0993-4592-BA6A-28CDFAD713F6}" type="pres">
      <dgm:prSet presAssocID="{029EDC94-9FC1-4350-A59B-9570A673008F}" presName="hierRoot1" presStyleCnt="0"/>
      <dgm:spPr/>
    </dgm:pt>
    <dgm:pt modelId="{E6ACBD8F-BDFE-442A-9967-A907B5A7153A}" type="pres">
      <dgm:prSet presAssocID="{029EDC94-9FC1-4350-A59B-9570A673008F}" presName="composite" presStyleCnt="0"/>
      <dgm:spPr/>
    </dgm:pt>
    <dgm:pt modelId="{CFD9E0B9-539D-434B-99C7-31F30A56207A}" type="pres">
      <dgm:prSet presAssocID="{029EDC94-9FC1-4350-A59B-9570A673008F}" presName="image" presStyleLbl="node0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7D7485EC-6669-4B73-8566-AB738217E242}" type="pres">
      <dgm:prSet presAssocID="{029EDC94-9FC1-4350-A59B-9570A673008F}" presName="text" presStyleLbl="revTx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4CF608-D637-4E91-9586-31F34E2867E5}" type="pres">
      <dgm:prSet presAssocID="{029EDC94-9FC1-4350-A59B-9570A673008F}" presName="hierChild2" presStyleCnt="0"/>
      <dgm:spPr/>
    </dgm:pt>
    <dgm:pt modelId="{37CCCDBF-B742-47B4-AA78-7C2B9226229E}" type="pres">
      <dgm:prSet presAssocID="{86A4ACCD-416F-47C4-87EC-E2C666B1C923}" presName="Name10" presStyleLbl="parChTrans1D2" presStyleIdx="0" presStyleCnt="1"/>
      <dgm:spPr/>
    </dgm:pt>
    <dgm:pt modelId="{7D866719-8A35-4615-BE61-BADB04D7BF9C}" type="pres">
      <dgm:prSet presAssocID="{8F23BBB0-308E-4F4C-B011-F685776B0640}" presName="hierRoot2" presStyleCnt="0"/>
      <dgm:spPr/>
    </dgm:pt>
    <dgm:pt modelId="{E7DDACD6-2BC0-45CA-A6CD-1DB6D91DF512}" type="pres">
      <dgm:prSet presAssocID="{8F23BBB0-308E-4F4C-B011-F685776B0640}" presName="composite2" presStyleCnt="0"/>
      <dgm:spPr/>
    </dgm:pt>
    <dgm:pt modelId="{AF84441A-A242-46D7-B75C-E96374CCC2EA}" type="pres">
      <dgm:prSet presAssocID="{8F23BBB0-308E-4F4C-B011-F685776B0640}" presName="image2" presStyleLbl="node2" presStyleIdx="0" presStyleCnt="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79C65EB7-A1D7-49C1-BCD3-07B6B203A620}" type="pres">
      <dgm:prSet presAssocID="{8F23BBB0-308E-4F4C-B011-F685776B0640}" presName="text2" presStyleLbl="revTx" presStyleIdx="1" presStyleCnt="7">
        <dgm:presLayoutVars>
          <dgm:chPref val="3"/>
        </dgm:presLayoutVars>
      </dgm:prSet>
      <dgm:spPr/>
    </dgm:pt>
    <dgm:pt modelId="{C318602E-5AA7-4AAB-9133-F19C8FB32083}" type="pres">
      <dgm:prSet presAssocID="{8F23BBB0-308E-4F4C-B011-F685776B0640}" presName="hierChild3" presStyleCnt="0"/>
      <dgm:spPr/>
    </dgm:pt>
    <dgm:pt modelId="{76B55949-35A8-4E82-B795-95BC08354F7F}" type="pres">
      <dgm:prSet presAssocID="{E38D9576-864B-4B86-986D-9A43D275A705}" presName="Name17" presStyleLbl="parChTrans1D3" presStyleIdx="0" presStyleCnt="3"/>
      <dgm:spPr/>
    </dgm:pt>
    <dgm:pt modelId="{CA58455E-302C-47DB-8979-821F19D81BAA}" type="pres">
      <dgm:prSet presAssocID="{3EE2332A-41C2-42EE-9283-C24047375C2A}" presName="hierRoot3" presStyleCnt="0"/>
      <dgm:spPr/>
    </dgm:pt>
    <dgm:pt modelId="{7BECC031-DB69-41EB-BD1D-5A8A3CC90A48}" type="pres">
      <dgm:prSet presAssocID="{3EE2332A-41C2-42EE-9283-C24047375C2A}" presName="composite3" presStyleCnt="0"/>
      <dgm:spPr/>
    </dgm:pt>
    <dgm:pt modelId="{352256FA-B60D-42B8-88EF-77A0F50BD97B}" type="pres">
      <dgm:prSet presAssocID="{3EE2332A-41C2-42EE-9283-C24047375C2A}" presName="image3" presStyleLbl="node3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3FADE1CE-EC06-46D1-B551-F04FA354AFFB}" type="pres">
      <dgm:prSet presAssocID="{3EE2332A-41C2-42EE-9283-C24047375C2A}" presName="text3" presStyleLbl="revTx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E66DE3-22E7-4FB2-BAA4-AA014BE5C0C7}" type="pres">
      <dgm:prSet presAssocID="{3EE2332A-41C2-42EE-9283-C24047375C2A}" presName="hierChild4" presStyleCnt="0"/>
      <dgm:spPr/>
    </dgm:pt>
    <dgm:pt modelId="{598EEE0A-8F3C-4487-9850-FD77A9FC2089}" type="pres">
      <dgm:prSet presAssocID="{26A61453-E5CD-4F10-A86B-863DB588E537}" presName="Name17" presStyleLbl="parChTrans1D3" presStyleIdx="1" presStyleCnt="3"/>
      <dgm:spPr/>
    </dgm:pt>
    <dgm:pt modelId="{EAE150D2-25C4-4C12-8A32-30F74956C73C}" type="pres">
      <dgm:prSet presAssocID="{A35FF182-031D-4D14-BAEC-B84FB211A76D}" presName="hierRoot3" presStyleCnt="0"/>
      <dgm:spPr/>
    </dgm:pt>
    <dgm:pt modelId="{A432ED76-A48A-41DD-B7D3-73F5022063CA}" type="pres">
      <dgm:prSet presAssocID="{A35FF182-031D-4D14-BAEC-B84FB211A76D}" presName="composite3" presStyleCnt="0"/>
      <dgm:spPr/>
    </dgm:pt>
    <dgm:pt modelId="{5A3AEBF1-D24C-4E5F-9605-4EE83EE53259}" type="pres">
      <dgm:prSet presAssocID="{A35FF182-031D-4D14-BAEC-B84FB211A76D}" presName="image3" presStyleLbl="node3" presStyleIdx="1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C1F9A3F7-6671-4943-B48D-D23DF6897FCA}" type="pres">
      <dgm:prSet presAssocID="{A35FF182-031D-4D14-BAEC-B84FB211A76D}" presName="text3" presStyleLbl="revTx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4F9950-2644-4FD2-B282-A486B62E7FB0}" type="pres">
      <dgm:prSet presAssocID="{A35FF182-031D-4D14-BAEC-B84FB211A76D}" presName="hierChild4" presStyleCnt="0"/>
      <dgm:spPr/>
    </dgm:pt>
    <dgm:pt modelId="{339E9972-2339-4DF7-AAFA-6D9C542791E5}" type="pres">
      <dgm:prSet presAssocID="{B25C2081-A017-4EB1-B1F8-6F5A3E107CF5}" presName="Name23" presStyleLbl="parChTrans1D4" presStyleIdx="0" presStyleCnt="2"/>
      <dgm:spPr/>
    </dgm:pt>
    <dgm:pt modelId="{18CD98B1-8177-481D-97D3-20EA2F7ECBD2}" type="pres">
      <dgm:prSet presAssocID="{E50FEC44-598C-42C8-9AFA-7B4F071DC8EE}" presName="hierRoot4" presStyleCnt="0"/>
      <dgm:spPr/>
    </dgm:pt>
    <dgm:pt modelId="{E7232E8A-B439-4F12-9432-E97A48540565}" type="pres">
      <dgm:prSet presAssocID="{E50FEC44-598C-42C8-9AFA-7B4F071DC8EE}" presName="composite4" presStyleCnt="0"/>
      <dgm:spPr/>
    </dgm:pt>
    <dgm:pt modelId="{24043BE3-0C62-4A73-BC8A-F9B00C28091B}" type="pres">
      <dgm:prSet presAssocID="{E50FEC44-598C-42C8-9AFA-7B4F071DC8EE}" presName="image4" presStyleLbl="node4" presStyleIdx="0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F8394897-48DC-4A66-BB2A-E8EDC246EFC8}" type="pres">
      <dgm:prSet presAssocID="{E50FEC44-598C-42C8-9AFA-7B4F071DC8EE}" presName="text4" presStyleLbl="revTx" presStyleIdx="4" presStyleCnt="7">
        <dgm:presLayoutVars>
          <dgm:chPref val="3"/>
        </dgm:presLayoutVars>
      </dgm:prSet>
      <dgm:spPr/>
    </dgm:pt>
    <dgm:pt modelId="{7E7ADC9F-C35D-49A5-AEF7-3D060B665E34}" type="pres">
      <dgm:prSet presAssocID="{E50FEC44-598C-42C8-9AFA-7B4F071DC8EE}" presName="hierChild5" presStyleCnt="0"/>
      <dgm:spPr/>
    </dgm:pt>
    <dgm:pt modelId="{873FDF9E-4B05-4D82-8BC4-023949F1728F}" type="pres">
      <dgm:prSet presAssocID="{8DF5B3FF-09D7-4A8A-A426-86E5E3CC3AF9}" presName="Name23" presStyleLbl="parChTrans1D4" presStyleIdx="1" presStyleCnt="2"/>
      <dgm:spPr/>
    </dgm:pt>
    <dgm:pt modelId="{21A99A12-964C-4AF4-9D5C-0CA8F53F23FE}" type="pres">
      <dgm:prSet presAssocID="{F9C39FC6-0559-4BE9-BF4D-E08F8C17301C}" presName="hierRoot4" presStyleCnt="0"/>
      <dgm:spPr/>
    </dgm:pt>
    <dgm:pt modelId="{5071CBBF-574D-4990-805C-EF271B3F6159}" type="pres">
      <dgm:prSet presAssocID="{F9C39FC6-0559-4BE9-BF4D-E08F8C17301C}" presName="composite4" presStyleCnt="0"/>
      <dgm:spPr/>
    </dgm:pt>
    <dgm:pt modelId="{BB85E8F0-583D-4F76-AAE0-0840DBF88C41}" type="pres">
      <dgm:prSet presAssocID="{F9C39FC6-0559-4BE9-BF4D-E08F8C17301C}" presName="image4" presStyleLbl="node4" presStyleIdx="1" presStyleCnt="2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99024184-54F4-4A65-86D7-BBC867CD3CAE}" type="pres">
      <dgm:prSet presAssocID="{F9C39FC6-0559-4BE9-BF4D-E08F8C17301C}" presName="text4" presStyleLbl="revTx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D95A9B-279D-4095-AD08-A3DE04093797}" type="pres">
      <dgm:prSet presAssocID="{F9C39FC6-0559-4BE9-BF4D-E08F8C17301C}" presName="hierChild5" presStyleCnt="0"/>
      <dgm:spPr/>
    </dgm:pt>
    <dgm:pt modelId="{E5E73D37-0D38-49EB-BB12-BDCC1ACB4B08}" type="pres">
      <dgm:prSet presAssocID="{0B0064BC-971A-4119-BCBF-DD045A0BE40C}" presName="Name17" presStyleLbl="parChTrans1D3" presStyleIdx="2" presStyleCnt="3"/>
      <dgm:spPr/>
    </dgm:pt>
    <dgm:pt modelId="{BD320935-CA0F-46BC-A566-F28A1EFFAEBD}" type="pres">
      <dgm:prSet presAssocID="{26F8C99E-A250-497E-BF76-D12DB1F0BC11}" presName="hierRoot3" presStyleCnt="0"/>
      <dgm:spPr/>
    </dgm:pt>
    <dgm:pt modelId="{1FB55909-AF76-4969-A8BB-589FA1AC828D}" type="pres">
      <dgm:prSet presAssocID="{26F8C99E-A250-497E-BF76-D12DB1F0BC11}" presName="composite3" presStyleCnt="0"/>
      <dgm:spPr/>
    </dgm:pt>
    <dgm:pt modelId="{F3D57C12-87F2-4072-A2A8-97C9B0B6169C}" type="pres">
      <dgm:prSet presAssocID="{26F8C99E-A250-497E-BF76-D12DB1F0BC11}" presName="image3" presStyleLbl="node3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109A3F6A-F796-4155-AC05-51364B555E54}" type="pres">
      <dgm:prSet presAssocID="{26F8C99E-A250-497E-BF76-D12DB1F0BC11}" presName="text3" presStyleLbl="revTx" presStyleIdx="6" presStyleCnt="7">
        <dgm:presLayoutVars>
          <dgm:chPref val="3"/>
        </dgm:presLayoutVars>
      </dgm:prSet>
      <dgm:spPr/>
    </dgm:pt>
    <dgm:pt modelId="{D12E8202-5987-4BE2-8F76-4D654EBD2C7E}" type="pres">
      <dgm:prSet presAssocID="{26F8C99E-A250-497E-BF76-D12DB1F0BC11}" presName="hierChild4" presStyleCnt="0"/>
      <dgm:spPr/>
    </dgm:pt>
  </dgm:ptLst>
  <dgm:cxnLst>
    <dgm:cxn modelId="{1D05DF11-F1D8-448E-A1A1-D5CC87EB7F4F}" srcId="{6F2B194D-B5B0-4D88-9F68-CA48C84EB382}" destId="{029EDC94-9FC1-4350-A59B-9570A673008F}" srcOrd="0" destOrd="0" parTransId="{D4EF4B04-DFAC-4CA2-BC53-A3D475A25C58}" sibTransId="{938C3A74-BA46-4587-B2A5-6527EBB8068A}"/>
    <dgm:cxn modelId="{E15055F5-14E8-4A4A-8DC7-ACC89C181E45}" type="presOf" srcId="{0B0064BC-971A-4119-BCBF-DD045A0BE40C}" destId="{E5E73D37-0D38-49EB-BB12-BDCC1ACB4B08}" srcOrd="0" destOrd="0" presId="urn:microsoft.com/office/officeart/2009/layout/CirclePictureHierarchy"/>
    <dgm:cxn modelId="{C5BFB86C-C584-43D1-971D-92E781270D91}" type="presOf" srcId="{8F23BBB0-308E-4F4C-B011-F685776B0640}" destId="{79C65EB7-A1D7-49C1-BCD3-07B6B203A620}" srcOrd="0" destOrd="0" presId="urn:microsoft.com/office/officeart/2009/layout/CirclePictureHierarchy"/>
    <dgm:cxn modelId="{AC0F1197-C34A-4E3E-9ABC-F76DFDB469BD}" type="presOf" srcId="{8DF5B3FF-09D7-4A8A-A426-86E5E3CC3AF9}" destId="{873FDF9E-4B05-4D82-8BC4-023949F1728F}" srcOrd="0" destOrd="0" presId="urn:microsoft.com/office/officeart/2009/layout/CirclePictureHierarchy"/>
    <dgm:cxn modelId="{E4184C62-5D22-4CDD-ACE8-7CDEB68C4C4A}" srcId="{A35FF182-031D-4D14-BAEC-B84FB211A76D}" destId="{E50FEC44-598C-42C8-9AFA-7B4F071DC8EE}" srcOrd="0" destOrd="0" parTransId="{B25C2081-A017-4EB1-B1F8-6F5A3E107CF5}" sibTransId="{C72AA7D5-44EA-45ED-B589-86761ACB6D44}"/>
    <dgm:cxn modelId="{724568DF-ACD4-469E-9BA7-D0969193CA41}" type="presOf" srcId="{3EE2332A-41C2-42EE-9283-C24047375C2A}" destId="{3FADE1CE-EC06-46D1-B551-F04FA354AFFB}" srcOrd="0" destOrd="0" presId="urn:microsoft.com/office/officeart/2009/layout/CirclePictureHierarchy"/>
    <dgm:cxn modelId="{3E7EB8FF-C3D2-4F7D-A055-7789B394F9D0}" type="presOf" srcId="{029EDC94-9FC1-4350-A59B-9570A673008F}" destId="{7D7485EC-6669-4B73-8566-AB738217E242}" srcOrd="0" destOrd="0" presId="urn:microsoft.com/office/officeart/2009/layout/CirclePictureHierarchy"/>
    <dgm:cxn modelId="{1627C64A-D5C3-4752-A4DE-40993FA03EFA}" type="presOf" srcId="{86A4ACCD-416F-47C4-87EC-E2C666B1C923}" destId="{37CCCDBF-B742-47B4-AA78-7C2B9226229E}" srcOrd="0" destOrd="0" presId="urn:microsoft.com/office/officeart/2009/layout/CirclePictureHierarchy"/>
    <dgm:cxn modelId="{355A3649-3E10-406F-8803-1A8A3271E7E3}" type="presOf" srcId="{6F2B194D-B5B0-4D88-9F68-CA48C84EB382}" destId="{ACC4F92D-6C81-4420-A230-A1CCE5644EC3}" srcOrd="0" destOrd="0" presId="urn:microsoft.com/office/officeart/2009/layout/CirclePictureHierarchy"/>
    <dgm:cxn modelId="{4560E3F9-1D6D-4AD2-9B88-C22A5FA35406}" type="presOf" srcId="{E38D9576-864B-4B86-986D-9A43D275A705}" destId="{76B55949-35A8-4E82-B795-95BC08354F7F}" srcOrd="0" destOrd="0" presId="urn:microsoft.com/office/officeart/2009/layout/CirclePictureHierarchy"/>
    <dgm:cxn modelId="{620BF471-7750-42DD-8594-0B8DEB01F6CA}" srcId="{8F23BBB0-308E-4F4C-B011-F685776B0640}" destId="{3EE2332A-41C2-42EE-9283-C24047375C2A}" srcOrd="0" destOrd="0" parTransId="{E38D9576-864B-4B86-986D-9A43D275A705}" sibTransId="{E5B1A3DD-98E9-4D7E-B845-DC9049B33EDD}"/>
    <dgm:cxn modelId="{DD2C7A2B-A50A-43D9-8CBA-19CD0D4AF11B}" type="presOf" srcId="{B25C2081-A017-4EB1-B1F8-6F5A3E107CF5}" destId="{339E9972-2339-4DF7-AAFA-6D9C542791E5}" srcOrd="0" destOrd="0" presId="urn:microsoft.com/office/officeart/2009/layout/CirclePictureHierarchy"/>
    <dgm:cxn modelId="{DF6013BC-89FB-4409-8BA2-6EFE375E775F}" type="presOf" srcId="{F9C39FC6-0559-4BE9-BF4D-E08F8C17301C}" destId="{99024184-54F4-4A65-86D7-BBC867CD3CAE}" srcOrd="0" destOrd="0" presId="urn:microsoft.com/office/officeart/2009/layout/CirclePictureHierarchy"/>
    <dgm:cxn modelId="{D9BCBF6C-2383-4688-BC4C-D9F42FBD2032}" type="presOf" srcId="{26A61453-E5CD-4F10-A86B-863DB588E537}" destId="{598EEE0A-8F3C-4487-9850-FD77A9FC2089}" srcOrd="0" destOrd="0" presId="urn:microsoft.com/office/officeart/2009/layout/CirclePictureHierarchy"/>
    <dgm:cxn modelId="{7CAF84C4-9F83-4136-8AAE-E0BBA4F18656}" type="presOf" srcId="{26F8C99E-A250-497E-BF76-D12DB1F0BC11}" destId="{109A3F6A-F796-4155-AC05-51364B555E54}" srcOrd="0" destOrd="0" presId="urn:microsoft.com/office/officeart/2009/layout/CirclePictureHierarchy"/>
    <dgm:cxn modelId="{E1216679-C278-43B3-B67C-1010C27FD524}" srcId="{8F23BBB0-308E-4F4C-B011-F685776B0640}" destId="{26F8C99E-A250-497E-BF76-D12DB1F0BC11}" srcOrd="2" destOrd="0" parTransId="{0B0064BC-971A-4119-BCBF-DD045A0BE40C}" sibTransId="{25D0E847-6F1E-439D-BA07-B672DB59955B}"/>
    <dgm:cxn modelId="{012AD375-2D21-4268-AAF7-520BAB503B1D}" srcId="{A35FF182-031D-4D14-BAEC-B84FB211A76D}" destId="{F9C39FC6-0559-4BE9-BF4D-E08F8C17301C}" srcOrd="1" destOrd="0" parTransId="{8DF5B3FF-09D7-4A8A-A426-86E5E3CC3AF9}" sibTransId="{E0D1386C-D551-41BE-8D2F-140D0101A85C}"/>
    <dgm:cxn modelId="{25760D7C-3EDC-4360-B056-606A4FECA70E}" srcId="{029EDC94-9FC1-4350-A59B-9570A673008F}" destId="{8F23BBB0-308E-4F4C-B011-F685776B0640}" srcOrd="0" destOrd="0" parTransId="{86A4ACCD-416F-47C4-87EC-E2C666B1C923}" sibTransId="{D5383CD2-0357-4395-A740-3057F2ECD015}"/>
    <dgm:cxn modelId="{8A4C007B-281B-4F00-B847-B30B7CE26F90}" type="presOf" srcId="{E50FEC44-598C-42C8-9AFA-7B4F071DC8EE}" destId="{F8394897-48DC-4A66-BB2A-E8EDC246EFC8}" srcOrd="0" destOrd="0" presId="urn:microsoft.com/office/officeart/2009/layout/CirclePictureHierarchy"/>
    <dgm:cxn modelId="{E8265AB3-FD19-4E78-ABD0-FA4763E93E25}" type="presOf" srcId="{A35FF182-031D-4D14-BAEC-B84FB211A76D}" destId="{C1F9A3F7-6671-4943-B48D-D23DF6897FCA}" srcOrd="0" destOrd="0" presId="urn:microsoft.com/office/officeart/2009/layout/CirclePictureHierarchy"/>
    <dgm:cxn modelId="{B37B66A6-8778-4378-9EA1-F2BE4F144135}" srcId="{8F23BBB0-308E-4F4C-B011-F685776B0640}" destId="{A35FF182-031D-4D14-BAEC-B84FB211A76D}" srcOrd="1" destOrd="0" parTransId="{26A61453-E5CD-4F10-A86B-863DB588E537}" sibTransId="{EE797F52-2960-4E5E-B01F-879206915DB8}"/>
    <dgm:cxn modelId="{0DB9433D-EBC5-4D38-B48E-742057638755}" type="presParOf" srcId="{ACC4F92D-6C81-4420-A230-A1CCE5644EC3}" destId="{28DB0E5B-0993-4592-BA6A-28CDFAD713F6}" srcOrd="0" destOrd="0" presId="urn:microsoft.com/office/officeart/2009/layout/CirclePictureHierarchy"/>
    <dgm:cxn modelId="{224FAB3F-CDD5-4D68-899E-404FB815C476}" type="presParOf" srcId="{28DB0E5B-0993-4592-BA6A-28CDFAD713F6}" destId="{E6ACBD8F-BDFE-442A-9967-A907B5A7153A}" srcOrd="0" destOrd="0" presId="urn:microsoft.com/office/officeart/2009/layout/CirclePictureHierarchy"/>
    <dgm:cxn modelId="{79965177-8953-4D75-886E-758BD26E4AF7}" type="presParOf" srcId="{E6ACBD8F-BDFE-442A-9967-A907B5A7153A}" destId="{CFD9E0B9-539D-434B-99C7-31F30A56207A}" srcOrd="0" destOrd="0" presId="urn:microsoft.com/office/officeart/2009/layout/CirclePictureHierarchy"/>
    <dgm:cxn modelId="{4FDD5BD6-3558-4F12-8E9B-FB14B8A3888C}" type="presParOf" srcId="{E6ACBD8F-BDFE-442A-9967-A907B5A7153A}" destId="{7D7485EC-6669-4B73-8566-AB738217E242}" srcOrd="1" destOrd="0" presId="urn:microsoft.com/office/officeart/2009/layout/CirclePictureHierarchy"/>
    <dgm:cxn modelId="{9681B72A-6553-4530-99B7-0AF79742FA2B}" type="presParOf" srcId="{28DB0E5B-0993-4592-BA6A-28CDFAD713F6}" destId="{664CF608-D637-4E91-9586-31F34E2867E5}" srcOrd="1" destOrd="0" presId="urn:microsoft.com/office/officeart/2009/layout/CirclePictureHierarchy"/>
    <dgm:cxn modelId="{063A5399-DE04-487F-A5E6-4E343F95E36D}" type="presParOf" srcId="{664CF608-D637-4E91-9586-31F34E2867E5}" destId="{37CCCDBF-B742-47B4-AA78-7C2B9226229E}" srcOrd="0" destOrd="0" presId="urn:microsoft.com/office/officeart/2009/layout/CirclePictureHierarchy"/>
    <dgm:cxn modelId="{7E5486E7-6ACF-4934-9D3D-5460A236B75E}" type="presParOf" srcId="{664CF608-D637-4E91-9586-31F34E2867E5}" destId="{7D866719-8A35-4615-BE61-BADB04D7BF9C}" srcOrd="1" destOrd="0" presId="urn:microsoft.com/office/officeart/2009/layout/CirclePictureHierarchy"/>
    <dgm:cxn modelId="{5948FE84-24B6-46D1-9B8E-52AB1C45D81F}" type="presParOf" srcId="{7D866719-8A35-4615-BE61-BADB04D7BF9C}" destId="{E7DDACD6-2BC0-45CA-A6CD-1DB6D91DF512}" srcOrd="0" destOrd="0" presId="urn:microsoft.com/office/officeart/2009/layout/CirclePictureHierarchy"/>
    <dgm:cxn modelId="{B9BDD384-89DC-4119-99A1-CB99D9EEED0F}" type="presParOf" srcId="{E7DDACD6-2BC0-45CA-A6CD-1DB6D91DF512}" destId="{AF84441A-A242-46D7-B75C-E96374CCC2EA}" srcOrd="0" destOrd="0" presId="urn:microsoft.com/office/officeart/2009/layout/CirclePictureHierarchy"/>
    <dgm:cxn modelId="{03CA3FDC-6884-494F-B9A4-BB4FCA2DCC72}" type="presParOf" srcId="{E7DDACD6-2BC0-45CA-A6CD-1DB6D91DF512}" destId="{79C65EB7-A1D7-49C1-BCD3-07B6B203A620}" srcOrd="1" destOrd="0" presId="urn:microsoft.com/office/officeart/2009/layout/CirclePictureHierarchy"/>
    <dgm:cxn modelId="{5137E8A1-0317-42F4-B0FF-0DB41C40C24E}" type="presParOf" srcId="{7D866719-8A35-4615-BE61-BADB04D7BF9C}" destId="{C318602E-5AA7-4AAB-9133-F19C8FB32083}" srcOrd="1" destOrd="0" presId="urn:microsoft.com/office/officeart/2009/layout/CirclePictureHierarchy"/>
    <dgm:cxn modelId="{E15B95E8-E36F-4047-9569-BE0610B44254}" type="presParOf" srcId="{C318602E-5AA7-4AAB-9133-F19C8FB32083}" destId="{76B55949-35A8-4E82-B795-95BC08354F7F}" srcOrd="0" destOrd="0" presId="urn:microsoft.com/office/officeart/2009/layout/CirclePictureHierarchy"/>
    <dgm:cxn modelId="{8C59BF4B-D9DA-4CDD-88A3-8D7BFF4A1F63}" type="presParOf" srcId="{C318602E-5AA7-4AAB-9133-F19C8FB32083}" destId="{CA58455E-302C-47DB-8979-821F19D81BAA}" srcOrd="1" destOrd="0" presId="urn:microsoft.com/office/officeart/2009/layout/CirclePictureHierarchy"/>
    <dgm:cxn modelId="{0CB940D9-3AB9-421F-B04C-855A605AFFF3}" type="presParOf" srcId="{CA58455E-302C-47DB-8979-821F19D81BAA}" destId="{7BECC031-DB69-41EB-BD1D-5A8A3CC90A48}" srcOrd="0" destOrd="0" presId="urn:microsoft.com/office/officeart/2009/layout/CirclePictureHierarchy"/>
    <dgm:cxn modelId="{0712C66C-D2E6-492D-A565-14404E31F510}" type="presParOf" srcId="{7BECC031-DB69-41EB-BD1D-5A8A3CC90A48}" destId="{352256FA-B60D-42B8-88EF-77A0F50BD97B}" srcOrd="0" destOrd="0" presId="urn:microsoft.com/office/officeart/2009/layout/CirclePictureHierarchy"/>
    <dgm:cxn modelId="{513D55D7-C296-4562-BDC9-50568F5213DA}" type="presParOf" srcId="{7BECC031-DB69-41EB-BD1D-5A8A3CC90A48}" destId="{3FADE1CE-EC06-46D1-B551-F04FA354AFFB}" srcOrd="1" destOrd="0" presId="urn:microsoft.com/office/officeart/2009/layout/CirclePictureHierarchy"/>
    <dgm:cxn modelId="{5A8EE748-87FC-4806-A5EC-C615359A33A9}" type="presParOf" srcId="{CA58455E-302C-47DB-8979-821F19D81BAA}" destId="{FFE66DE3-22E7-4FB2-BAA4-AA014BE5C0C7}" srcOrd="1" destOrd="0" presId="urn:microsoft.com/office/officeart/2009/layout/CirclePictureHierarchy"/>
    <dgm:cxn modelId="{67668BDE-D421-4983-B07E-1A12546EEF4A}" type="presParOf" srcId="{C318602E-5AA7-4AAB-9133-F19C8FB32083}" destId="{598EEE0A-8F3C-4487-9850-FD77A9FC2089}" srcOrd="2" destOrd="0" presId="urn:microsoft.com/office/officeart/2009/layout/CirclePictureHierarchy"/>
    <dgm:cxn modelId="{6C23C23A-B389-4A5D-B4CD-0801836B96E7}" type="presParOf" srcId="{C318602E-5AA7-4AAB-9133-F19C8FB32083}" destId="{EAE150D2-25C4-4C12-8A32-30F74956C73C}" srcOrd="3" destOrd="0" presId="urn:microsoft.com/office/officeart/2009/layout/CirclePictureHierarchy"/>
    <dgm:cxn modelId="{01D11FF8-2D69-456B-BA9C-5B8BE5A99819}" type="presParOf" srcId="{EAE150D2-25C4-4C12-8A32-30F74956C73C}" destId="{A432ED76-A48A-41DD-B7D3-73F5022063CA}" srcOrd="0" destOrd="0" presId="urn:microsoft.com/office/officeart/2009/layout/CirclePictureHierarchy"/>
    <dgm:cxn modelId="{5B56DCAA-9235-4E30-BD00-A23ECBCC0D94}" type="presParOf" srcId="{A432ED76-A48A-41DD-B7D3-73F5022063CA}" destId="{5A3AEBF1-D24C-4E5F-9605-4EE83EE53259}" srcOrd="0" destOrd="0" presId="urn:microsoft.com/office/officeart/2009/layout/CirclePictureHierarchy"/>
    <dgm:cxn modelId="{83EC77C0-A0CB-4376-BD83-74B622DB4B31}" type="presParOf" srcId="{A432ED76-A48A-41DD-B7D3-73F5022063CA}" destId="{C1F9A3F7-6671-4943-B48D-D23DF6897FCA}" srcOrd="1" destOrd="0" presId="urn:microsoft.com/office/officeart/2009/layout/CirclePictureHierarchy"/>
    <dgm:cxn modelId="{4B79D4B1-AEFC-4C59-A63D-E9FBD4539222}" type="presParOf" srcId="{EAE150D2-25C4-4C12-8A32-30F74956C73C}" destId="{F34F9950-2644-4FD2-B282-A486B62E7FB0}" srcOrd="1" destOrd="0" presId="urn:microsoft.com/office/officeart/2009/layout/CirclePictureHierarchy"/>
    <dgm:cxn modelId="{AD91192E-EF5E-4C01-9B35-F00D08CC1961}" type="presParOf" srcId="{F34F9950-2644-4FD2-B282-A486B62E7FB0}" destId="{339E9972-2339-4DF7-AAFA-6D9C542791E5}" srcOrd="0" destOrd="0" presId="urn:microsoft.com/office/officeart/2009/layout/CirclePictureHierarchy"/>
    <dgm:cxn modelId="{2730B24E-FE78-496F-9BC6-5ABA4AEFA337}" type="presParOf" srcId="{F34F9950-2644-4FD2-B282-A486B62E7FB0}" destId="{18CD98B1-8177-481D-97D3-20EA2F7ECBD2}" srcOrd="1" destOrd="0" presId="urn:microsoft.com/office/officeart/2009/layout/CirclePictureHierarchy"/>
    <dgm:cxn modelId="{AE44C1B5-F477-4588-82AD-B67EE8D67E2E}" type="presParOf" srcId="{18CD98B1-8177-481D-97D3-20EA2F7ECBD2}" destId="{E7232E8A-B439-4F12-9432-E97A48540565}" srcOrd="0" destOrd="0" presId="urn:microsoft.com/office/officeart/2009/layout/CirclePictureHierarchy"/>
    <dgm:cxn modelId="{32A7F128-1D42-44AA-B590-4BEA929D8B3D}" type="presParOf" srcId="{E7232E8A-B439-4F12-9432-E97A48540565}" destId="{24043BE3-0C62-4A73-BC8A-F9B00C28091B}" srcOrd="0" destOrd="0" presId="urn:microsoft.com/office/officeart/2009/layout/CirclePictureHierarchy"/>
    <dgm:cxn modelId="{767E3592-336C-40FA-B8D7-7EF173F2E26E}" type="presParOf" srcId="{E7232E8A-B439-4F12-9432-E97A48540565}" destId="{F8394897-48DC-4A66-BB2A-E8EDC246EFC8}" srcOrd="1" destOrd="0" presId="urn:microsoft.com/office/officeart/2009/layout/CirclePictureHierarchy"/>
    <dgm:cxn modelId="{06CB5EA4-79C4-47D6-82DA-82EECD4DBA12}" type="presParOf" srcId="{18CD98B1-8177-481D-97D3-20EA2F7ECBD2}" destId="{7E7ADC9F-C35D-49A5-AEF7-3D060B665E34}" srcOrd="1" destOrd="0" presId="urn:microsoft.com/office/officeart/2009/layout/CirclePictureHierarchy"/>
    <dgm:cxn modelId="{AEE6406D-4AF9-427D-BE92-78E8D38A658D}" type="presParOf" srcId="{F34F9950-2644-4FD2-B282-A486B62E7FB0}" destId="{873FDF9E-4B05-4D82-8BC4-023949F1728F}" srcOrd="2" destOrd="0" presId="urn:microsoft.com/office/officeart/2009/layout/CirclePictureHierarchy"/>
    <dgm:cxn modelId="{AF2B1A49-FF7E-4492-8839-F74A4C35B670}" type="presParOf" srcId="{F34F9950-2644-4FD2-B282-A486B62E7FB0}" destId="{21A99A12-964C-4AF4-9D5C-0CA8F53F23FE}" srcOrd="3" destOrd="0" presId="urn:microsoft.com/office/officeart/2009/layout/CirclePictureHierarchy"/>
    <dgm:cxn modelId="{216F7A03-6FE4-45A2-9AD7-F5AF57895AD9}" type="presParOf" srcId="{21A99A12-964C-4AF4-9D5C-0CA8F53F23FE}" destId="{5071CBBF-574D-4990-805C-EF271B3F6159}" srcOrd="0" destOrd="0" presId="urn:microsoft.com/office/officeart/2009/layout/CirclePictureHierarchy"/>
    <dgm:cxn modelId="{5671CD73-6448-4581-91AC-3434EECF2F9B}" type="presParOf" srcId="{5071CBBF-574D-4990-805C-EF271B3F6159}" destId="{BB85E8F0-583D-4F76-AAE0-0840DBF88C41}" srcOrd="0" destOrd="0" presId="urn:microsoft.com/office/officeart/2009/layout/CirclePictureHierarchy"/>
    <dgm:cxn modelId="{DED77F1A-6504-481D-9723-CCD7B5E4F012}" type="presParOf" srcId="{5071CBBF-574D-4990-805C-EF271B3F6159}" destId="{99024184-54F4-4A65-86D7-BBC867CD3CAE}" srcOrd="1" destOrd="0" presId="urn:microsoft.com/office/officeart/2009/layout/CirclePictureHierarchy"/>
    <dgm:cxn modelId="{2F2795C5-C8CA-4326-B064-44374FDDF754}" type="presParOf" srcId="{21A99A12-964C-4AF4-9D5C-0CA8F53F23FE}" destId="{B3D95A9B-279D-4095-AD08-A3DE04093797}" srcOrd="1" destOrd="0" presId="urn:microsoft.com/office/officeart/2009/layout/CirclePictureHierarchy"/>
    <dgm:cxn modelId="{0D53DB95-5A1C-4959-A1BC-10857AEF1230}" type="presParOf" srcId="{C318602E-5AA7-4AAB-9133-F19C8FB32083}" destId="{E5E73D37-0D38-49EB-BB12-BDCC1ACB4B08}" srcOrd="4" destOrd="0" presId="urn:microsoft.com/office/officeart/2009/layout/CirclePictureHierarchy"/>
    <dgm:cxn modelId="{EBA98692-2E5B-45C7-824D-9ECB27ADE59B}" type="presParOf" srcId="{C318602E-5AA7-4AAB-9133-F19C8FB32083}" destId="{BD320935-CA0F-46BC-A566-F28A1EFFAEBD}" srcOrd="5" destOrd="0" presId="urn:microsoft.com/office/officeart/2009/layout/CirclePictureHierarchy"/>
    <dgm:cxn modelId="{F3C0BB3C-A214-4CAC-A756-A4339C308119}" type="presParOf" srcId="{BD320935-CA0F-46BC-A566-F28A1EFFAEBD}" destId="{1FB55909-AF76-4969-A8BB-589FA1AC828D}" srcOrd="0" destOrd="0" presId="urn:microsoft.com/office/officeart/2009/layout/CirclePictureHierarchy"/>
    <dgm:cxn modelId="{E64795EF-1704-4008-A534-DFC2D58E5643}" type="presParOf" srcId="{1FB55909-AF76-4969-A8BB-589FA1AC828D}" destId="{F3D57C12-87F2-4072-A2A8-97C9B0B6169C}" srcOrd="0" destOrd="0" presId="urn:microsoft.com/office/officeart/2009/layout/CirclePictureHierarchy"/>
    <dgm:cxn modelId="{AB5126BA-C8A1-40E2-946D-0565BF34AC18}" type="presParOf" srcId="{1FB55909-AF76-4969-A8BB-589FA1AC828D}" destId="{109A3F6A-F796-4155-AC05-51364B555E54}" srcOrd="1" destOrd="0" presId="urn:microsoft.com/office/officeart/2009/layout/CirclePictureHierarchy"/>
    <dgm:cxn modelId="{98672C50-4037-4035-A415-0157ADAFA722}" type="presParOf" srcId="{BD320935-CA0F-46BC-A566-F28A1EFFAEBD}" destId="{D12E8202-5987-4BE2-8F76-4D654EBD2C7E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73D37-0D38-49EB-BB12-BDCC1ACB4B08}">
      <dsp:nvSpPr>
        <dsp:cNvPr id="0" name=""/>
        <dsp:cNvSpPr/>
      </dsp:nvSpPr>
      <dsp:spPr>
        <a:xfrm>
          <a:off x="4404376" y="2716283"/>
          <a:ext cx="3155972" cy="361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85"/>
              </a:lnTo>
              <a:lnTo>
                <a:pt x="3155972" y="182185"/>
              </a:lnTo>
              <a:lnTo>
                <a:pt x="3155972" y="3615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FDF9E-4B05-4D82-8BC4-023949F1728F}">
      <dsp:nvSpPr>
        <dsp:cNvPr id="0" name=""/>
        <dsp:cNvSpPr/>
      </dsp:nvSpPr>
      <dsp:spPr>
        <a:xfrm>
          <a:off x="4404376" y="4225412"/>
          <a:ext cx="1577986" cy="361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85"/>
              </a:lnTo>
              <a:lnTo>
                <a:pt x="1577986" y="182185"/>
              </a:lnTo>
              <a:lnTo>
                <a:pt x="1577986" y="3615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E9972-2339-4DF7-AAFA-6D9C542791E5}">
      <dsp:nvSpPr>
        <dsp:cNvPr id="0" name=""/>
        <dsp:cNvSpPr/>
      </dsp:nvSpPr>
      <dsp:spPr>
        <a:xfrm>
          <a:off x="2826389" y="4225412"/>
          <a:ext cx="1577986" cy="361502"/>
        </a:xfrm>
        <a:custGeom>
          <a:avLst/>
          <a:gdLst/>
          <a:ahLst/>
          <a:cxnLst/>
          <a:rect l="0" t="0" r="0" b="0"/>
          <a:pathLst>
            <a:path>
              <a:moveTo>
                <a:pt x="1577986" y="0"/>
              </a:moveTo>
              <a:lnTo>
                <a:pt x="1577986" y="182185"/>
              </a:lnTo>
              <a:lnTo>
                <a:pt x="0" y="182185"/>
              </a:lnTo>
              <a:lnTo>
                <a:pt x="0" y="3615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EEE0A-8F3C-4487-9850-FD77A9FC2089}">
      <dsp:nvSpPr>
        <dsp:cNvPr id="0" name=""/>
        <dsp:cNvSpPr/>
      </dsp:nvSpPr>
      <dsp:spPr>
        <a:xfrm>
          <a:off x="4358656" y="2716283"/>
          <a:ext cx="91440" cy="3615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5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55949-35A8-4E82-B795-95BC08354F7F}">
      <dsp:nvSpPr>
        <dsp:cNvPr id="0" name=""/>
        <dsp:cNvSpPr/>
      </dsp:nvSpPr>
      <dsp:spPr>
        <a:xfrm>
          <a:off x="1248403" y="2716283"/>
          <a:ext cx="3155972" cy="361502"/>
        </a:xfrm>
        <a:custGeom>
          <a:avLst/>
          <a:gdLst/>
          <a:ahLst/>
          <a:cxnLst/>
          <a:rect l="0" t="0" r="0" b="0"/>
          <a:pathLst>
            <a:path>
              <a:moveTo>
                <a:pt x="3155972" y="0"/>
              </a:moveTo>
              <a:lnTo>
                <a:pt x="3155972" y="182185"/>
              </a:lnTo>
              <a:lnTo>
                <a:pt x="0" y="182185"/>
              </a:lnTo>
              <a:lnTo>
                <a:pt x="0" y="3615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CCCDBF-B742-47B4-AA78-7C2B9226229E}">
      <dsp:nvSpPr>
        <dsp:cNvPr id="0" name=""/>
        <dsp:cNvSpPr/>
      </dsp:nvSpPr>
      <dsp:spPr>
        <a:xfrm>
          <a:off x="4358656" y="1207154"/>
          <a:ext cx="91440" cy="3615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5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9E0B9-539D-434B-99C7-31F30A56207A}">
      <dsp:nvSpPr>
        <dsp:cNvPr id="0" name=""/>
        <dsp:cNvSpPr/>
      </dsp:nvSpPr>
      <dsp:spPr>
        <a:xfrm>
          <a:off x="3830563" y="59528"/>
          <a:ext cx="1147626" cy="114762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485EC-6669-4B73-8566-AB738217E242}">
      <dsp:nvSpPr>
        <dsp:cNvPr id="0" name=""/>
        <dsp:cNvSpPr/>
      </dsp:nvSpPr>
      <dsp:spPr>
        <a:xfrm>
          <a:off x="4978189" y="56659"/>
          <a:ext cx="1721439" cy="114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Assembly PCR</a:t>
          </a:r>
          <a:endParaRPr lang="en-US" sz="2200" kern="1200" dirty="0"/>
        </a:p>
      </dsp:txBody>
      <dsp:txXfrm>
        <a:off x="4978189" y="56659"/>
        <a:ext cx="1721439" cy="1147626"/>
      </dsp:txXfrm>
    </dsp:sp>
    <dsp:sp modelId="{AF84441A-A242-46D7-B75C-E96374CCC2EA}">
      <dsp:nvSpPr>
        <dsp:cNvPr id="0" name=""/>
        <dsp:cNvSpPr/>
      </dsp:nvSpPr>
      <dsp:spPr>
        <a:xfrm>
          <a:off x="3830563" y="1568656"/>
          <a:ext cx="1147626" cy="114762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65EB7-A1D7-49C1-BCD3-07B6B203A620}">
      <dsp:nvSpPr>
        <dsp:cNvPr id="0" name=""/>
        <dsp:cNvSpPr/>
      </dsp:nvSpPr>
      <dsp:spPr>
        <a:xfrm>
          <a:off x="4978189" y="1565787"/>
          <a:ext cx="1721439" cy="114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Artificial Gene Synthesis</a:t>
          </a:r>
          <a:endParaRPr lang="en-US" sz="2200" kern="1200" dirty="0"/>
        </a:p>
      </dsp:txBody>
      <dsp:txXfrm>
        <a:off x="4978189" y="1565787"/>
        <a:ext cx="1721439" cy="1147626"/>
      </dsp:txXfrm>
    </dsp:sp>
    <dsp:sp modelId="{352256FA-B60D-42B8-88EF-77A0F50BD97B}">
      <dsp:nvSpPr>
        <dsp:cNvPr id="0" name=""/>
        <dsp:cNvSpPr/>
      </dsp:nvSpPr>
      <dsp:spPr>
        <a:xfrm>
          <a:off x="674590" y="3077785"/>
          <a:ext cx="1147626" cy="114762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DE1CE-EC06-46D1-B551-F04FA354AFFB}">
      <dsp:nvSpPr>
        <dsp:cNvPr id="0" name=""/>
        <dsp:cNvSpPr/>
      </dsp:nvSpPr>
      <dsp:spPr>
        <a:xfrm>
          <a:off x="1822216" y="3074916"/>
          <a:ext cx="1721439" cy="114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Gene Therapy</a:t>
          </a:r>
          <a:endParaRPr lang="en-US" sz="2200" kern="1200" dirty="0"/>
        </a:p>
      </dsp:txBody>
      <dsp:txXfrm>
        <a:off x="1822216" y="3074916"/>
        <a:ext cx="1721439" cy="1147626"/>
      </dsp:txXfrm>
    </dsp:sp>
    <dsp:sp modelId="{5A3AEBF1-D24C-4E5F-9605-4EE83EE53259}">
      <dsp:nvSpPr>
        <dsp:cNvPr id="0" name=""/>
        <dsp:cNvSpPr/>
      </dsp:nvSpPr>
      <dsp:spPr>
        <a:xfrm>
          <a:off x="3830563" y="3077785"/>
          <a:ext cx="1147626" cy="114762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9A3F7-6671-4943-B48D-D23DF6897FCA}">
      <dsp:nvSpPr>
        <dsp:cNvPr id="0" name=""/>
        <dsp:cNvSpPr/>
      </dsp:nvSpPr>
      <dsp:spPr>
        <a:xfrm>
          <a:off x="4978189" y="3074916"/>
          <a:ext cx="1721439" cy="114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Synthetic Biology</a:t>
          </a:r>
          <a:endParaRPr lang="en-US" sz="2200" kern="1200" dirty="0"/>
        </a:p>
      </dsp:txBody>
      <dsp:txXfrm>
        <a:off x="4978189" y="3074916"/>
        <a:ext cx="1721439" cy="1147626"/>
      </dsp:txXfrm>
    </dsp:sp>
    <dsp:sp modelId="{24043BE3-0C62-4A73-BC8A-F9B00C28091B}">
      <dsp:nvSpPr>
        <dsp:cNvPr id="0" name=""/>
        <dsp:cNvSpPr/>
      </dsp:nvSpPr>
      <dsp:spPr>
        <a:xfrm>
          <a:off x="2252576" y="4586914"/>
          <a:ext cx="1147626" cy="114762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94897-48DC-4A66-BB2A-E8EDC246EFC8}">
      <dsp:nvSpPr>
        <dsp:cNvPr id="0" name=""/>
        <dsp:cNvSpPr/>
      </dsp:nvSpPr>
      <dsp:spPr>
        <a:xfrm>
          <a:off x="3400203" y="4584045"/>
          <a:ext cx="1721439" cy="114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Synthia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3400203" y="4584045"/>
        <a:ext cx="1721439" cy="1147626"/>
      </dsp:txXfrm>
    </dsp:sp>
    <dsp:sp modelId="{BB85E8F0-583D-4F76-AAE0-0840DBF88C41}">
      <dsp:nvSpPr>
        <dsp:cNvPr id="0" name=""/>
        <dsp:cNvSpPr/>
      </dsp:nvSpPr>
      <dsp:spPr>
        <a:xfrm>
          <a:off x="5408549" y="4586914"/>
          <a:ext cx="1147626" cy="1147626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24184-54F4-4A65-86D7-BBC867CD3CAE}">
      <dsp:nvSpPr>
        <dsp:cNvPr id="0" name=""/>
        <dsp:cNvSpPr/>
      </dsp:nvSpPr>
      <dsp:spPr>
        <a:xfrm>
          <a:off x="6556175" y="4584045"/>
          <a:ext cx="1721439" cy="114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MAGE Technology </a:t>
          </a:r>
          <a:endParaRPr lang="en-US" sz="2200" kern="1200" dirty="0"/>
        </a:p>
      </dsp:txBody>
      <dsp:txXfrm>
        <a:off x="6556175" y="4584045"/>
        <a:ext cx="1721439" cy="1147626"/>
      </dsp:txXfrm>
    </dsp:sp>
    <dsp:sp modelId="{F3D57C12-87F2-4072-A2A8-97C9B0B6169C}">
      <dsp:nvSpPr>
        <dsp:cNvPr id="0" name=""/>
        <dsp:cNvSpPr/>
      </dsp:nvSpPr>
      <dsp:spPr>
        <a:xfrm>
          <a:off x="6986535" y="3077785"/>
          <a:ext cx="1147626" cy="114762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A3F6A-F796-4155-AC05-51364B555E54}">
      <dsp:nvSpPr>
        <dsp:cNvPr id="0" name=""/>
        <dsp:cNvSpPr/>
      </dsp:nvSpPr>
      <dsp:spPr>
        <a:xfrm>
          <a:off x="8134161" y="3074916"/>
          <a:ext cx="1721439" cy="114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Vaccine Development</a:t>
          </a:r>
          <a:endParaRPr lang="en-US" sz="2200" kern="1200" dirty="0"/>
        </a:p>
      </dsp:txBody>
      <dsp:txXfrm>
        <a:off x="8134161" y="3074916"/>
        <a:ext cx="1721439" cy="1147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27770-867A-4FA1-9DCD-59AD717FC97D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AAEB5-5D99-485C-AF25-00BDA397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1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N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Oligonucleotid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 for the assembly of large </a:t>
            </a:r>
            <a:r>
              <a:rPr lang="en-US" dirty="0" smtClean="0">
                <a:hlinkClick r:id="rId3"/>
              </a:rPr>
              <a:t>DNA</a:t>
            </a:r>
            <a:r>
              <a:rPr lang="en-US" dirty="0" smtClean="0"/>
              <a:t> </a:t>
            </a:r>
            <a:r>
              <a:rPr lang="en-US" dirty="0" smtClean="0">
                <a:hlinkClick r:id="rId4" tooltip="Oligonucleotide"/>
              </a:rPr>
              <a:t>oligonucleotides</a:t>
            </a:r>
            <a:r>
              <a:rPr lang="en-US" dirty="0" smtClean="0"/>
              <a:t> from shorter fragments. </a:t>
            </a:r>
          </a:p>
          <a:p>
            <a:r>
              <a:rPr lang="en-US" dirty="0" smtClean="0"/>
              <a:t>Allows for</a:t>
            </a:r>
            <a:r>
              <a:rPr lang="en-US" baseline="0" dirty="0" smtClean="0"/>
              <a:t> the production of synthetic genes and even genomes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AAEB5-5D99-485C-AF25-00BDA397F2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0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TEM1-Beta lactamase encoding gene</a:t>
            </a:r>
          </a:p>
          <a:p>
            <a:r>
              <a:rPr lang="en-US" dirty="0" smtClean="0"/>
              <a:t>Spot tests. Colonies</a:t>
            </a:r>
            <a:r>
              <a:rPr lang="en-US" baseline="0" dirty="0" smtClean="0"/>
              <a:t> pick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AAEB5-5D99-485C-AF25-00BDA397F2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Oligo</a:t>
            </a:r>
            <a:r>
              <a:rPr lang="en-US" dirty="0" smtClean="0"/>
              <a:t> mutations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AAEB5-5D99-485C-AF25-00BDA397F2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AAEB5-5D99-485C-AF25-00BDA397F2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1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Electronics spurred on by</a:t>
            </a:r>
            <a:r>
              <a:rPr lang="en-US" baseline="0" dirty="0" smtClean="0"/>
              <a:t> novel fabrication techniques. We need those for biology. </a:t>
            </a:r>
          </a:p>
          <a:p>
            <a:r>
              <a:rPr lang="en-US" baseline="0" dirty="0" smtClean="0"/>
              <a:t>Introduce new functionality. Write </a:t>
            </a:r>
            <a:r>
              <a:rPr lang="en-US" baseline="0" dirty="0" err="1" smtClean="0"/>
              <a:t>dna</a:t>
            </a:r>
            <a:r>
              <a:rPr lang="en-US" baseline="0" dirty="0" smtClean="0"/>
              <a:t> de novo. Building from scratch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AAEB5-5D99-485C-AF25-00BDA397F2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5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Efficiency.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AAEB5-5D99-485C-AF25-00BDA397F2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4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F44F-0639-41A1-98B2-DFF0967CC69E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0F0C-BC8A-427D-B54E-F94EAEA5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4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F44F-0639-41A1-98B2-DFF0967CC69E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0F0C-BC8A-427D-B54E-F94EAEA5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F44F-0639-41A1-98B2-DFF0967CC69E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0F0C-BC8A-427D-B54E-F94EAEA5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8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F44F-0639-41A1-98B2-DFF0967CC69E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0F0C-BC8A-427D-B54E-F94EAEA5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8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F44F-0639-41A1-98B2-DFF0967CC69E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0F0C-BC8A-427D-B54E-F94EAEA5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3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F44F-0639-41A1-98B2-DFF0967CC69E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0F0C-BC8A-427D-B54E-F94EAEA5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8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F44F-0639-41A1-98B2-DFF0967CC69E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0F0C-BC8A-427D-B54E-F94EAEA5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F44F-0639-41A1-98B2-DFF0967CC69E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0F0C-BC8A-427D-B54E-F94EAEA5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0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F44F-0639-41A1-98B2-DFF0967CC69E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0F0C-BC8A-427D-B54E-F94EAEA5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6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F44F-0639-41A1-98B2-DFF0967CC69E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0F0C-BC8A-427D-B54E-F94EAEA5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F44F-0639-41A1-98B2-DFF0967CC69E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0F0C-BC8A-427D-B54E-F94EAEA5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6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BF44F-0639-41A1-98B2-DFF0967CC69E}" type="datetimeFigureOut">
              <a:rPr lang="en-US" smtClean="0"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0F0C-BC8A-427D-B54E-F94EAEA5D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4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Single-step assembly of a gene and entire plasmid from large numbers of </a:t>
            </a:r>
            <a:r>
              <a:rPr lang="en-US" b="1" dirty="0" err="1" smtClean="0"/>
              <a:t>oligodeoxyribonucleotides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300" dirty="0"/>
              <a:t>Stemmer WP, et al. 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sz="3300" i="1" dirty="0" smtClean="0"/>
              <a:t>Gene</a:t>
            </a:r>
            <a:r>
              <a:rPr lang="en-US" sz="3300" dirty="0" smtClean="0"/>
              <a:t>(1995</a:t>
            </a:r>
            <a:r>
              <a:rPr lang="en-US" sz="3300" dirty="0"/>
              <a:t>)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Presented by: Andrew C. Yang</a:t>
            </a:r>
          </a:p>
          <a:p>
            <a:r>
              <a:rPr lang="en-US" sz="3000" dirty="0" smtClean="0"/>
              <a:t>3/30/2011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136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207135"/>
              </p:ext>
            </p:extLst>
          </p:nvPr>
        </p:nvGraphicFramePr>
        <p:xfrm>
          <a:off x="-609600" y="914401"/>
          <a:ext cx="10530192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04800" y="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25929"/>
            <a:ext cx="3211286" cy="3412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Write DNA de novo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Novel biological functionality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Facilitates numerous applications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934200" y="3810000"/>
            <a:ext cx="2514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1828800" y="3810000"/>
            <a:ext cx="2514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161314" y="914400"/>
            <a:ext cx="3211286" cy="3412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Stemmer: prolific inventor and entrepreneur.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Founded several companies based on DNA shuffling technology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Overview: Assemble Plasmid p182Sfi (2.7 kb)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500" y="1295400"/>
            <a:ext cx="8763000" cy="5638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Goal: 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Assemble larger p182Sfi plasmid (~pUC18 except 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Sfi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sites flanking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 Skip insert-backbone ligation. 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Transform into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E. coli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XL1-blue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Details: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3-stage PCR produces DNA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multimer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requiring extra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BamHI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digest for linear product. 5 introduced mutations (5 synthetic restriction sites) in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still present. 20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overlap for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oligos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Assay: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Plate cells 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IPTG+Xgal+Ap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plates. Look for blue colonies.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Miniprep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check for 5 synthetic restriction sites.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0" y="2133600"/>
            <a:ext cx="0" cy="457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2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90" y="-22614"/>
            <a:ext cx="3456110" cy="695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2065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Oligos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66 top, 66 bottom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019800" y="152400"/>
            <a:ext cx="762000" cy="838200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524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47-mer and one 56-mer complete circle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600200"/>
            <a:ext cx="26814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PCR programs. Each program begins with 3-fold dilution with fresh PCR and polymerase mix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6346" y="4089737"/>
            <a:ext cx="2681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DNA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multimer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Cut with </a:t>
            </a:r>
            <a:r>
              <a:rPr lang="en-US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BamHI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for linear product 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943600"/>
            <a:ext cx="2681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Gel purify, ligate, transform 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8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12104" r="51363" b="7738"/>
          <a:stretch/>
        </p:blipFill>
        <p:spPr bwMode="auto">
          <a:xfrm>
            <a:off x="152400" y="1295400"/>
            <a:ext cx="4945454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997089"/>
            <a:ext cx="40461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Restriction digests of DNA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multimer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yielded expected unit-lengths (2.7kb)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“A large number of blue colonies were obtained on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IPTG+Xgal+Ap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plates.”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Minipreps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of 4 colonies showed that all plasmids had the expected restriction digest pattern, including the five sites which were introduced in the </a:t>
            </a:r>
            <a:r>
              <a:rPr lang="en-US" sz="24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bla</a:t>
            </a:r>
            <a:r>
              <a:rPr lang="en-US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gene.”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Results: Assemble Plasmid p182Sfi (2.7 kb)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8298" y="3000345"/>
            <a:ext cx="118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~2.7kb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Introduction to Assembly PCR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upload.wikimedia.org/wikipedia/en/9/94/PCA_polymerase_cycling_assemb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7162800" cy="561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00" y="76920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Initial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Oligos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20574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Add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PCR mix,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Taq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Polymerase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85800" y="3657600"/>
            <a:ext cx="3276600" cy="6096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91200" y="3810000"/>
            <a:ext cx="1219200" cy="9906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15200" y="41148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Regular PCR reaction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56388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Final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Target DNA Sequence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3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6096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 steps: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Oligo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synthesis, gene assembly, gene amplification (PCR), cloning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oligo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part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 top or bottom strand of target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sequence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Must have complementarity 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between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oligo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fragments or</a:t>
            </a: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target sequence impossible</a:t>
            </a: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Add end primers to amplify target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sequence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 ligase required for assembly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Features of Assembly PCR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3.bp.blogspot.com/-xMlZzGFJwTk/TXvpGzlqMZI/AAAAAAAAAdA/bGp0OvM972Q/s400/P1150109%2BPuzzle%2Bs%2Bpodivn%25C3%25BDmi%2Bd%25C3%25ADlk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0" t="17353" r="21613" b="17901"/>
          <a:stretch/>
        </p:blipFill>
        <p:spPr bwMode="auto">
          <a:xfrm>
            <a:off x="4267200" y="2478848"/>
            <a:ext cx="4593574" cy="247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27424"/>
            <a:ext cx="1755203" cy="174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3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704850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Quick Overview: </a:t>
            </a:r>
            <a:r>
              <a:rPr lang="en-US" sz="3000" b="1" i="1" dirty="0" err="1" smtClean="0">
                <a:latin typeface="Arial" pitchFamily="34" charset="0"/>
                <a:cs typeface="Arial" pitchFamily="34" charset="0"/>
              </a:rPr>
              <a:t>bla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11430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(Beta-lactamase-encoding gene) provides resistance to Beta-Lactam antibiotics like ampicillin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Inhibits cell wall synthesis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4038600" cy="269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781300"/>
            <a:ext cx="3810000" cy="38100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038600" y="4400550"/>
            <a:ext cx="914400" cy="1238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19200"/>
            <a:ext cx="87630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Goal: 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Assemble </a:t>
            </a:r>
            <a:r>
              <a:rPr lang="en-US" sz="2600" i="1" dirty="0" err="1" smtClean="0">
                <a:latin typeface="Arial" pitchFamily="34" charset="0"/>
                <a:cs typeface="Arial" pitchFamily="34" charset="0"/>
              </a:rPr>
              <a:t>bla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gene (encoding Ampicillin resistance) </a:t>
            </a:r>
          </a:p>
          <a:p>
            <a:pPr marL="0" indent="0" algn="ctr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0" indent="0" algn="ctr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Clone into backbone plasmid</a:t>
            </a:r>
          </a:p>
          <a:p>
            <a:pPr marL="0" indent="0" algn="ctr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	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Transform into 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E. coli</a:t>
            </a:r>
          </a:p>
          <a:p>
            <a:endParaRPr lang="en-US" sz="2600" i="1" dirty="0">
              <a:latin typeface="Arial" pitchFamily="34" charset="0"/>
              <a:cs typeface="Arial" pitchFamily="34" charset="0"/>
            </a:endParaRPr>
          </a:p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Details: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Backbone is pUC322 with Tetracycline resistance. Introduced 5 point mutations (5 synthetic restriction sites) in </a:t>
            </a:r>
            <a:r>
              <a:rPr lang="en-US" sz="2600" i="1" dirty="0" err="1" smtClean="0">
                <a:latin typeface="Arial" pitchFamily="34" charset="0"/>
                <a:cs typeface="Arial" pitchFamily="34" charset="0"/>
              </a:rPr>
              <a:t>bla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 20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overlap for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oligos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endParaRPr lang="en-US" sz="26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Assay: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Plate cells on Tetracycline. Screen colonies for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Ap</a:t>
            </a:r>
            <a:r>
              <a:rPr lang="en-US" sz="2600" baseline="300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          Of viable colonies, restriction digest for 5 synthetic point mutations. 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  <a:p>
            <a:endParaRPr lang="en-US" sz="2600" b="1" i="1" dirty="0" smtClean="0">
              <a:latin typeface="Arial" pitchFamily="34" charset="0"/>
              <a:cs typeface="Arial" pitchFamily="34" charset="0"/>
            </a:endParaRPr>
          </a:p>
          <a:p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Overview: Assemble </a:t>
            </a:r>
            <a:r>
              <a:rPr lang="en-US" sz="3000" b="1" i="1" dirty="0" err="1" smtClean="0">
                <a:latin typeface="Arial" pitchFamily="34" charset="0"/>
                <a:cs typeface="Arial" pitchFamily="34" charset="0"/>
              </a:rPr>
              <a:t>bla</a:t>
            </a:r>
            <a:r>
              <a:rPr lang="en-US" sz="3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Gene (1.1 kb)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1752600"/>
            <a:ext cx="0" cy="457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0" y="2743200"/>
            <a:ext cx="0" cy="457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2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5" t="17263" r="9307" b="6250"/>
          <a:stretch/>
        </p:blipFill>
        <p:spPr bwMode="auto">
          <a:xfrm>
            <a:off x="1600200" y="65410"/>
            <a:ext cx="6092372" cy="678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2065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Oligos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 top, 28 bottom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019800" y="152400"/>
            <a:ext cx="762000" cy="838200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1200" y="2133600"/>
            <a:ext cx="7620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1752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Flanking </a:t>
            </a:r>
            <a:r>
              <a:rPr lang="en-US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bla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for cloning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71600" y="3657600"/>
            <a:ext cx="7620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" y="3200400"/>
            <a:ext cx="16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Amplifies only complete target sequence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49309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Ligate </a:t>
            </a:r>
            <a:r>
              <a:rPr lang="en-US" sz="20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bla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into backbone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7467600" y="1371600"/>
            <a:ext cx="762000" cy="3200400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86700" y="2133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ligase.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Anneal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1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/>
      <p:bldP spid="11" grpId="0" animBg="1"/>
      <p:bldP spid="12" grpId="0"/>
      <p:bldP spid="13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19643" r="51809" b="12698"/>
          <a:stretch/>
        </p:blipFill>
        <p:spPr bwMode="auto">
          <a:xfrm>
            <a:off x="-76200" y="1600200"/>
            <a:ext cx="5117648" cy="456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990600"/>
            <a:ext cx="5257800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Colonies 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Plate</a:t>
            </a:r>
          </a:p>
          <a:p>
            <a:pPr marL="0" indent="0" algn="ctr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78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Ap</a:t>
            </a:r>
            <a:r>
              <a:rPr lang="en-US" sz="2400" baseline="300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colonies (76%)</a:t>
            </a:r>
            <a:endParaRPr lang="en-US" sz="2400" baseline="30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400" baseline="30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2400" baseline="300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arbitrary colonies’ plasmids analyzed by digest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All 5 point mutations present by restriction digest. </a:t>
            </a:r>
          </a:p>
          <a:p>
            <a:pPr marL="0" indent="0" algn="ctr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arbitrary analyzed plasmid sequenced. </a:t>
            </a:r>
          </a:p>
          <a:p>
            <a:pPr marL="0" indent="0" algn="ctr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ound 3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PCR/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oligo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mutations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ctr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Results: Assemble </a:t>
            </a:r>
            <a:r>
              <a:rPr lang="en-US" sz="3000" b="1" i="1" dirty="0" err="1" smtClean="0">
                <a:latin typeface="Arial" pitchFamily="34" charset="0"/>
                <a:cs typeface="Arial" pitchFamily="34" charset="0"/>
              </a:rPr>
              <a:t>bla</a:t>
            </a:r>
            <a:r>
              <a:rPr lang="en-US" sz="3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Gene (1.1 kb)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0" y="1447800"/>
            <a:ext cx="0" cy="457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858000" y="2362200"/>
            <a:ext cx="0" cy="457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58000" y="4495800"/>
            <a:ext cx="0" cy="4572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97751" y="2775374"/>
            <a:ext cx="118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~1.1 kb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8927" y="2038290"/>
            <a:ext cx="118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~0.9 kb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1219200"/>
            <a:ext cx="118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SfiI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cut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1219200"/>
            <a:ext cx="118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cut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763000" cy="5943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Really 1 step?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assembly PCR protocol consists of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4 steps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oligo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synthesis, gene assembly, gene amplification and cloning.”</a:t>
            </a:r>
          </a:p>
          <a:p>
            <a:pPr marL="514350" indent="-457200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Reliable?</a:t>
            </a:r>
          </a:p>
          <a:p>
            <a:pPr marL="914400" lvl="1" indent="-457200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1.1 kb contained 3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PCR/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oligo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point mutations. </a:t>
            </a:r>
          </a:p>
          <a:p>
            <a:pPr marL="914400" lvl="1" indent="-457200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More analysis of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mutations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Methods of proofreading?</a:t>
            </a:r>
          </a:p>
          <a:p>
            <a:pPr marL="514350" indent="-457200"/>
            <a:r>
              <a:rPr lang="en-US" sz="24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Same PCR limitations</a:t>
            </a:r>
          </a:p>
          <a:p>
            <a:pPr marL="914400" lvl="1" indent="-457200"/>
            <a:r>
              <a:rPr lang="en-US" sz="2400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Oligos</a:t>
            </a:r>
            <a:r>
              <a:rPr lang="en-US" sz="24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must have ~same T</a:t>
            </a:r>
            <a:r>
              <a:rPr lang="en-US" sz="2400" baseline="-25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24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/>
            <a:r>
              <a:rPr lang="en-US" sz="24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Hairpin free</a:t>
            </a:r>
          </a:p>
          <a:p>
            <a:pPr marL="914400" lvl="1" indent="-457200"/>
            <a:r>
              <a:rPr lang="en-US" sz="24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GC content not too </a:t>
            </a:r>
            <a:r>
              <a:rPr lang="en-US" sz="24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high</a:t>
            </a:r>
          </a:p>
          <a:p>
            <a:pPr marL="514350" indent="-457200"/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Alternative outputs to </a:t>
            </a:r>
            <a:r>
              <a:rPr lang="en-US" sz="2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bla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457200"/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Step from 1.1kb gene to 2.7kb plasmid significant?</a:t>
            </a:r>
            <a:endParaRPr lang="en-US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14350" indent="-457200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Critiques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Relevance to 20.385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openwetware.org/images/9/98/AbstractionHierarch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9"/>
          <a:stretch/>
        </p:blipFill>
        <p:spPr bwMode="auto">
          <a:xfrm>
            <a:off x="272143" y="990600"/>
            <a:ext cx="5257800" cy="564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914400"/>
            <a:ext cx="3429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Modularity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standardization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at all abstraction hierarchies requires flexible, reliable construction techniques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tedious and unreliable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construction…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synthetic biological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systems…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greatly 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engineering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biology.”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–Drew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Endy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468</TotalTime>
  <Words>593</Words>
  <Application>Microsoft Office PowerPoint</Application>
  <PresentationFormat>On-screen Show (4:3)</PresentationFormat>
  <Paragraphs>123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Single-step assembly of a gene and entire plasmid from large numbers of oligodeoxyribonucleotides  Stemmer WP, et al.  Gene(1995) </vt:lpstr>
      <vt:lpstr>Introduction to Assembly PCR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Single-step assembly of a gene and entire plasmid from large numbers of oligodeoxyribonucleotides  Stemmer WP, et al.  Gene(1995)</dc:title>
  <dc:creator>Andrew</dc:creator>
  <cp:lastModifiedBy>Andrew</cp:lastModifiedBy>
  <cp:revision>36</cp:revision>
  <dcterms:created xsi:type="dcterms:W3CDTF">2011-03-26T20:47:53Z</dcterms:created>
  <dcterms:modified xsi:type="dcterms:W3CDTF">2011-03-30T19:50:48Z</dcterms:modified>
</cp:coreProperties>
</file>