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044EA-6B04-5F48-A741-1E18232A768B}" type="datetimeFigureOut">
              <a:rPr lang="en-US" smtClean="0"/>
              <a:pPr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CCA3D-6D74-354B-AE37-C1A67FE7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Amino Acid Sequences in V3 Loop Conformation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343400"/>
            <a:ext cx="7315200" cy="1752600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Alex Cardenas, Bobby Arnold and </a:t>
            </a:r>
            <a:r>
              <a:rPr lang="en-US" sz="2600" dirty="0" err="1" smtClean="0">
                <a:solidFill>
                  <a:schemeClr val="tx1"/>
                </a:solidFill>
              </a:rPr>
              <a:t>Zeb</a:t>
            </a:r>
            <a:r>
              <a:rPr lang="en-US" sz="2600" dirty="0" smtClean="0">
                <a:solidFill>
                  <a:schemeClr val="tx1"/>
                </a:solidFill>
              </a:rPr>
              <a:t> Russo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Loyola Marymount University Department of Biology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BIO 398 11/02/11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CD4 T cell count is a trait in developing </a:t>
            </a:r>
            <a:r>
              <a:rPr lang="en-US" dirty="0" err="1" smtClean="0"/>
              <a:t>AIDs</a:t>
            </a:r>
            <a:r>
              <a:rPr lang="en-US" dirty="0" smtClean="0"/>
              <a:t> ( &gt;200 safe, &lt;200 </a:t>
            </a:r>
            <a:r>
              <a:rPr lang="en-US" dirty="0" err="1" smtClean="0"/>
              <a:t>AIDs</a:t>
            </a:r>
            <a:r>
              <a:rPr lang="en-US" dirty="0" smtClean="0"/>
              <a:t>). </a:t>
            </a:r>
          </a:p>
          <a:p>
            <a:r>
              <a:rPr lang="en-US" dirty="0"/>
              <a:t>D</a:t>
            </a:r>
            <a:r>
              <a:rPr lang="en-US" dirty="0" smtClean="0"/>
              <a:t>iffering CD4 T cell count is correlated with conservation in amino acid sequences.</a:t>
            </a:r>
          </a:p>
          <a:p>
            <a:r>
              <a:rPr lang="en-US" dirty="0" smtClean="0"/>
              <a:t>Multiple sequence alignments (for V3 region) were run against controlled subjects and </a:t>
            </a:r>
            <a:r>
              <a:rPr lang="en-US" dirty="0" err="1" smtClean="0"/>
              <a:t>AIDs</a:t>
            </a:r>
            <a:r>
              <a:rPr lang="en-US" dirty="0" smtClean="0"/>
              <a:t> subjects.</a:t>
            </a:r>
          </a:p>
          <a:p>
            <a:r>
              <a:rPr lang="en-US" dirty="0" smtClean="0"/>
              <a:t>Results obtained from multiple sequence were observed and analyzed.</a:t>
            </a:r>
          </a:p>
          <a:p>
            <a:r>
              <a:rPr lang="en-US" dirty="0" smtClean="0"/>
              <a:t>Discussion and thoughts of our findings are shared.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CD4 T cell count is a trait in developing </a:t>
            </a:r>
            <a:r>
              <a:rPr lang="en-US" dirty="0" err="1" smtClean="0"/>
              <a:t>AIDs</a:t>
            </a:r>
            <a:r>
              <a:rPr lang="en-US" dirty="0" smtClean="0"/>
              <a:t> ( &gt;200 safe, &lt;200 </a:t>
            </a:r>
            <a:r>
              <a:rPr lang="en-US" dirty="0" err="1" smtClean="0"/>
              <a:t>AIDs</a:t>
            </a:r>
            <a:r>
              <a:rPr lang="en-US" dirty="0" smtClean="0"/>
              <a:t>).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iffering CD4 T cell count is correlated with conservation in amino acid sequences.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Multiple sequence alignments (for V3 region) were run against controlled subjects and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AIDs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subjects.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 obtained from multiple sequence were observed and analyzed.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Discussion and thoughts of our findings are shared.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778" dirty="0" smtClean="0"/>
              <a:t> CD4 T cell count is an trait in developing </a:t>
            </a:r>
            <a:r>
              <a:rPr lang="en-US" sz="3778" dirty="0" err="1" smtClean="0"/>
              <a:t>AIDs</a:t>
            </a:r>
            <a:r>
              <a:rPr lang="en-US" sz="3778" dirty="0" smtClean="0"/>
              <a:t> ( &gt;200 safe, &lt;200 </a:t>
            </a:r>
            <a:r>
              <a:rPr lang="en-US" sz="3778" dirty="0" err="1" smtClean="0"/>
              <a:t>AIDs</a:t>
            </a:r>
            <a:r>
              <a:rPr lang="en-US" sz="3778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3196"/>
            <a:ext cx="4343400" cy="5224804"/>
          </a:xfrm>
        </p:spPr>
        <p:txBody>
          <a:bodyPr>
            <a:noAutofit/>
          </a:bodyPr>
          <a:lstStyle/>
          <a:p>
            <a:r>
              <a:rPr lang="en-US" sz="2600" dirty="0" smtClean="0"/>
              <a:t>Observations led us to conclude that CD4 T cell counts were crucial in developing </a:t>
            </a:r>
            <a:r>
              <a:rPr lang="en-US" sz="2600" dirty="0" err="1" smtClean="0"/>
              <a:t>AIDs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Rapid </a:t>
            </a:r>
            <a:r>
              <a:rPr lang="en-US" sz="2600" dirty="0" err="1" smtClean="0"/>
              <a:t>Progressors</a:t>
            </a:r>
            <a:r>
              <a:rPr lang="en-US" sz="2600" dirty="0" smtClean="0"/>
              <a:t> – 1, 3, 4, 10, 11, 15.</a:t>
            </a:r>
          </a:p>
          <a:p>
            <a:r>
              <a:rPr lang="en-US" sz="2600" dirty="0" smtClean="0"/>
              <a:t>Controls</a:t>
            </a:r>
          </a:p>
          <a:p>
            <a:pPr lvl="1"/>
            <a:r>
              <a:rPr lang="en-US" sz="2200" dirty="0" smtClean="0"/>
              <a:t>Moderate </a:t>
            </a:r>
            <a:r>
              <a:rPr lang="en-US" sz="2200" dirty="0" err="1" smtClean="0"/>
              <a:t>progressor</a:t>
            </a:r>
            <a:r>
              <a:rPr lang="en-US" sz="2200" dirty="0" smtClean="0"/>
              <a:t> – 6.</a:t>
            </a:r>
          </a:p>
          <a:p>
            <a:pPr lvl="1"/>
            <a:r>
              <a:rPr lang="en-US" sz="2200" dirty="0" smtClean="0"/>
              <a:t>Non </a:t>
            </a:r>
            <a:r>
              <a:rPr lang="en-US" sz="2200" dirty="0" err="1" smtClean="0"/>
              <a:t>Progessor</a:t>
            </a:r>
            <a:r>
              <a:rPr lang="en-US" sz="2200" dirty="0" smtClean="0"/>
              <a:t> – 13.</a:t>
            </a:r>
          </a:p>
          <a:p>
            <a:pPr>
              <a:buNone/>
            </a:pPr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MarkPap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371600"/>
            <a:ext cx="4343400" cy="53300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CD4 T cell count is a trait in developing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AIDs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 &gt;200 safe, &lt;200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AIDs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). </a:t>
            </a:r>
          </a:p>
          <a:p>
            <a:r>
              <a:rPr lang="en-US" dirty="0"/>
              <a:t>D</a:t>
            </a:r>
            <a:r>
              <a:rPr lang="en-US" dirty="0" smtClean="0"/>
              <a:t>iffering CD4 T cell count is correlated with conservation in amino acid sequences.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Multiple sequence alignments (for V3 region) were run against controlled subjects and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AIDs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subjects.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 obtained from multiple sequence were observed and analyzed.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Discussion and thoughts of our findings are shared.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CD4 T cell count and relationship to V3 loop amino acid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were interested in the amino acid sequences of </a:t>
            </a:r>
            <a:r>
              <a:rPr lang="en-US" dirty="0" err="1" smtClean="0"/>
              <a:t>AIDs</a:t>
            </a:r>
            <a:r>
              <a:rPr lang="en-US" dirty="0" smtClean="0"/>
              <a:t> subjects.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Our question</a:t>
            </a:r>
          </a:p>
          <a:p>
            <a:pPr lvl="1"/>
            <a:r>
              <a:rPr lang="en-US" dirty="0" smtClean="0"/>
              <a:t>Is there a conserved region in the V3 loop </a:t>
            </a:r>
            <a:r>
              <a:rPr lang="en-US" dirty="0" smtClean="0"/>
              <a:t>sequence that led </a:t>
            </a:r>
            <a:r>
              <a:rPr lang="en-US" dirty="0" smtClean="0"/>
              <a:t>the subject to develop </a:t>
            </a:r>
            <a:r>
              <a:rPr lang="en-US" dirty="0" err="1" smtClean="0"/>
              <a:t>AIDs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9050"/>
            <a:ext cx="7162800" cy="6808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97" y="1695666"/>
            <a:ext cx="9079503" cy="3866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0270"/>
            <a:ext cx="8063968" cy="6366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352</Words>
  <Application>Microsoft Macintosh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Amino Acid Sequences in V3 Loop Conformation </vt:lpstr>
      <vt:lpstr>Outline </vt:lpstr>
      <vt:lpstr>Outline </vt:lpstr>
      <vt:lpstr> CD4 T cell count is an trait in developing AIDs ( &gt;200 safe, &lt;200 AIDs)  </vt:lpstr>
      <vt:lpstr>Outline </vt:lpstr>
      <vt:lpstr>CD4 T cell count and relationship to V3 loop amino acid sequence</vt:lpstr>
      <vt:lpstr>Slide 7</vt:lpstr>
      <vt:lpstr>Slide 8</vt:lpstr>
      <vt:lpstr>Slide 9</vt:lpstr>
    </vt:vector>
  </TitlesOfParts>
  <Company>Loyola Marymount University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 Acid Sequences in V3 Loop Conformation </dc:title>
  <dc:creator>Alex Cardenas</dc:creator>
  <cp:lastModifiedBy>Alex Cardenas</cp:lastModifiedBy>
  <cp:revision>9</cp:revision>
  <dcterms:created xsi:type="dcterms:W3CDTF">2011-11-01T02:24:12Z</dcterms:created>
  <dcterms:modified xsi:type="dcterms:W3CDTF">2011-11-01T02:25:11Z</dcterms:modified>
</cp:coreProperties>
</file>