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6" r:id="rId2"/>
    <p:sldId id="260" r:id="rId3"/>
    <p:sldId id="257" r:id="rId4"/>
    <p:sldId id="273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7" r:id="rId19"/>
    <p:sldId id="283" r:id="rId20"/>
    <p:sldId id="282" r:id="rId21"/>
    <p:sldId id="284" r:id="rId22"/>
    <p:sldId id="285" r:id="rId23"/>
    <p:sldId id="286" r:id="rId24"/>
    <p:sldId id="261" r:id="rId25"/>
    <p:sldId id="267" r:id="rId26"/>
    <p:sldId id="288" r:id="rId27"/>
    <p:sldId id="296" r:id="rId28"/>
    <p:sldId id="289" r:id="rId29"/>
    <p:sldId id="290" r:id="rId30"/>
    <p:sldId id="291" r:id="rId31"/>
    <p:sldId id="292" r:id="rId32"/>
    <p:sldId id="293" r:id="rId33"/>
    <p:sldId id="294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8" autoAdjust="0"/>
  </p:normalViewPr>
  <p:slideViewPr>
    <p:cSldViewPr>
      <p:cViewPr>
        <p:scale>
          <a:sx n="96" d="100"/>
          <a:sy n="96" d="100"/>
        </p:scale>
        <p:origin x="-7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URP%202015\20150527_GRNmap_Test_TAR_T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827354913969087E-2"/>
          <c:y val="3.1154032854444458E-2"/>
          <c:w val="0.89463084475551669"/>
          <c:h val="0.95172209759558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out_network_optimized_weights!$A$2:$A$48</c:f>
              <c:strCache>
                <c:ptCount val="47"/>
                <c:pt idx="0">
                  <c:v>ACE2--&gt;FKH2</c:v>
                </c:pt>
                <c:pt idx="1">
                  <c:v>ACE2--&gt;ZAP1</c:v>
                </c:pt>
                <c:pt idx="2">
                  <c:v>ARG80--&gt;CIN5</c:v>
                </c:pt>
                <c:pt idx="3">
                  <c:v>ARG80--&gt;HMO1</c:v>
                </c:pt>
                <c:pt idx="4">
                  <c:v>ARG80--&gt;MSN2</c:v>
                </c:pt>
                <c:pt idx="5">
                  <c:v>CIN5--&gt;HMO1</c:v>
                </c:pt>
                <c:pt idx="6">
                  <c:v>CIN5--&gt;MSN2</c:v>
                </c:pt>
                <c:pt idx="7">
                  <c:v>FKH2--&gt;HMO1</c:v>
                </c:pt>
                <c:pt idx="8">
                  <c:v>GLN3--&gt;YHP1</c:v>
                </c:pt>
                <c:pt idx="9">
                  <c:v>HAP4--&gt;CIN5</c:v>
                </c:pt>
                <c:pt idx="10">
                  <c:v>HAP4--&gt;HMO1</c:v>
                </c:pt>
                <c:pt idx="11">
                  <c:v>HAP4--&gt;MSN2</c:v>
                </c:pt>
                <c:pt idx="12">
                  <c:v>HAP4--&gt;PDR1</c:v>
                </c:pt>
                <c:pt idx="13">
                  <c:v>HAP4--&gt;STB5</c:v>
                </c:pt>
                <c:pt idx="14">
                  <c:v>HAP4--&gt;SWI4</c:v>
                </c:pt>
                <c:pt idx="15">
                  <c:v>HMO1--&gt;HMO1</c:v>
                </c:pt>
                <c:pt idx="16">
                  <c:v>MIG2--&gt;CIN5</c:v>
                </c:pt>
                <c:pt idx="17">
                  <c:v>MIG2--&gt;MSN2</c:v>
                </c:pt>
                <c:pt idx="18">
                  <c:v>MSN2--&gt;GCR2</c:v>
                </c:pt>
                <c:pt idx="19">
                  <c:v>MSN2--&gt;HMO1</c:v>
                </c:pt>
                <c:pt idx="20">
                  <c:v>PDR1--&gt;CIN5</c:v>
                </c:pt>
                <c:pt idx="21">
                  <c:v>PDR1--&gt;MSN2</c:v>
                </c:pt>
                <c:pt idx="22">
                  <c:v>PDR1--&gt;SWI4</c:v>
                </c:pt>
                <c:pt idx="23">
                  <c:v>PIB2--&gt;ZAP1</c:v>
                </c:pt>
                <c:pt idx="24">
                  <c:v>RIF1--&gt;ARG80</c:v>
                </c:pt>
                <c:pt idx="25">
                  <c:v>RIF1--&gt;HAP4</c:v>
                </c:pt>
                <c:pt idx="26">
                  <c:v>RIF1--&gt;MIG2</c:v>
                </c:pt>
                <c:pt idx="27">
                  <c:v>SFP1--&gt;CIN5</c:v>
                </c:pt>
                <c:pt idx="28">
                  <c:v>SFP1--&gt;FKH2</c:v>
                </c:pt>
                <c:pt idx="29">
                  <c:v>SFP1--&gt;MSN2</c:v>
                </c:pt>
                <c:pt idx="30">
                  <c:v>SFP1--&gt;STB5</c:v>
                </c:pt>
                <c:pt idx="31">
                  <c:v>SNF6--&gt;FKH2</c:v>
                </c:pt>
                <c:pt idx="32">
                  <c:v>SNF6--&gt;HMO1</c:v>
                </c:pt>
                <c:pt idx="33">
                  <c:v>STB5--&gt;CIN5</c:v>
                </c:pt>
                <c:pt idx="34">
                  <c:v>SWI4--&gt;MSN2</c:v>
                </c:pt>
                <c:pt idx="35">
                  <c:v>SWI5--&gt;FKH2</c:v>
                </c:pt>
                <c:pt idx="36">
                  <c:v>SWI5--&gt;SFP1</c:v>
                </c:pt>
                <c:pt idx="37">
                  <c:v>YHP1--&gt;ARG80</c:v>
                </c:pt>
                <c:pt idx="38">
                  <c:v>YHP1--&gt;CIN5</c:v>
                </c:pt>
                <c:pt idx="39">
                  <c:v>YHP1--&gt;FKH2</c:v>
                </c:pt>
                <c:pt idx="40">
                  <c:v>YHP1--&gt;MSN2</c:v>
                </c:pt>
                <c:pt idx="41">
                  <c:v>YHP1--&gt;SWI4</c:v>
                </c:pt>
                <c:pt idx="42">
                  <c:v>YLR278C--&gt;HMO1</c:v>
                </c:pt>
                <c:pt idx="43">
                  <c:v>YLR278C--&gt;MSN2</c:v>
                </c:pt>
                <c:pt idx="44">
                  <c:v>YOX1--&gt;HMO1</c:v>
                </c:pt>
                <c:pt idx="45">
                  <c:v>YOX1--&gt;MSN2</c:v>
                </c:pt>
                <c:pt idx="46">
                  <c:v>YOX1--&gt;SWI4</c:v>
                </c:pt>
              </c:strCache>
            </c:strRef>
          </c:cat>
          <c:val>
            <c:numRef>
              <c:f>out_network_optimized_weights!$B$2:$B$48</c:f>
              <c:numCache>
                <c:formatCode>General</c:formatCode>
                <c:ptCount val="47"/>
                <c:pt idx="0">
                  <c:v>6.7632147074655133E-2</c:v>
                </c:pt>
                <c:pt idx="1">
                  <c:v>0.58316019101593619</c:v>
                </c:pt>
                <c:pt idx="2">
                  <c:v>0.49072526647443321</c:v>
                </c:pt>
                <c:pt idx="3">
                  <c:v>-0.15609169221922936</c:v>
                </c:pt>
                <c:pt idx="4">
                  <c:v>1.123172037147774</c:v>
                </c:pt>
                <c:pt idx="5">
                  <c:v>0.29361321826817038</c:v>
                </c:pt>
                <c:pt idx="6">
                  <c:v>0.28973611055631798</c:v>
                </c:pt>
                <c:pt idx="7">
                  <c:v>0.41931011627755926</c:v>
                </c:pt>
                <c:pt idx="8">
                  <c:v>1.2946166594312212</c:v>
                </c:pt>
                <c:pt idx="9">
                  <c:v>0.26239780236271365</c:v>
                </c:pt>
                <c:pt idx="10">
                  <c:v>-0.25017149986259979</c:v>
                </c:pt>
                <c:pt idx="11">
                  <c:v>-0.13540698175266078</c:v>
                </c:pt>
                <c:pt idx="12">
                  <c:v>-2.1179391748653582E-2</c:v>
                </c:pt>
                <c:pt idx="13">
                  <c:v>-9.4430306015970009E-2</c:v>
                </c:pt>
                <c:pt idx="14">
                  <c:v>4.6017278168560549E-2</c:v>
                </c:pt>
                <c:pt idx="15">
                  <c:v>0.50437952501309169</c:v>
                </c:pt>
                <c:pt idx="16">
                  <c:v>0.55609287652671469</c:v>
                </c:pt>
                <c:pt idx="17">
                  <c:v>-5.3851032371476677</c:v>
                </c:pt>
                <c:pt idx="18">
                  <c:v>-2.8323372836812544</c:v>
                </c:pt>
                <c:pt idx="19">
                  <c:v>2.9170765265715879</c:v>
                </c:pt>
                <c:pt idx="20">
                  <c:v>-0.43334934829329042</c:v>
                </c:pt>
                <c:pt idx="21">
                  <c:v>1.1204241790626839</c:v>
                </c:pt>
                <c:pt idx="22">
                  <c:v>-0.76141588170133412</c:v>
                </c:pt>
                <c:pt idx="23">
                  <c:v>0.593033019802223</c:v>
                </c:pt>
                <c:pt idx="24">
                  <c:v>-1.0497477018775805</c:v>
                </c:pt>
                <c:pt idx="25">
                  <c:v>0.5931609797000712</c:v>
                </c:pt>
                <c:pt idx="26">
                  <c:v>-0.37400589923636107</c:v>
                </c:pt>
                <c:pt idx="27">
                  <c:v>2.9798881114085161E-2</c:v>
                </c:pt>
                <c:pt idx="28">
                  <c:v>0.27201874235917456</c:v>
                </c:pt>
                <c:pt idx="29">
                  <c:v>-0.52810783893384849</c:v>
                </c:pt>
                <c:pt idx="30">
                  <c:v>0.15684384735383777</c:v>
                </c:pt>
                <c:pt idx="31">
                  <c:v>0.31065097251605855</c:v>
                </c:pt>
                <c:pt idx="32">
                  <c:v>-0.6241013110664293</c:v>
                </c:pt>
                <c:pt idx="33">
                  <c:v>-1.4787853847939196</c:v>
                </c:pt>
                <c:pt idx="34">
                  <c:v>0.14249626301367549</c:v>
                </c:pt>
                <c:pt idx="35">
                  <c:v>-1.0963722602893855</c:v>
                </c:pt>
                <c:pt idx="36">
                  <c:v>0.30661704111278043</c:v>
                </c:pt>
                <c:pt idx="37">
                  <c:v>0.35513177053922068</c:v>
                </c:pt>
                <c:pt idx="38">
                  <c:v>-0.14188931699815702</c:v>
                </c:pt>
                <c:pt idx="39">
                  <c:v>-0.6184807491322214</c:v>
                </c:pt>
                <c:pt idx="40">
                  <c:v>1.0365485262273311</c:v>
                </c:pt>
                <c:pt idx="41">
                  <c:v>-0.39385330052480239</c:v>
                </c:pt>
                <c:pt idx="42">
                  <c:v>0.20875287947169846</c:v>
                </c:pt>
                <c:pt idx="43">
                  <c:v>0.62588087170680917</c:v>
                </c:pt>
                <c:pt idx="44">
                  <c:v>0.5636171652709755</c:v>
                </c:pt>
                <c:pt idx="45">
                  <c:v>0.39526790731637096</c:v>
                </c:pt>
                <c:pt idx="46">
                  <c:v>-0.73645099548341453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out_network_optimized_weights!$A$2:$A$48</c:f>
              <c:strCache>
                <c:ptCount val="47"/>
                <c:pt idx="0">
                  <c:v>ACE2--&gt;FKH2</c:v>
                </c:pt>
                <c:pt idx="1">
                  <c:v>ACE2--&gt;ZAP1</c:v>
                </c:pt>
                <c:pt idx="2">
                  <c:v>ARG80--&gt;CIN5</c:v>
                </c:pt>
                <c:pt idx="3">
                  <c:v>ARG80--&gt;HMO1</c:v>
                </c:pt>
                <c:pt idx="4">
                  <c:v>ARG80--&gt;MSN2</c:v>
                </c:pt>
                <c:pt idx="5">
                  <c:v>CIN5--&gt;HMO1</c:v>
                </c:pt>
                <c:pt idx="6">
                  <c:v>CIN5--&gt;MSN2</c:v>
                </c:pt>
                <c:pt idx="7">
                  <c:v>FKH2--&gt;HMO1</c:v>
                </c:pt>
                <c:pt idx="8">
                  <c:v>GLN3--&gt;YHP1</c:v>
                </c:pt>
                <c:pt idx="9">
                  <c:v>HAP4--&gt;CIN5</c:v>
                </c:pt>
                <c:pt idx="10">
                  <c:v>HAP4--&gt;HMO1</c:v>
                </c:pt>
                <c:pt idx="11">
                  <c:v>HAP4--&gt;MSN2</c:v>
                </c:pt>
                <c:pt idx="12">
                  <c:v>HAP4--&gt;PDR1</c:v>
                </c:pt>
                <c:pt idx="13">
                  <c:v>HAP4--&gt;STB5</c:v>
                </c:pt>
                <c:pt idx="14">
                  <c:v>HAP4--&gt;SWI4</c:v>
                </c:pt>
                <c:pt idx="15">
                  <c:v>HMO1--&gt;HMO1</c:v>
                </c:pt>
                <c:pt idx="16">
                  <c:v>MIG2--&gt;CIN5</c:v>
                </c:pt>
                <c:pt idx="17">
                  <c:v>MIG2--&gt;MSN2</c:v>
                </c:pt>
                <c:pt idx="18">
                  <c:v>MSN2--&gt;GCR2</c:v>
                </c:pt>
                <c:pt idx="19">
                  <c:v>MSN2--&gt;HMO1</c:v>
                </c:pt>
                <c:pt idx="20">
                  <c:v>PDR1--&gt;CIN5</c:v>
                </c:pt>
                <c:pt idx="21">
                  <c:v>PDR1--&gt;MSN2</c:v>
                </c:pt>
                <c:pt idx="22">
                  <c:v>PDR1--&gt;SWI4</c:v>
                </c:pt>
                <c:pt idx="23">
                  <c:v>PIB2--&gt;ZAP1</c:v>
                </c:pt>
                <c:pt idx="24">
                  <c:v>RIF1--&gt;ARG80</c:v>
                </c:pt>
                <c:pt idx="25">
                  <c:v>RIF1--&gt;HAP4</c:v>
                </c:pt>
                <c:pt idx="26">
                  <c:v>RIF1--&gt;MIG2</c:v>
                </c:pt>
                <c:pt idx="27">
                  <c:v>SFP1--&gt;CIN5</c:v>
                </c:pt>
                <c:pt idx="28">
                  <c:v>SFP1--&gt;FKH2</c:v>
                </c:pt>
                <c:pt idx="29">
                  <c:v>SFP1--&gt;MSN2</c:v>
                </c:pt>
                <c:pt idx="30">
                  <c:v>SFP1--&gt;STB5</c:v>
                </c:pt>
                <c:pt idx="31">
                  <c:v>SNF6--&gt;FKH2</c:v>
                </c:pt>
                <c:pt idx="32">
                  <c:v>SNF6--&gt;HMO1</c:v>
                </c:pt>
                <c:pt idx="33">
                  <c:v>STB5--&gt;CIN5</c:v>
                </c:pt>
                <c:pt idx="34">
                  <c:v>SWI4--&gt;MSN2</c:v>
                </c:pt>
                <c:pt idx="35">
                  <c:v>SWI5--&gt;FKH2</c:v>
                </c:pt>
                <c:pt idx="36">
                  <c:v>SWI5--&gt;SFP1</c:v>
                </c:pt>
                <c:pt idx="37">
                  <c:v>YHP1--&gt;ARG80</c:v>
                </c:pt>
                <c:pt idx="38">
                  <c:v>YHP1--&gt;CIN5</c:v>
                </c:pt>
                <c:pt idx="39">
                  <c:v>YHP1--&gt;FKH2</c:v>
                </c:pt>
                <c:pt idx="40">
                  <c:v>YHP1--&gt;MSN2</c:v>
                </c:pt>
                <c:pt idx="41">
                  <c:v>YHP1--&gt;SWI4</c:v>
                </c:pt>
                <c:pt idx="42">
                  <c:v>YLR278C--&gt;HMO1</c:v>
                </c:pt>
                <c:pt idx="43">
                  <c:v>YLR278C--&gt;MSN2</c:v>
                </c:pt>
                <c:pt idx="44">
                  <c:v>YOX1--&gt;HMO1</c:v>
                </c:pt>
                <c:pt idx="45">
                  <c:v>YOX1--&gt;MSN2</c:v>
                </c:pt>
                <c:pt idx="46">
                  <c:v>YOX1--&gt;SWI4</c:v>
                </c:pt>
              </c:strCache>
            </c:strRef>
          </c:cat>
          <c:val>
            <c:numRef>
              <c:f>out_network_optimized_weights!$D$2:$D$48</c:f>
              <c:numCache>
                <c:formatCode>General</c:formatCode>
                <c:ptCount val="47"/>
                <c:pt idx="0">
                  <c:v>-0.42949437195556456</c:v>
                </c:pt>
                <c:pt idx="1">
                  <c:v>8.0747460216202049E-2</c:v>
                </c:pt>
                <c:pt idx="2">
                  <c:v>0.80109147140957215</c:v>
                </c:pt>
                <c:pt idx="3">
                  <c:v>0.84203550978414876</c:v>
                </c:pt>
                <c:pt idx="4">
                  <c:v>-1.4404941804397156</c:v>
                </c:pt>
                <c:pt idx="5">
                  <c:v>1.244211114950045</c:v>
                </c:pt>
                <c:pt idx="6">
                  <c:v>0.92398843254594953</c:v>
                </c:pt>
                <c:pt idx="7">
                  <c:v>-0.1837664513679394</c:v>
                </c:pt>
                <c:pt idx="8">
                  <c:v>1.0931513547345291</c:v>
                </c:pt>
                <c:pt idx="9">
                  <c:v>0.29938125834690799</c:v>
                </c:pt>
                <c:pt idx="10">
                  <c:v>-0.51813253385825231</c:v>
                </c:pt>
                <c:pt idx="11">
                  <c:v>8.3323567935872922E-2</c:v>
                </c:pt>
                <c:pt idx="12">
                  <c:v>-0.17485648718670208</c:v>
                </c:pt>
                <c:pt idx="13">
                  <c:v>-0.22416662484322492</c:v>
                </c:pt>
                <c:pt idx="14">
                  <c:v>-0.21449727559241852</c:v>
                </c:pt>
                <c:pt idx="15">
                  <c:v>1.968478284849976</c:v>
                </c:pt>
                <c:pt idx="16">
                  <c:v>-0.25538601630379043</c:v>
                </c:pt>
                <c:pt idx="17">
                  <c:v>5.2161326742068246</c:v>
                </c:pt>
                <c:pt idx="18">
                  <c:v>2.5074059138161551</c:v>
                </c:pt>
                <c:pt idx="19">
                  <c:v>-3.2373845636665495</c:v>
                </c:pt>
                <c:pt idx="20">
                  <c:v>-0.45976852315269673</c:v>
                </c:pt>
                <c:pt idx="21">
                  <c:v>-1.118078125879679</c:v>
                </c:pt>
                <c:pt idx="22">
                  <c:v>0.38667310877957478</c:v>
                </c:pt>
                <c:pt idx="23">
                  <c:v>0.17041367676231786</c:v>
                </c:pt>
                <c:pt idx="24">
                  <c:v>-0.88029408970875134</c:v>
                </c:pt>
                <c:pt idx="25">
                  <c:v>-0.45316759039775462</c:v>
                </c:pt>
                <c:pt idx="26">
                  <c:v>0.48978612514881503</c:v>
                </c:pt>
                <c:pt idx="27">
                  <c:v>-2.2410716675524599E-2</c:v>
                </c:pt>
                <c:pt idx="28">
                  <c:v>0.39674688307438233</c:v>
                </c:pt>
                <c:pt idx="29">
                  <c:v>0.76583338563304548</c:v>
                </c:pt>
                <c:pt idx="30">
                  <c:v>0.32241777804621502</c:v>
                </c:pt>
                <c:pt idx="31">
                  <c:v>0.7914562654010544</c:v>
                </c:pt>
                <c:pt idx="32">
                  <c:v>-0.44006197853276158</c:v>
                </c:pt>
                <c:pt idx="33">
                  <c:v>-2.0849166157881176</c:v>
                </c:pt>
                <c:pt idx="34">
                  <c:v>-0.14994816008746975</c:v>
                </c:pt>
                <c:pt idx="35">
                  <c:v>-1.0398724785476414</c:v>
                </c:pt>
                <c:pt idx="36">
                  <c:v>0.61962545897322141</c:v>
                </c:pt>
                <c:pt idx="37">
                  <c:v>0.63092445658256147</c:v>
                </c:pt>
                <c:pt idx="38">
                  <c:v>-0.14979468952793962</c:v>
                </c:pt>
                <c:pt idx="39">
                  <c:v>-0.36398069782966758</c:v>
                </c:pt>
                <c:pt idx="40">
                  <c:v>-1.0657818987968186</c:v>
                </c:pt>
                <c:pt idx="41">
                  <c:v>0.33055158507361782</c:v>
                </c:pt>
                <c:pt idx="42">
                  <c:v>0.29002300298280448</c:v>
                </c:pt>
                <c:pt idx="43">
                  <c:v>-1.3061155450181643</c:v>
                </c:pt>
                <c:pt idx="44">
                  <c:v>0.34467926047552261</c:v>
                </c:pt>
                <c:pt idx="45">
                  <c:v>-0.91446063571896874</c:v>
                </c:pt>
                <c:pt idx="46">
                  <c:v>-0.13679342599027786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out_network_optimized_weights!$F$1</c:f>
              <c:strCache>
                <c:ptCount val="1"/>
                <c:pt idx="0">
                  <c:v>Sigmoidal_estimation_fixb-1_fixP-0_graph</c:v>
                </c:pt>
              </c:strCache>
            </c:strRef>
          </c:tx>
          <c:invertIfNegative val="0"/>
          <c:cat>
            <c:strRef>
              <c:f>out_network_optimized_weights!$A$2:$A$48</c:f>
              <c:strCache>
                <c:ptCount val="47"/>
                <c:pt idx="0">
                  <c:v>ACE2--&gt;FKH2</c:v>
                </c:pt>
                <c:pt idx="1">
                  <c:v>ACE2--&gt;ZAP1</c:v>
                </c:pt>
                <c:pt idx="2">
                  <c:v>ARG80--&gt;CIN5</c:v>
                </c:pt>
                <c:pt idx="3">
                  <c:v>ARG80--&gt;HMO1</c:v>
                </c:pt>
                <c:pt idx="4">
                  <c:v>ARG80--&gt;MSN2</c:v>
                </c:pt>
                <c:pt idx="5">
                  <c:v>CIN5--&gt;HMO1</c:v>
                </c:pt>
                <c:pt idx="6">
                  <c:v>CIN5--&gt;MSN2</c:v>
                </c:pt>
                <c:pt idx="7">
                  <c:v>FKH2--&gt;HMO1</c:v>
                </c:pt>
                <c:pt idx="8">
                  <c:v>GLN3--&gt;YHP1</c:v>
                </c:pt>
                <c:pt idx="9">
                  <c:v>HAP4--&gt;CIN5</c:v>
                </c:pt>
                <c:pt idx="10">
                  <c:v>HAP4--&gt;HMO1</c:v>
                </c:pt>
                <c:pt idx="11">
                  <c:v>HAP4--&gt;MSN2</c:v>
                </c:pt>
                <c:pt idx="12">
                  <c:v>HAP4--&gt;PDR1</c:v>
                </c:pt>
                <c:pt idx="13">
                  <c:v>HAP4--&gt;STB5</c:v>
                </c:pt>
                <c:pt idx="14">
                  <c:v>HAP4--&gt;SWI4</c:v>
                </c:pt>
                <c:pt idx="15">
                  <c:v>HMO1--&gt;HMO1</c:v>
                </c:pt>
                <c:pt idx="16">
                  <c:v>MIG2--&gt;CIN5</c:v>
                </c:pt>
                <c:pt idx="17">
                  <c:v>MIG2--&gt;MSN2</c:v>
                </c:pt>
                <c:pt idx="18">
                  <c:v>MSN2--&gt;GCR2</c:v>
                </c:pt>
                <c:pt idx="19">
                  <c:v>MSN2--&gt;HMO1</c:v>
                </c:pt>
                <c:pt idx="20">
                  <c:v>PDR1--&gt;CIN5</c:v>
                </c:pt>
                <c:pt idx="21">
                  <c:v>PDR1--&gt;MSN2</c:v>
                </c:pt>
                <c:pt idx="22">
                  <c:v>PDR1--&gt;SWI4</c:v>
                </c:pt>
                <c:pt idx="23">
                  <c:v>PIB2--&gt;ZAP1</c:v>
                </c:pt>
                <c:pt idx="24">
                  <c:v>RIF1--&gt;ARG80</c:v>
                </c:pt>
                <c:pt idx="25">
                  <c:v>RIF1--&gt;HAP4</c:v>
                </c:pt>
                <c:pt idx="26">
                  <c:v>RIF1--&gt;MIG2</c:v>
                </c:pt>
                <c:pt idx="27">
                  <c:v>SFP1--&gt;CIN5</c:v>
                </c:pt>
                <c:pt idx="28">
                  <c:v>SFP1--&gt;FKH2</c:v>
                </c:pt>
                <c:pt idx="29">
                  <c:v>SFP1--&gt;MSN2</c:v>
                </c:pt>
                <c:pt idx="30">
                  <c:v>SFP1--&gt;STB5</c:v>
                </c:pt>
                <c:pt idx="31">
                  <c:v>SNF6--&gt;FKH2</c:v>
                </c:pt>
                <c:pt idx="32">
                  <c:v>SNF6--&gt;HMO1</c:v>
                </c:pt>
                <c:pt idx="33">
                  <c:v>STB5--&gt;CIN5</c:v>
                </c:pt>
                <c:pt idx="34">
                  <c:v>SWI4--&gt;MSN2</c:v>
                </c:pt>
                <c:pt idx="35">
                  <c:v>SWI5--&gt;FKH2</c:v>
                </c:pt>
                <c:pt idx="36">
                  <c:v>SWI5--&gt;SFP1</c:v>
                </c:pt>
                <c:pt idx="37">
                  <c:v>YHP1--&gt;ARG80</c:v>
                </c:pt>
                <c:pt idx="38">
                  <c:v>YHP1--&gt;CIN5</c:v>
                </c:pt>
                <c:pt idx="39">
                  <c:v>YHP1--&gt;FKH2</c:v>
                </c:pt>
                <c:pt idx="40">
                  <c:v>YHP1--&gt;MSN2</c:v>
                </c:pt>
                <c:pt idx="41">
                  <c:v>YHP1--&gt;SWI4</c:v>
                </c:pt>
                <c:pt idx="42">
                  <c:v>YLR278C--&gt;HMO1</c:v>
                </c:pt>
                <c:pt idx="43">
                  <c:v>YLR278C--&gt;MSN2</c:v>
                </c:pt>
                <c:pt idx="44">
                  <c:v>YOX1--&gt;HMO1</c:v>
                </c:pt>
                <c:pt idx="45">
                  <c:v>YOX1--&gt;MSN2</c:v>
                </c:pt>
                <c:pt idx="46">
                  <c:v>YOX1--&gt;SWI4</c:v>
                </c:pt>
              </c:strCache>
            </c:strRef>
          </c:cat>
          <c:val>
            <c:numRef>
              <c:f>out_network_optimized_weights!$F$2:$F$48</c:f>
              <c:numCache>
                <c:formatCode>General</c:formatCode>
                <c:ptCount val="47"/>
                <c:pt idx="0">
                  <c:v>0.114053</c:v>
                </c:pt>
                <c:pt idx="1">
                  <c:v>0.56725800000000004</c:v>
                </c:pt>
                <c:pt idx="2">
                  <c:v>0.42272700000000002</c:v>
                </c:pt>
                <c:pt idx="3">
                  <c:v>0.59219299999999997</c:v>
                </c:pt>
                <c:pt idx="4">
                  <c:v>-1.7101</c:v>
                </c:pt>
                <c:pt idx="5">
                  <c:v>0.40526699999999999</c:v>
                </c:pt>
                <c:pt idx="6">
                  <c:v>-0.21647</c:v>
                </c:pt>
                <c:pt idx="7">
                  <c:v>0.39507399999999998</c:v>
                </c:pt>
                <c:pt idx="8">
                  <c:v>0.93590300000000004</c:v>
                </c:pt>
                <c:pt idx="9">
                  <c:v>0.33791900000000002</c:v>
                </c:pt>
                <c:pt idx="10">
                  <c:v>-0.41314000000000001</c:v>
                </c:pt>
                <c:pt idx="11">
                  <c:v>8.0904000000000004E-2</c:v>
                </c:pt>
                <c:pt idx="12">
                  <c:v>-8.8599999999999998E-3</c:v>
                </c:pt>
                <c:pt idx="13">
                  <c:v>-4.7829999999999998E-2</c:v>
                </c:pt>
                <c:pt idx="14">
                  <c:v>-3.7420000000000002E-2</c:v>
                </c:pt>
                <c:pt idx="15">
                  <c:v>0.58222399999999996</c:v>
                </c:pt>
                <c:pt idx="16">
                  <c:v>2.2406009999999998</c:v>
                </c:pt>
                <c:pt idx="17">
                  <c:v>0.520312</c:v>
                </c:pt>
                <c:pt idx="18">
                  <c:v>0.939334</c:v>
                </c:pt>
                <c:pt idx="19">
                  <c:v>-0.49345</c:v>
                </c:pt>
                <c:pt idx="20">
                  <c:v>-0.24907000000000001</c:v>
                </c:pt>
                <c:pt idx="21">
                  <c:v>-1.24777</c:v>
                </c:pt>
                <c:pt idx="22">
                  <c:v>1.8714000000000001E-2</c:v>
                </c:pt>
                <c:pt idx="23">
                  <c:v>0.51996699999999996</c:v>
                </c:pt>
                <c:pt idx="24">
                  <c:v>-5.6210000000000003E-2</c:v>
                </c:pt>
                <c:pt idx="25">
                  <c:v>-0.78654999999999997</c:v>
                </c:pt>
                <c:pt idx="26">
                  <c:v>-0.75695000000000001</c:v>
                </c:pt>
                <c:pt idx="27">
                  <c:v>-0.18733</c:v>
                </c:pt>
                <c:pt idx="28">
                  <c:v>0.38338100000000003</c:v>
                </c:pt>
                <c:pt idx="29">
                  <c:v>0.467864</c:v>
                </c:pt>
                <c:pt idx="30">
                  <c:v>-0.39066000000000001</c:v>
                </c:pt>
                <c:pt idx="31">
                  <c:v>0.33184200000000003</c:v>
                </c:pt>
                <c:pt idx="32">
                  <c:v>-0.67535000000000001</c:v>
                </c:pt>
                <c:pt idx="33">
                  <c:v>-1.50695</c:v>
                </c:pt>
                <c:pt idx="34">
                  <c:v>-5.7200000000000003E-3</c:v>
                </c:pt>
                <c:pt idx="35">
                  <c:v>-1.1896100000000001</c:v>
                </c:pt>
                <c:pt idx="36">
                  <c:v>0.43570199999999998</c:v>
                </c:pt>
                <c:pt idx="37">
                  <c:v>0.75873500000000005</c:v>
                </c:pt>
                <c:pt idx="38">
                  <c:v>-7.9430000000000001E-2</c:v>
                </c:pt>
                <c:pt idx="39">
                  <c:v>-0.68422000000000005</c:v>
                </c:pt>
                <c:pt idx="40">
                  <c:v>-0.92139000000000004</c:v>
                </c:pt>
                <c:pt idx="41">
                  <c:v>0.451349</c:v>
                </c:pt>
                <c:pt idx="42">
                  <c:v>0.58079700000000001</c:v>
                </c:pt>
                <c:pt idx="43">
                  <c:v>-1.2089300000000001</c:v>
                </c:pt>
                <c:pt idx="44">
                  <c:v>0.71516900000000005</c:v>
                </c:pt>
                <c:pt idx="45">
                  <c:v>-0.81762000000000001</c:v>
                </c:pt>
                <c:pt idx="46">
                  <c:v>-0.28127999999999997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out_network_optimized_weights!$A$2:$A$48</c:f>
              <c:strCache>
                <c:ptCount val="47"/>
                <c:pt idx="0">
                  <c:v>ACE2--&gt;FKH2</c:v>
                </c:pt>
                <c:pt idx="1">
                  <c:v>ACE2--&gt;ZAP1</c:v>
                </c:pt>
                <c:pt idx="2">
                  <c:v>ARG80--&gt;CIN5</c:v>
                </c:pt>
                <c:pt idx="3">
                  <c:v>ARG80--&gt;HMO1</c:v>
                </c:pt>
                <c:pt idx="4">
                  <c:v>ARG80--&gt;MSN2</c:v>
                </c:pt>
                <c:pt idx="5">
                  <c:v>CIN5--&gt;HMO1</c:v>
                </c:pt>
                <c:pt idx="6">
                  <c:v>CIN5--&gt;MSN2</c:v>
                </c:pt>
                <c:pt idx="7">
                  <c:v>FKH2--&gt;HMO1</c:v>
                </c:pt>
                <c:pt idx="8">
                  <c:v>GLN3--&gt;YHP1</c:v>
                </c:pt>
                <c:pt idx="9">
                  <c:v>HAP4--&gt;CIN5</c:v>
                </c:pt>
                <c:pt idx="10">
                  <c:v>HAP4--&gt;HMO1</c:v>
                </c:pt>
                <c:pt idx="11">
                  <c:v>HAP4--&gt;MSN2</c:v>
                </c:pt>
                <c:pt idx="12">
                  <c:v>HAP4--&gt;PDR1</c:v>
                </c:pt>
                <c:pt idx="13">
                  <c:v>HAP4--&gt;STB5</c:v>
                </c:pt>
                <c:pt idx="14">
                  <c:v>HAP4--&gt;SWI4</c:v>
                </c:pt>
                <c:pt idx="15">
                  <c:v>HMO1--&gt;HMO1</c:v>
                </c:pt>
                <c:pt idx="16">
                  <c:v>MIG2--&gt;CIN5</c:v>
                </c:pt>
                <c:pt idx="17">
                  <c:v>MIG2--&gt;MSN2</c:v>
                </c:pt>
                <c:pt idx="18">
                  <c:v>MSN2--&gt;GCR2</c:v>
                </c:pt>
                <c:pt idx="19">
                  <c:v>MSN2--&gt;HMO1</c:v>
                </c:pt>
                <c:pt idx="20">
                  <c:v>PDR1--&gt;CIN5</c:v>
                </c:pt>
                <c:pt idx="21">
                  <c:v>PDR1--&gt;MSN2</c:v>
                </c:pt>
                <c:pt idx="22">
                  <c:v>PDR1--&gt;SWI4</c:v>
                </c:pt>
                <c:pt idx="23">
                  <c:v>PIB2--&gt;ZAP1</c:v>
                </c:pt>
                <c:pt idx="24">
                  <c:v>RIF1--&gt;ARG80</c:v>
                </c:pt>
                <c:pt idx="25">
                  <c:v>RIF1--&gt;HAP4</c:v>
                </c:pt>
                <c:pt idx="26">
                  <c:v>RIF1--&gt;MIG2</c:v>
                </c:pt>
                <c:pt idx="27">
                  <c:v>SFP1--&gt;CIN5</c:v>
                </c:pt>
                <c:pt idx="28">
                  <c:v>SFP1--&gt;FKH2</c:v>
                </c:pt>
                <c:pt idx="29">
                  <c:v>SFP1--&gt;MSN2</c:v>
                </c:pt>
                <c:pt idx="30">
                  <c:v>SFP1--&gt;STB5</c:v>
                </c:pt>
                <c:pt idx="31">
                  <c:v>SNF6--&gt;FKH2</c:v>
                </c:pt>
                <c:pt idx="32">
                  <c:v>SNF6--&gt;HMO1</c:v>
                </c:pt>
                <c:pt idx="33">
                  <c:v>STB5--&gt;CIN5</c:v>
                </c:pt>
                <c:pt idx="34">
                  <c:v>SWI4--&gt;MSN2</c:v>
                </c:pt>
                <c:pt idx="35">
                  <c:v>SWI5--&gt;FKH2</c:v>
                </c:pt>
                <c:pt idx="36">
                  <c:v>SWI5--&gt;SFP1</c:v>
                </c:pt>
                <c:pt idx="37">
                  <c:v>YHP1--&gt;ARG80</c:v>
                </c:pt>
                <c:pt idx="38">
                  <c:v>YHP1--&gt;CIN5</c:v>
                </c:pt>
                <c:pt idx="39">
                  <c:v>YHP1--&gt;FKH2</c:v>
                </c:pt>
                <c:pt idx="40">
                  <c:v>YHP1--&gt;MSN2</c:v>
                </c:pt>
                <c:pt idx="41">
                  <c:v>YHP1--&gt;SWI4</c:v>
                </c:pt>
                <c:pt idx="42">
                  <c:v>YLR278C--&gt;HMO1</c:v>
                </c:pt>
                <c:pt idx="43">
                  <c:v>YLR278C--&gt;MSN2</c:v>
                </c:pt>
                <c:pt idx="44">
                  <c:v>YOX1--&gt;HMO1</c:v>
                </c:pt>
                <c:pt idx="45">
                  <c:v>YOX1--&gt;MSN2</c:v>
                </c:pt>
                <c:pt idx="46">
                  <c:v>YOX1--&gt;SWI4</c:v>
                </c:pt>
              </c:strCache>
            </c:strRef>
          </c:cat>
          <c:val>
            <c:numRef>
              <c:f>out_network_optimized_weights!$H$2:$H$48</c:f>
              <c:numCache>
                <c:formatCode>General</c:formatCode>
                <c:ptCount val="47"/>
                <c:pt idx="0">
                  <c:v>-0.39957999999999999</c:v>
                </c:pt>
                <c:pt idx="1">
                  <c:v>0.142343</c:v>
                </c:pt>
                <c:pt idx="2">
                  <c:v>0.71659700000000004</c:v>
                </c:pt>
                <c:pt idx="3">
                  <c:v>0.91785000000000005</c:v>
                </c:pt>
                <c:pt idx="4">
                  <c:v>-1.51789</c:v>
                </c:pt>
                <c:pt idx="5">
                  <c:v>1.6806749999999999</c:v>
                </c:pt>
                <c:pt idx="6">
                  <c:v>1.2311780000000001</c:v>
                </c:pt>
                <c:pt idx="7">
                  <c:v>-0.75441000000000003</c:v>
                </c:pt>
                <c:pt idx="8">
                  <c:v>0.63426000000000005</c:v>
                </c:pt>
                <c:pt idx="9">
                  <c:v>0.32486900000000002</c:v>
                </c:pt>
                <c:pt idx="10">
                  <c:v>-0.61531000000000002</c:v>
                </c:pt>
                <c:pt idx="11">
                  <c:v>-5.2819999999999999E-2</c:v>
                </c:pt>
                <c:pt idx="12">
                  <c:v>-0.15998999999999999</c:v>
                </c:pt>
                <c:pt idx="13">
                  <c:v>-0.16861999999999999</c:v>
                </c:pt>
                <c:pt idx="14">
                  <c:v>-0.24657000000000001</c:v>
                </c:pt>
                <c:pt idx="15">
                  <c:v>2.5961249999999998</c:v>
                </c:pt>
                <c:pt idx="16">
                  <c:v>-3.32273</c:v>
                </c:pt>
                <c:pt idx="17">
                  <c:v>4.3179280000000002</c:v>
                </c:pt>
                <c:pt idx="18">
                  <c:v>3.2314609999999999</c:v>
                </c:pt>
                <c:pt idx="19">
                  <c:v>-1.94611</c:v>
                </c:pt>
                <c:pt idx="20">
                  <c:v>-0.44430999999999998</c:v>
                </c:pt>
                <c:pt idx="21">
                  <c:v>-0.74875999999999998</c:v>
                </c:pt>
                <c:pt idx="22">
                  <c:v>0.46569700000000003</c:v>
                </c:pt>
                <c:pt idx="23">
                  <c:v>0.33115</c:v>
                </c:pt>
                <c:pt idx="24">
                  <c:v>-0.90178999999999998</c:v>
                </c:pt>
                <c:pt idx="25">
                  <c:v>-0.55825000000000002</c:v>
                </c:pt>
                <c:pt idx="26">
                  <c:v>0.84219200000000005</c:v>
                </c:pt>
                <c:pt idx="27" formatCode="0.00E+00">
                  <c:v>-7.7999999999999999E-5</c:v>
                </c:pt>
                <c:pt idx="28">
                  <c:v>0.513934</c:v>
                </c:pt>
                <c:pt idx="29">
                  <c:v>0.74055099999999996</c:v>
                </c:pt>
                <c:pt idx="30">
                  <c:v>0.47422700000000001</c:v>
                </c:pt>
                <c:pt idx="31">
                  <c:v>0.94131200000000004</c:v>
                </c:pt>
                <c:pt idx="32">
                  <c:v>-0.28132000000000001</c:v>
                </c:pt>
                <c:pt idx="33">
                  <c:v>-1.3738999999999999</c:v>
                </c:pt>
                <c:pt idx="34">
                  <c:v>-0.11577</c:v>
                </c:pt>
                <c:pt idx="35">
                  <c:v>-1.1645000000000001</c:v>
                </c:pt>
                <c:pt idx="36">
                  <c:v>0.488456</c:v>
                </c:pt>
                <c:pt idx="37">
                  <c:v>1.013131</c:v>
                </c:pt>
                <c:pt idx="38">
                  <c:v>-0.16961999999999999</c:v>
                </c:pt>
                <c:pt idx="39">
                  <c:v>-0.70194999999999996</c:v>
                </c:pt>
                <c:pt idx="40">
                  <c:v>-0.99350000000000005</c:v>
                </c:pt>
                <c:pt idx="41">
                  <c:v>0.56757800000000003</c:v>
                </c:pt>
                <c:pt idx="42">
                  <c:v>0.28153099999999998</c:v>
                </c:pt>
                <c:pt idx="43">
                  <c:v>-1.4655400000000001</c:v>
                </c:pt>
                <c:pt idx="44">
                  <c:v>0.58065100000000003</c:v>
                </c:pt>
                <c:pt idx="45">
                  <c:v>-1.14415</c:v>
                </c:pt>
                <c:pt idx="46">
                  <c:v>-0.26352999999999999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out_network_optimized_weights!$A$2:$A$48</c:f>
              <c:strCache>
                <c:ptCount val="47"/>
                <c:pt idx="0">
                  <c:v>ACE2--&gt;FKH2</c:v>
                </c:pt>
                <c:pt idx="1">
                  <c:v>ACE2--&gt;ZAP1</c:v>
                </c:pt>
                <c:pt idx="2">
                  <c:v>ARG80--&gt;CIN5</c:v>
                </c:pt>
                <c:pt idx="3">
                  <c:v>ARG80--&gt;HMO1</c:v>
                </c:pt>
                <c:pt idx="4">
                  <c:v>ARG80--&gt;MSN2</c:v>
                </c:pt>
                <c:pt idx="5">
                  <c:v>CIN5--&gt;HMO1</c:v>
                </c:pt>
                <c:pt idx="6">
                  <c:v>CIN5--&gt;MSN2</c:v>
                </c:pt>
                <c:pt idx="7">
                  <c:v>FKH2--&gt;HMO1</c:v>
                </c:pt>
                <c:pt idx="8">
                  <c:v>GLN3--&gt;YHP1</c:v>
                </c:pt>
                <c:pt idx="9">
                  <c:v>HAP4--&gt;CIN5</c:v>
                </c:pt>
                <c:pt idx="10">
                  <c:v>HAP4--&gt;HMO1</c:v>
                </c:pt>
                <c:pt idx="11">
                  <c:v>HAP4--&gt;MSN2</c:v>
                </c:pt>
                <c:pt idx="12">
                  <c:v>HAP4--&gt;PDR1</c:v>
                </c:pt>
                <c:pt idx="13">
                  <c:v>HAP4--&gt;STB5</c:v>
                </c:pt>
                <c:pt idx="14">
                  <c:v>HAP4--&gt;SWI4</c:v>
                </c:pt>
                <c:pt idx="15">
                  <c:v>HMO1--&gt;HMO1</c:v>
                </c:pt>
                <c:pt idx="16">
                  <c:v>MIG2--&gt;CIN5</c:v>
                </c:pt>
                <c:pt idx="17">
                  <c:v>MIG2--&gt;MSN2</c:v>
                </c:pt>
                <c:pt idx="18">
                  <c:v>MSN2--&gt;GCR2</c:v>
                </c:pt>
                <c:pt idx="19">
                  <c:v>MSN2--&gt;HMO1</c:v>
                </c:pt>
                <c:pt idx="20">
                  <c:v>PDR1--&gt;CIN5</c:v>
                </c:pt>
                <c:pt idx="21">
                  <c:v>PDR1--&gt;MSN2</c:v>
                </c:pt>
                <c:pt idx="22">
                  <c:v>PDR1--&gt;SWI4</c:v>
                </c:pt>
                <c:pt idx="23">
                  <c:v>PIB2--&gt;ZAP1</c:v>
                </c:pt>
                <c:pt idx="24">
                  <c:v>RIF1--&gt;ARG80</c:v>
                </c:pt>
                <c:pt idx="25">
                  <c:v>RIF1--&gt;HAP4</c:v>
                </c:pt>
                <c:pt idx="26">
                  <c:v>RIF1--&gt;MIG2</c:v>
                </c:pt>
                <c:pt idx="27">
                  <c:v>SFP1--&gt;CIN5</c:v>
                </c:pt>
                <c:pt idx="28">
                  <c:v>SFP1--&gt;FKH2</c:v>
                </c:pt>
                <c:pt idx="29">
                  <c:v>SFP1--&gt;MSN2</c:v>
                </c:pt>
                <c:pt idx="30">
                  <c:v>SFP1--&gt;STB5</c:v>
                </c:pt>
                <c:pt idx="31">
                  <c:v>SNF6--&gt;FKH2</c:v>
                </c:pt>
                <c:pt idx="32">
                  <c:v>SNF6--&gt;HMO1</c:v>
                </c:pt>
                <c:pt idx="33">
                  <c:v>STB5--&gt;CIN5</c:v>
                </c:pt>
                <c:pt idx="34">
                  <c:v>SWI4--&gt;MSN2</c:v>
                </c:pt>
                <c:pt idx="35">
                  <c:v>SWI5--&gt;FKH2</c:v>
                </c:pt>
                <c:pt idx="36">
                  <c:v>SWI5--&gt;SFP1</c:v>
                </c:pt>
                <c:pt idx="37">
                  <c:v>YHP1--&gt;ARG80</c:v>
                </c:pt>
                <c:pt idx="38">
                  <c:v>YHP1--&gt;CIN5</c:v>
                </c:pt>
                <c:pt idx="39">
                  <c:v>YHP1--&gt;FKH2</c:v>
                </c:pt>
                <c:pt idx="40">
                  <c:v>YHP1--&gt;MSN2</c:v>
                </c:pt>
                <c:pt idx="41">
                  <c:v>YHP1--&gt;SWI4</c:v>
                </c:pt>
                <c:pt idx="42">
                  <c:v>YLR278C--&gt;HMO1</c:v>
                </c:pt>
                <c:pt idx="43">
                  <c:v>YLR278C--&gt;MSN2</c:v>
                </c:pt>
                <c:pt idx="44">
                  <c:v>YOX1--&gt;HMO1</c:v>
                </c:pt>
                <c:pt idx="45">
                  <c:v>YOX1--&gt;MSN2</c:v>
                </c:pt>
                <c:pt idx="46">
                  <c:v>YOX1--&gt;SWI4</c:v>
                </c:pt>
              </c:strCache>
            </c:strRef>
          </c:cat>
          <c:val>
            <c:numRef>
              <c:f>out_network_optimized_weights!$L$2:$L$48</c:f>
              <c:numCache>
                <c:formatCode>General</c:formatCode>
                <c:ptCount val="47"/>
                <c:pt idx="0">
                  <c:v>5.3369999999999997E-3</c:v>
                </c:pt>
                <c:pt idx="1">
                  <c:v>0.76341300000000001</c:v>
                </c:pt>
                <c:pt idx="2">
                  <c:v>1.261061</c:v>
                </c:pt>
                <c:pt idx="3">
                  <c:v>0.48501499999999997</c:v>
                </c:pt>
                <c:pt idx="4" formatCode="0.00E+00">
                  <c:v>-5.8999999999999999E-9</c:v>
                </c:pt>
                <c:pt idx="5">
                  <c:v>2.5196480000000001</c:v>
                </c:pt>
                <c:pt idx="6">
                  <c:v>2.285317</c:v>
                </c:pt>
                <c:pt idx="7">
                  <c:v>0.24867800000000001</c:v>
                </c:pt>
                <c:pt idx="8">
                  <c:v>1.7790269999999999</c:v>
                </c:pt>
                <c:pt idx="9">
                  <c:v>0.38054399999999999</c:v>
                </c:pt>
                <c:pt idx="10">
                  <c:v>1.4513E-2</c:v>
                </c:pt>
                <c:pt idx="11" formatCode="0.00E+00">
                  <c:v>-4.7E-7</c:v>
                </c:pt>
                <c:pt idx="12">
                  <c:v>0.27644999999999997</c:v>
                </c:pt>
                <c:pt idx="13" formatCode="0.00E+00">
                  <c:v>7.1999999999999999E-7</c:v>
                </c:pt>
                <c:pt idx="14" formatCode="0.00E+00">
                  <c:v>1.3199999999999999E-7</c:v>
                </c:pt>
                <c:pt idx="15">
                  <c:v>3.7639149999999999</c:v>
                </c:pt>
                <c:pt idx="16" formatCode="0.00E+00">
                  <c:v>-2.5999999999999998E-10</c:v>
                </c:pt>
                <c:pt idx="17">
                  <c:v>3.1681080000000001</c:v>
                </c:pt>
                <c:pt idx="18" formatCode="0.00E+00">
                  <c:v>-2.6000000000000001E-8</c:v>
                </c:pt>
                <c:pt idx="19">
                  <c:v>1.3709210000000001</c:v>
                </c:pt>
                <c:pt idx="20">
                  <c:v>0.160499</c:v>
                </c:pt>
                <c:pt idx="21">
                  <c:v>0.418512</c:v>
                </c:pt>
                <c:pt idx="22" formatCode="0.00E+00">
                  <c:v>-1.1000000000000001E-7</c:v>
                </c:pt>
                <c:pt idx="23">
                  <c:v>1.17422</c:v>
                </c:pt>
                <c:pt idx="24">
                  <c:v>8.0087000000000005E-2</c:v>
                </c:pt>
                <c:pt idx="25">
                  <c:v>3.3637E-2</c:v>
                </c:pt>
                <c:pt idx="26">
                  <c:v>0.74498799999999998</c:v>
                </c:pt>
                <c:pt idx="27" formatCode="0.00E+00">
                  <c:v>2.23E-9</c:v>
                </c:pt>
                <c:pt idx="28" formatCode="0.00E+00">
                  <c:v>-3.8000000000000001E-9</c:v>
                </c:pt>
                <c:pt idx="29">
                  <c:v>2.4052340000000001</c:v>
                </c:pt>
                <c:pt idx="30" formatCode="0.00E+00">
                  <c:v>3.5199999999999998E-9</c:v>
                </c:pt>
                <c:pt idx="31">
                  <c:v>1.256132</c:v>
                </c:pt>
                <c:pt idx="32">
                  <c:v>1.112196</c:v>
                </c:pt>
                <c:pt idx="33">
                  <c:v>8.5944999999999994E-2</c:v>
                </c:pt>
                <c:pt idx="34">
                  <c:v>0.461563</c:v>
                </c:pt>
                <c:pt idx="35">
                  <c:v>0.10289</c:v>
                </c:pt>
                <c:pt idx="36">
                  <c:v>0.69242000000000004</c:v>
                </c:pt>
                <c:pt idx="37" formatCode="0.00E+00">
                  <c:v>5.4300000000000003E-8</c:v>
                </c:pt>
                <c:pt idx="38">
                  <c:v>0.50395999999999996</c:v>
                </c:pt>
                <c:pt idx="39">
                  <c:v>0.120362</c:v>
                </c:pt>
                <c:pt idx="40">
                  <c:v>0.70994299999999999</c:v>
                </c:pt>
                <c:pt idx="41" formatCode="0.00E+00">
                  <c:v>-1.6E-7</c:v>
                </c:pt>
                <c:pt idx="42">
                  <c:v>0.230633</c:v>
                </c:pt>
                <c:pt idx="43">
                  <c:v>2.7999E-2</c:v>
                </c:pt>
                <c:pt idx="44">
                  <c:v>0.427373</c:v>
                </c:pt>
                <c:pt idx="45">
                  <c:v>-2.3939999999999999E-2</c:v>
                </c:pt>
                <c:pt idx="46">
                  <c:v>6.9631999999999999E-2</c:v>
                </c:pt>
              </c:numCache>
            </c:numRef>
          </c:val>
        </c:ser>
        <c:ser>
          <c:idx val="5"/>
          <c:order val="5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out_network_optimized_weights!$A$2:$A$48</c:f>
              <c:strCache>
                <c:ptCount val="47"/>
                <c:pt idx="0">
                  <c:v>ACE2--&gt;FKH2</c:v>
                </c:pt>
                <c:pt idx="1">
                  <c:v>ACE2--&gt;ZAP1</c:v>
                </c:pt>
                <c:pt idx="2">
                  <c:v>ARG80--&gt;CIN5</c:v>
                </c:pt>
                <c:pt idx="3">
                  <c:v>ARG80--&gt;HMO1</c:v>
                </c:pt>
                <c:pt idx="4">
                  <c:v>ARG80--&gt;MSN2</c:v>
                </c:pt>
                <c:pt idx="5">
                  <c:v>CIN5--&gt;HMO1</c:v>
                </c:pt>
                <c:pt idx="6">
                  <c:v>CIN5--&gt;MSN2</c:v>
                </c:pt>
                <c:pt idx="7">
                  <c:v>FKH2--&gt;HMO1</c:v>
                </c:pt>
                <c:pt idx="8">
                  <c:v>GLN3--&gt;YHP1</c:v>
                </c:pt>
                <c:pt idx="9">
                  <c:v>HAP4--&gt;CIN5</c:v>
                </c:pt>
                <c:pt idx="10">
                  <c:v>HAP4--&gt;HMO1</c:v>
                </c:pt>
                <c:pt idx="11">
                  <c:v>HAP4--&gt;MSN2</c:v>
                </c:pt>
                <c:pt idx="12">
                  <c:v>HAP4--&gt;PDR1</c:v>
                </c:pt>
                <c:pt idx="13">
                  <c:v>HAP4--&gt;STB5</c:v>
                </c:pt>
                <c:pt idx="14">
                  <c:v>HAP4--&gt;SWI4</c:v>
                </c:pt>
                <c:pt idx="15">
                  <c:v>HMO1--&gt;HMO1</c:v>
                </c:pt>
                <c:pt idx="16">
                  <c:v>MIG2--&gt;CIN5</c:v>
                </c:pt>
                <c:pt idx="17">
                  <c:v>MIG2--&gt;MSN2</c:v>
                </c:pt>
                <c:pt idx="18">
                  <c:v>MSN2--&gt;GCR2</c:v>
                </c:pt>
                <c:pt idx="19">
                  <c:v>MSN2--&gt;HMO1</c:v>
                </c:pt>
                <c:pt idx="20">
                  <c:v>PDR1--&gt;CIN5</c:v>
                </c:pt>
                <c:pt idx="21">
                  <c:v>PDR1--&gt;MSN2</c:v>
                </c:pt>
                <c:pt idx="22">
                  <c:v>PDR1--&gt;SWI4</c:v>
                </c:pt>
                <c:pt idx="23">
                  <c:v>PIB2--&gt;ZAP1</c:v>
                </c:pt>
                <c:pt idx="24">
                  <c:v>RIF1--&gt;ARG80</c:v>
                </c:pt>
                <c:pt idx="25">
                  <c:v>RIF1--&gt;HAP4</c:v>
                </c:pt>
                <c:pt idx="26">
                  <c:v>RIF1--&gt;MIG2</c:v>
                </c:pt>
                <c:pt idx="27">
                  <c:v>SFP1--&gt;CIN5</c:v>
                </c:pt>
                <c:pt idx="28">
                  <c:v>SFP1--&gt;FKH2</c:v>
                </c:pt>
                <c:pt idx="29">
                  <c:v>SFP1--&gt;MSN2</c:v>
                </c:pt>
                <c:pt idx="30">
                  <c:v>SFP1--&gt;STB5</c:v>
                </c:pt>
                <c:pt idx="31">
                  <c:v>SNF6--&gt;FKH2</c:v>
                </c:pt>
                <c:pt idx="32">
                  <c:v>SNF6--&gt;HMO1</c:v>
                </c:pt>
                <c:pt idx="33">
                  <c:v>STB5--&gt;CIN5</c:v>
                </c:pt>
                <c:pt idx="34">
                  <c:v>SWI4--&gt;MSN2</c:v>
                </c:pt>
                <c:pt idx="35">
                  <c:v>SWI5--&gt;FKH2</c:v>
                </c:pt>
                <c:pt idx="36">
                  <c:v>SWI5--&gt;SFP1</c:v>
                </c:pt>
                <c:pt idx="37">
                  <c:v>YHP1--&gt;ARG80</c:v>
                </c:pt>
                <c:pt idx="38">
                  <c:v>YHP1--&gt;CIN5</c:v>
                </c:pt>
                <c:pt idx="39">
                  <c:v>YHP1--&gt;FKH2</c:v>
                </c:pt>
                <c:pt idx="40">
                  <c:v>YHP1--&gt;MSN2</c:v>
                </c:pt>
                <c:pt idx="41">
                  <c:v>YHP1--&gt;SWI4</c:v>
                </c:pt>
                <c:pt idx="42">
                  <c:v>YLR278C--&gt;HMO1</c:v>
                </c:pt>
                <c:pt idx="43">
                  <c:v>YLR278C--&gt;MSN2</c:v>
                </c:pt>
                <c:pt idx="44">
                  <c:v>YOX1--&gt;HMO1</c:v>
                </c:pt>
                <c:pt idx="45">
                  <c:v>YOX1--&gt;MSN2</c:v>
                </c:pt>
                <c:pt idx="46">
                  <c:v>YOX1--&gt;SWI4</c:v>
                </c:pt>
              </c:strCache>
            </c:strRef>
          </c:cat>
          <c:val>
            <c:numRef>
              <c:f>out_network_optimized_weights!$N$2:$N$48</c:f>
              <c:numCache>
                <c:formatCode>General</c:formatCode>
                <c:ptCount val="47"/>
                <c:pt idx="0" formatCode="0.00E+00">
                  <c:v>1.81E-10</c:v>
                </c:pt>
                <c:pt idx="1">
                  <c:v>0.90199499999999999</c:v>
                </c:pt>
                <c:pt idx="2">
                  <c:v>6.4943000000000001E-2</c:v>
                </c:pt>
                <c:pt idx="3">
                  <c:v>7.8800999999999996E-2</c:v>
                </c:pt>
                <c:pt idx="4">
                  <c:v>2.1010999999999998E-2</c:v>
                </c:pt>
                <c:pt idx="5" formatCode="0.00E+00">
                  <c:v>2.4900000000000001E-12</c:v>
                </c:pt>
                <c:pt idx="6">
                  <c:v>0.52282200000000001</c:v>
                </c:pt>
                <c:pt idx="7">
                  <c:v>4.2361999999999997E-2</c:v>
                </c:pt>
                <c:pt idx="8">
                  <c:v>0.98986200000000002</c:v>
                </c:pt>
                <c:pt idx="9" formatCode="0.00E+00">
                  <c:v>1.96E-10</c:v>
                </c:pt>
                <c:pt idx="10">
                  <c:v>-2.0160000000000001E-2</c:v>
                </c:pt>
                <c:pt idx="11">
                  <c:v>0.15893199999999999</c:v>
                </c:pt>
                <c:pt idx="12" formatCode="0.00E+00">
                  <c:v>8.0599999999999998E-11</c:v>
                </c:pt>
                <c:pt idx="13">
                  <c:v>-0.22361</c:v>
                </c:pt>
                <c:pt idx="14" formatCode="0.00E+00">
                  <c:v>1.3600000000000001E-9</c:v>
                </c:pt>
                <c:pt idx="15">
                  <c:v>0.21399199999999999</c:v>
                </c:pt>
                <c:pt idx="16">
                  <c:v>2.5096039999999999</c:v>
                </c:pt>
                <c:pt idx="17">
                  <c:v>0.52672300000000005</c:v>
                </c:pt>
                <c:pt idx="18">
                  <c:v>1.182717</c:v>
                </c:pt>
                <c:pt idx="19">
                  <c:v>6.9722999999999993E-2</c:v>
                </c:pt>
                <c:pt idx="20">
                  <c:v>3.2197999999999997E-2</c:v>
                </c:pt>
                <c:pt idx="21" formatCode="0.00E+00">
                  <c:v>-1.2999999999999999E-10</c:v>
                </c:pt>
                <c:pt idx="22">
                  <c:v>0.119396</c:v>
                </c:pt>
                <c:pt idx="23">
                  <c:v>0.114898</c:v>
                </c:pt>
                <c:pt idx="24">
                  <c:v>0.19048999999999999</c:v>
                </c:pt>
                <c:pt idx="25" formatCode="0.00E+00">
                  <c:v>-3.2000000000000001E-9</c:v>
                </c:pt>
                <c:pt idx="26">
                  <c:v>1.7707000000000001E-2</c:v>
                </c:pt>
                <c:pt idx="27">
                  <c:v>-1.9990000000000001E-2</c:v>
                </c:pt>
                <c:pt idx="28">
                  <c:v>0.62254799999999999</c:v>
                </c:pt>
                <c:pt idx="29" formatCode="0.00E+00">
                  <c:v>3.1900000000000001E-11</c:v>
                </c:pt>
                <c:pt idx="30">
                  <c:v>-2.0060000000000001E-2</c:v>
                </c:pt>
                <c:pt idx="31">
                  <c:v>0.46057300000000001</c:v>
                </c:pt>
                <c:pt idx="32">
                  <c:v>-0.14610000000000001</c:v>
                </c:pt>
                <c:pt idx="33">
                  <c:v>5.1916999999999998E-2</c:v>
                </c:pt>
                <c:pt idx="34">
                  <c:v>2.4052E-2</c:v>
                </c:pt>
                <c:pt idx="35">
                  <c:v>3.5281E-2</c:v>
                </c:pt>
                <c:pt idx="36">
                  <c:v>0.110237</c:v>
                </c:pt>
                <c:pt idx="37">
                  <c:v>0.54411699999999996</c:v>
                </c:pt>
                <c:pt idx="38">
                  <c:v>0.249419</c:v>
                </c:pt>
                <c:pt idx="39">
                  <c:v>5.9798999999999998E-2</c:v>
                </c:pt>
                <c:pt idx="40">
                  <c:v>5.2329999999999998E-3</c:v>
                </c:pt>
                <c:pt idx="41" formatCode="0.00E+00">
                  <c:v>4.5E-10</c:v>
                </c:pt>
                <c:pt idx="42">
                  <c:v>9.1336000000000001E-2</c:v>
                </c:pt>
                <c:pt idx="43">
                  <c:v>-0.23388999999999999</c:v>
                </c:pt>
                <c:pt idx="44">
                  <c:v>0.48333999999999999</c:v>
                </c:pt>
                <c:pt idx="45">
                  <c:v>-0.18881000000000001</c:v>
                </c:pt>
                <c:pt idx="46" formatCode="0.00E+00">
                  <c:v>1.14E-8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55040"/>
        <c:axId val="32875072"/>
      </c:barChart>
      <c:catAx>
        <c:axId val="44055040"/>
        <c:scaling>
          <c:orientation val="minMax"/>
        </c:scaling>
        <c:delete val="0"/>
        <c:axPos val="b"/>
        <c:majorTickMark val="out"/>
        <c:minorTickMark val="none"/>
        <c:tickLblPos val="nextTo"/>
        <c:crossAx val="32875072"/>
        <c:crosses val="autoZero"/>
        <c:auto val="1"/>
        <c:lblAlgn val="ctr"/>
        <c:lblOffset val="100"/>
        <c:noMultiLvlLbl val="0"/>
      </c:catAx>
      <c:valAx>
        <c:axId val="3287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05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0165500145815"/>
          <c:y val="4.77025552352063E-2"/>
          <c:w val="0.29229209196072714"/>
          <c:h val="0.30444747338853634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51202974628173E-2"/>
          <c:y val="2.674499107564552E-2"/>
          <c:w val="0.91818591426071738"/>
          <c:h val="0.9296476349986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out_network_optimized_weights!$A$20:$A$21</c:f>
              <c:strCache>
                <c:ptCount val="2"/>
                <c:pt idx="0">
                  <c:v>MSN2--&gt;GCR2</c:v>
                </c:pt>
                <c:pt idx="1">
                  <c:v>MSN2--&gt;HMO1</c:v>
                </c:pt>
              </c:strCache>
            </c:strRef>
          </c:cat>
          <c:val>
            <c:numRef>
              <c:f>out_network_optimized_weights!$B$20:$B$21</c:f>
              <c:numCache>
                <c:formatCode>General</c:formatCode>
                <c:ptCount val="2"/>
                <c:pt idx="0">
                  <c:v>-2.8323372836812544</c:v>
                </c:pt>
                <c:pt idx="1">
                  <c:v>2.9170765265715879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out_network_optimized_weights!$A$20:$A$21</c:f>
              <c:strCache>
                <c:ptCount val="2"/>
                <c:pt idx="0">
                  <c:v>MSN2--&gt;GCR2</c:v>
                </c:pt>
                <c:pt idx="1">
                  <c:v>MSN2--&gt;HMO1</c:v>
                </c:pt>
              </c:strCache>
            </c:strRef>
          </c:cat>
          <c:val>
            <c:numRef>
              <c:f>out_network_optimized_weights!$D$20:$D$21</c:f>
              <c:numCache>
                <c:formatCode>General</c:formatCode>
                <c:ptCount val="2"/>
                <c:pt idx="0">
                  <c:v>2.5074059138161551</c:v>
                </c:pt>
                <c:pt idx="1">
                  <c:v>-3.2373845636665495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out_network_optimized_weights!$A$20:$A$21</c:f>
              <c:strCache>
                <c:ptCount val="2"/>
                <c:pt idx="0">
                  <c:v>MSN2--&gt;GCR2</c:v>
                </c:pt>
                <c:pt idx="1">
                  <c:v>MSN2--&gt;HMO1</c:v>
                </c:pt>
              </c:strCache>
            </c:strRef>
          </c:cat>
          <c:val>
            <c:numRef>
              <c:f>out_network_optimized_weights!$H$20:$H$21</c:f>
              <c:numCache>
                <c:formatCode>General</c:formatCode>
                <c:ptCount val="2"/>
                <c:pt idx="0">
                  <c:v>3.2314609999999999</c:v>
                </c:pt>
                <c:pt idx="1">
                  <c:v>-1.94611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out_network_optimized_weights!$A$20:$A$21</c:f>
              <c:strCache>
                <c:ptCount val="2"/>
                <c:pt idx="0">
                  <c:v>MSN2--&gt;GCR2</c:v>
                </c:pt>
                <c:pt idx="1">
                  <c:v>MSN2--&gt;HMO1</c:v>
                </c:pt>
              </c:strCache>
            </c:strRef>
          </c:cat>
          <c:val>
            <c:numRef>
              <c:f>out_network_optimized_weights!$L$20:$L$21</c:f>
              <c:numCache>
                <c:formatCode>General</c:formatCode>
                <c:ptCount val="2"/>
                <c:pt idx="0" formatCode="0.00E+00">
                  <c:v>-2.6000000000000001E-8</c:v>
                </c:pt>
                <c:pt idx="1">
                  <c:v>1.3709210000000001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out_network_optimized_weights!$A$20:$A$21</c:f>
              <c:strCache>
                <c:ptCount val="2"/>
                <c:pt idx="0">
                  <c:v>MSN2--&gt;GCR2</c:v>
                </c:pt>
                <c:pt idx="1">
                  <c:v>MSN2--&gt;HMO1</c:v>
                </c:pt>
              </c:strCache>
            </c:strRef>
          </c:cat>
          <c:val>
            <c:numRef>
              <c:f>out_network_optimized_weights!$N$20:$N$21</c:f>
              <c:numCache>
                <c:formatCode>General</c:formatCode>
                <c:ptCount val="2"/>
                <c:pt idx="0">
                  <c:v>1.182717</c:v>
                </c:pt>
                <c:pt idx="1">
                  <c:v>6.9722999999999993E-2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18016"/>
        <c:axId val="85622784"/>
      </c:barChart>
      <c:catAx>
        <c:axId val="85718016"/>
        <c:scaling>
          <c:orientation val="minMax"/>
        </c:scaling>
        <c:delete val="0"/>
        <c:axPos val="b"/>
        <c:majorTickMark val="out"/>
        <c:minorTickMark val="none"/>
        <c:tickLblPos val="nextTo"/>
        <c:crossAx val="85622784"/>
        <c:crosses val="autoZero"/>
        <c:auto val="1"/>
        <c:lblAlgn val="ctr"/>
        <c:lblOffset val="100"/>
        <c:noMultiLvlLbl val="0"/>
      </c:catAx>
      <c:valAx>
        <c:axId val="85622784"/>
        <c:scaling>
          <c:orientation val="minMax"/>
          <c:max val="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718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145231846019252"/>
          <c:y val="3.8460475746007375E-2"/>
          <c:w val="0.35874185865655683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51202974628173E-2"/>
          <c:y val="2.674499107564552E-2"/>
          <c:w val="0.91818591426071738"/>
          <c:h val="0.9296476349986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out_network_optimized_weights!$A$22:$A$24</c:f>
              <c:strCache>
                <c:ptCount val="3"/>
                <c:pt idx="0">
                  <c:v>PDR1--&gt;CIN5</c:v>
                </c:pt>
                <c:pt idx="1">
                  <c:v>PDR1--&gt;MSN2</c:v>
                </c:pt>
                <c:pt idx="2">
                  <c:v>PDR1--&gt;SWI4</c:v>
                </c:pt>
              </c:strCache>
            </c:strRef>
          </c:cat>
          <c:val>
            <c:numRef>
              <c:f>out_network_optimized_weights!$B$22:$B$24</c:f>
              <c:numCache>
                <c:formatCode>General</c:formatCode>
                <c:ptCount val="3"/>
                <c:pt idx="0">
                  <c:v>-0.43334934829329042</c:v>
                </c:pt>
                <c:pt idx="1">
                  <c:v>1.1204241790626839</c:v>
                </c:pt>
                <c:pt idx="2">
                  <c:v>-0.76141588170133412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out_network_optimized_weights!$A$22:$A$24</c:f>
              <c:strCache>
                <c:ptCount val="3"/>
                <c:pt idx="0">
                  <c:v>PDR1--&gt;CIN5</c:v>
                </c:pt>
                <c:pt idx="1">
                  <c:v>PDR1--&gt;MSN2</c:v>
                </c:pt>
                <c:pt idx="2">
                  <c:v>PDR1--&gt;SWI4</c:v>
                </c:pt>
              </c:strCache>
            </c:strRef>
          </c:cat>
          <c:val>
            <c:numRef>
              <c:f>out_network_optimized_weights!$D$22:$D$24</c:f>
              <c:numCache>
                <c:formatCode>General</c:formatCode>
                <c:ptCount val="3"/>
                <c:pt idx="0">
                  <c:v>-0.45976852315269673</c:v>
                </c:pt>
                <c:pt idx="1">
                  <c:v>-1.118078125879679</c:v>
                </c:pt>
                <c:pt idx="2">
                  <c:v>0.38667310877957478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out_network_optimized_weights!$A$22:$A$24</c:f>
              <c:strCache>
                <c:ptCount val="3"/>
                <c:pt idx="0">
                  <c:v>PDR1--&gt;CIN5</c:v>
                </c:pt>
                <c:pt idx="1">
                  <c:v>PDR1--&gt;MSN2</c:v>
                </c:pt>
                <c:pt idx="2">
                  <c:v>PDR1--&gt;SWI4</c:v>
                </c:pt>
              </c:strCache>
            </c:strRef>
          </c:cat>
          <c:val>
            <c:numRef>
              <c:f>out_network_optimized_weights!$H$22:$H$24</c:f>
              <c:numCache>
                <c:formatCode>General</c:formatCode>
                <c:ptCount val="3"/>
                <c:pt idx="0">
                  <c:v>-0.44430999999999998</c:v>
                </c:pt>
                <c:pt idx="1">
                  <c:v>-0.74875999999999998</c:v>
                </c:pt>
                <c:pt idx="2">
                  <c:v>0.46569700000000003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out_network_optimized_weights!$A$22:$A$24</c:f>
              <c:strCache>
                <c:ptCount val="3"/>
                <c:pt idx="0">
                  <c:v>PDR1--&gt;CIN5</c:v>
                </c:pt>
                <c:pt idx="1">
                  <c:v>PDR1--&gt;MSN2</c:v>
                </c:pt>
                <c:pt idx="2">
                  <c:v>PDR1--&gt;SWI4</c:v>
                </c:pt>
              </c:strCache>
            </c:strRef>
          </c:cat>
          <c:val>
            <c:numRef>
              <c:f>out_network_optimized_weights!$L$22:$L$24</c:f>
              <c:numCache>
                <c:formatCode>General</c:formatCode>
                <c:ptCount val="3"/>
                <c:pt idx="0">
                  <c:v>0.160499</c:v>
                </c:pt>
                <c:pt idx="1">
                  <c:v>0.418512</c:v>
                </c:pt>
                <c:pt idx="2" formatCode="0.00E+00">
                  <c:v>-1.1000000000000001E-7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out_network_optimized_weights!$A$22:$A$24</c:f>
              <c:strCache>
                <c:ptCount val="3"/>
                <c:pt idx="0">
                  <c:v>PDR1--&gt;CIN5</c:v>
                </c:pt>
                <c:pt idx="1">
                  <c:v>PDR1--&gt;MSN2</c:v>
                </c:pt>
                <c:pt idx="2">
                  <c:v>PDR1--&gt;SWI4</c:v>
                </c:pt>
              </c:strCache>
            </c:strRef>
          </c:cat>
          <c:val>
            <c:numRef>
              <c:f>out_network_optimized_weights!$N$22:$N$24</c:f>
              <c:numCache>
                <c:formatCode>0.00E+00</c:formatCode>
                <c:ptCount val="3"/>
                <c:pt idx="0" formatCode="General">
                  <c:v>3.2197999999999997E-2</c:v>
                </c:pt>
                <c:pt idx="1">
                  <c:v>-1.2999999999999999E-10</c:v>
                </c:pt>
                <c:pt idx="2" formatCode="General">
                  <c:v>0.119396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20064"/>
        <c:axId val="85625088"/>
      </c:barChart>
      <c:catAx>
        <c:axId val="8572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85625088"/>
        <c:crosses val="autoZero"/>
        <c:auto val="1"/>
        <c:lblAlgn val="ctr"/>
        <c:lblOffset val="100"/>
        <c:noMultiLvlLbl val="0"/>
      </c:catAx>
      <c:valAx>
        <c:axId val="85625088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72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999504883155488E-2"/>
          <c:y val="7.4512736194349879E-2"/>
          <c:w val="0.36337148828618643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01202974628169E-2"/>
          <c:y val="3.1562814747092709E-2"/>
          <c:w val="0.94743591426071738"/>
          <c:h val="0.91049887236371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out_network_optimized_weights!$A$25</c:f>
              <c:strCache>
                <c:ptCount val="1"/>
                <c:pt idx="0">
                  <c:v>PIB2--&gt;ZAP1</c:v>
                </c:pt>
              </c:strCache>
            </c:strRef>
          </c:cat>
          <c:val>
            <c:numRef>
              <c:f>out_network_optimized_weights!$B$25</c:f>
              <c:numCache>
                <c:formatCode>General</c:formatCode>
                <c:ptCount val="1"/>
                <c:pt idx="0">
                  <c:v>0.593033019802223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out_network_optimized_weights!$A$25</c:f>
              <c:strCache>
                <c:ptCount val="1"/>
                <c:pt idx="0">
                  <c:v>PIB2--&gt;ZAP1</c:v>
                </c:pt>
              </c:strCache>
            </c:strRef>
          </c:cat>
          <c:val>
            <c:numRef>
              <c:f>out_network_optimized_weights!$D$25</c:f>
              <c:numCache>
                <c:formatCode>General</c:formatCode>
                <c:ptCount val="1"/>
                <c:pt idx="0">
                  <c:v>0.17041367676231786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out_network_optimized_weights!$A$25</c:f>
              <c:strCache>
                <c:ptCount val="1"/>
                <c:pt idx="0">
                  <c:v>PIB2--&gt;ZAP1</c:v>
                </c:pt>
              </c:strCache>
            </c:strRef>
          </c:cat>
          <c:val>
            <c:numRef>
              <c:f>out_network_optimized_weights!$H$25</c:f>
              <c:numCache>
                <c:formatCode>General</c:formatCode>
                <c:ptCount val="1"/>
                <c:pt idx="0">
                  <c:v>0.33115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out_network_optimized_weights!$A$25</c:f>
              <c:strCache>
                <c:ptCount val="1"/>
                <c:pt idx="0">
                  <c:v>PIB2--&gt;ZAP1</c:v>
                </c:pt>
              </c:strCache>
            </c:strRef>
          </c:cat>
          <c:val>
            <c:numRef>
              <c:f>out_network_optimized_weights!$L$25</c:f>
              <c:numCache>
                <c:formatCode>General</c:formatCode>
                <c:ptCount val="1"/>
                <c:pt idx="0">
                  <c:v>1.17422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out_network_optimized_weights!$A$25</c:f>
              <c:strCache>
                <c:ptCount val="1"/>
                <c:pt idx="0">
                  <c:v>PIB2--&gt;ZAP1</c:v>
                </c:pt>
              </c:strCache>
            </c:strRef>
          </c:cat>
          <c:val>
            <c:numRef>
              <c:f>out_network_optimized_weights!$N$25</c:f>
              <c:numCache>
                <c:formatCode>General</c:formatCode>
                <c:ptCount val="1"/>
                <c:pt idx="0">
                  <c:v>0.114898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95168"/>
        <c:axId val="85627392"/>
      </c:barChart>
      <c:catAx>
        <c:axId val="87495168"/>
        <c:scaling>
          <c:orientation val="minMax"/>
        </c:scaling>
        <c:delete val="0"/>
        <c:axPos val="b"/>
        <c:majorTickMark val="out"/>
        <c:minorTickMark val="none"/>
        <c:tickLblPos val="nextTo"/>
        <c:crossAx val="85627392"/>
        <c:crosses val="autoZero"/>
        <c:auto val="1"/>
        <c:lblAlgn val="ctr"/>
        <c:lblOffset val="100"/>
        <c:noMultiLvlLbl val="0"/>
      </c:catAx>
      <c:valAx>
        <c:axId val="85627392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49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5023573442208646E-2"/>
          <c:y val="5.114204424561139E-2"/>
          <c:w val="0.3417665500145815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51202974628173E-2"/>
          <c:y val="2.674499107564552E-2"/>
          <c:w val="0.91818591426071738"/>
          <c:h val="0.9296476349986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out_network_optimized_weights!$A$26:$A$28</c:f>
              <c:strCache>
                <c:ptCount val="3"/>
                <c:pt idx="0">
                  <c:v>RIF1--&gt;ARG80</c:v>
                </c:pt>
                <c:pt idx="1">
                  <c:v>RIF1--&gt;HAP4</c:v>
                </c:pt>
                <c:pt idx="2">
                  <c:v>RIF1--&gt;MIG2</c:v>
                </c:pt>
              </c:strCache>
            </c:strRef>
          </c:cat>
          <c:val>
            <c:numRef>
              <c:f>out_network_optimized_weights!$B$26:$B$28</c:f>
              <c:numCache>
                <c:formatCode>General</c:formatCode>
                <c:ptCount val="3"/>
                <c:pt idx="0">
                  <c:v>-1.0497477018775805</c:v>
                </c:pt>
                <c:pt idx="1">
                  <c:v>0.5931609797000712</c:v>
                </c:pt>
                <c:pt idx="2">
                  <c:v>-0.37400589923636107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out_network_optimized_weights!$A$26:$A$28</c:f>
              <c:strCache>
                <c:ptCount val="3"/>
                <c:pt idx="0">
                  <c:v>RIF1--&gt;ARG80</c:v>
                </c:pt>
                <c:pt idx="1">
                  <c:v>RIF1--&gt;HAP4</c:v>
                </c:pt>
                <c:pt idx="2">
                  <c:v>RIF1--&gt;MIG2</c:v>
                </c:pt>
              </c:strCache>
            </c:strRef>
          </c:cat>
          <c:val>
            <c:numRef>
              <c:f>out_network_optimized_weights!$D$26:$D$28</c:f>
              <c:numCache>
                <c:formatCode>General</c:formatCode>
                <c:ptCount val="3"/>
                <c:pt idx="0">
                  <c:v>-0.88029408970875134</c:v>
                </c:pt>
                <c:pt idx="1">
                  <c:v>-0.45316759039775462</c:v>
                </c:pt>
                <c:pt idx="2">
                  <c:v>0.48978612514881503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out_network_optimized_weights!$A$26:$A$28</c:f>
              <c:strCache>
                <c:ptCount val="3"/>
                <c:pt idx="0">
                  <c:v>RIF1--&gt;ARG80</c:v>
                </c:pt>
                <c:pt idx="1">
                  <c:v>RIF1--&gt;HAP4</c:v>
                </c:pt>
                <c:pt idx="2">
                  <c:v>RIF1--&gt;MIG2</c:v>
                </c:pt>
              </c:strCache>
            </c:strRef>
          </c:cat>
          <c:val>
            <c:numRef>
              <c:f>out_network_optimized_weights!$H$26:$H$28</c:f>
              <c:numCache>
                <c:formatCode>General</c:formatCode>
                <c:ptCount val="3"/>
                <c:pt idx="0">
                  <c:v>-0.90178999999999998</c:v>
                </c:pt>
                <c:pt idx="1">
                  <c:v>-0.55825000000000002</c:v>
                </c:pt>
                <c:pt idx="2">
                  <c:v>0.84219200000000005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out_network_optimized_weights!$A$26:$A$28</c:f>
              <c:strCache>
                <c:ptCount val="3"/>
                <c:pt idx="0">
                  <c:v>RIF1--&gt;ARG80</c:v>
                </c:pt>
                <c:pt idx="1">
                  <c:v>RIF1--&gt;HAP4</c:v>
                </c:pt>
                <c:pt idx="2">
                  <c:v>RIF1--&gt;MIG2</c:v>
                </c:pt>
              </c:strCache>
            </c:strRef>
          </c:cat>
          <c:val>
            <c:numRef>
              <c:f>out_network_optimized_weights!$L$26:$L$28</c:f>
              <c:numCache>
                <c:formatCode>General</c:formatCode>
                <c:ptCount val="3"/>
                <c:pt idx="0">
                  <c:v>8.0087000000000005E-2</c:v>
                </c:pt>
                <c:pt idx="1">
                  <c:v>3.3637E-2</c:v>
                </c:pt>
                <c:pt idx="2">
                  <c:v>0.74498799999999998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out_network_optimized_weights!$A$26:$A$28</c:f>
              <c:strCache>
                <c:ptCount val="3"/>
                <c:pt idx="0">
                  <c:v>RIF1--&gt;ARG80</c:v>
                </c:pt>
                <c:pt idx="1">
                  <c:v>RIF1--&gt;HAP4</c:v>
                </c:pt>
                <c:pt idx="2">
                  <c:v>RIF1--&gt;MIG2</c:v>
                </c:pt>
              </c:strCache>
            </c:strRef>
          </c:cat>
          <c:val>
            <c:numRef>
              <c:f>out_network_optimized_weights!$N$26:$N$28</c:f>
              <c:numCache>
                <c:formatCode>0.00E+00</c:formatCode>
                <c:ptCount val="3"/>
                <c:pt idx="0" formatCode="General">
                  <c:v>0.19048999999999999</c:v>
                </c:pt>
                <c:pt idx="1">
                  <c:v>-3.2000000000000001E-9</c:v>
                </c:pt>
                <c:pt idx="2" formatCode="General">
                  <c:v>1.7707000000000001E-2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97728"/>
        <c:axId val="85629696"/>
      </c:barChart>
      <c:catAx>
        <c:axId val="87497728"/>
        <c:scaling>
          <c:orientation val="minMax"/>
        </c:scaling>
        <c:delete val="0"/>
        <c:axPos val="b"/>
        <c:majorTickMark val="out"/>
        <c:minorTickMark val="none"/>
        <c:tickLblPos val="nextTo"/>
        <c:crossAx val="85629696"/>
        <c:crosses val="autoZero"/>
        <c:auto val="1"/>
        <c:lblAlgn val="ctr"/>
        <c:lblOffset val="100"/>
        <c:noMultiLvlLbl val="0"/>
      </c:catAx>
      <c:valAx>
        <c:axId val="85629696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49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999504883155488E-2"/>
          <c:y val="7.4512736194349879E-2"/>
          <c:w val="0.26306288276465439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51202974628173E-2"/>
          <c:y val="2.674499107564552E-2"/>
          <c:w val="0.91818591426071738"/>
          <c:h val="0.9296476349986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out_network_optimized_weights!$A$29:$A$32</c:f>
              <c:strCache>
                <c:ptCount val="4"/>
                <c:pt idx="0">
                  <c:v>SFP1--&gt;CIN5</c:v>
                </c:pt>
                <c:pt idx="1">
                  <c:v>SFP1--&gt;FKH2</c:v>
                </c:pt>
                <c:pt idx="2">
                  <c:v>SFP1--&gt;MSN2</c:v>
                </c:pt>
                <c:pt idx="3">
                  <c:v>SFP1--&gt;STB5</c:v>
                </c:pt>
              </c:strCache>
            </c:strRef>
          </c:cat>
          <c:val>
            <c:numRef>
              <c:f>out_network_optimized_weights!$B$29:$B$32</c:f>
              <c:numCache>
                <c:formatCode>General</c:formatCode>
                <c:ptCount val="4"/>
                <c:pt idx="0">
                  <c:v>2.9798881114085161E-2</c:v>
                </c:pt>
                <c:pt idx="1">
                  <c:v>0.27201874235917456</c:v>
                </c:pt>
                <c:pt idx="2">
                  <c:v>-0.52810783893384849</c:v>
                </c:pt>
                <c:pt idx="3">
                  <c:v>0.15684384735383777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out_network_optimized_weights!$A$29:$A$32</c:f>
              <c:strCache>
                <c:ptCount val="4"/>
                <c:pt idx="0">
                  <c:v>SFP1--&gt;CIN5</c:v>
                </c:pt>
                <c:pt idx="1">
                  <c:v>SFP1--&gt;FKH2</c:v>
                </c:pt>
                <c:pt idx="2">
                  <c:v>SFP1--&gt;MSN2</c:v>
                </c:pt>
                <c:pt idx="3">
                  <c:v>SFP1--&gt;STB5</c:v>
                </c:pt>
              </c:strCache>
            </c:strRef>
          </c:cat>
          <c:val>
            <c:numRef>
              <c:f>out_network_optimized_weights!$D$29:$D$32</c:f>
              <c:numCache>
                <c:formatCode>General</c:formatCode>
                <c:ptCount val="4"/>
                <c:pt idx="0">
                  <c:v>-2.2410716675524599E-2</c:v>
                </c:pt>
                <c:pt idx="1">
                  <c:v>0.39674688307438233</c:v>
                </c:pt>
                <c:pt idx="2">
                  <c:v>0.76583338563304548</c:v>
                </c:pt>
                <c:pt idx="3">
                  <c:v>0.32241777804621502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out_network_optimized_weights!$A$29:$A$32</c:f>
              <c:strCache>
                <c:ptCount val="4"/>
                <c:pt idx="0">
                  <c:v>SFP1--&gt;CIN5</c:v>
                </c:pt>
                <c:pt idx="1">
                  <c:v>SFP1--&gt;FKH2</c:v>
                </c:pt>
                <c:pt idx="2">
                  <c:v>SFP1--&gt;MSN2</c:v>
                </c:pt>
                <c:pt idx="3">
                  <c:v>SFP1--&gt;STB5</c:v>
                </c:pt>
              </c:strCache>
            </c:strRef>
          </c:cat>
          <c:val>
            <c:numRef>
              <c:f>out_network_optimized_weights!$H$29:$H$32</c:f>
              <c:numCache>
                <c:formatCode>General</c:formatCode>
                <c:ptCount val="4"/>
                <c:pt idx="0" formatCode="0.00E+00">
                  <c:v>-7.7999999999999999E-5</c:v>
                </c:pt>
                <c:pt idx="1">
                  <c:v>0.513934</c:v>
                </c:pt>
                <c:pt idx="2">
                  <c:v>0.74055099999999996</c:v>
                </c:pt>
                <c:pt idx="3">
                  <c:v>0.47422700000000001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out_network_optimized_weights!$A$29:$A$32</c:f>
              <c:strCache>
                <c:ptCount val="4"/>
                <c:pt idx="0">
                  <c:v>SFP1--&gt;CIN5</c:v>
                </c:pt>
                <c:pt idx="1">
                  <c:v>SFP1--&gt;FKH2</c:v>
                </c:pt>
                <c:pt idx="2">
                  <c:v>SFP1--&gt;MSN2</c:v>
                </c:pt>
                <c:pt idx="3">
                  <c:v>SFP1--&gt;STB5</c:v>
                </c:pt>
              </c:strCache>
            </c:strRef>
          </c:cat>
          <c:val>
            <c:numRef>
              <c:f>out_network_optimized_weights!$L$29:$L$32</c:f>
              <c:numCache>
                <c:formatCode>0.00E+00</c:formatCode>
                <c:ptCount val="4"/>
                <c:pt idx="0">
                  <c:v>2.23E-9</c:v>
                </c:pt>
                <c:pt idx="1">
                  <c:v>-3.8000000000000001E-9</c:v>
                </c:pt>
                <c:pt idx="2" formatCode="General">
                  <c:v>2.4052340000000001</c:v>
                </c:pt>
                <c:pt idx="3">
                  <c:v>3.5199999999999998E-9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out_network_optimized_weights!$A$29:$A$32</c:f>
              <c:strCache>
                <c:ptCount val="4"/>
                <c:pt idx="0">
                  <c:v>SFP1--&gt;CIN5</c:v>
                </c:pt>
                <c:pt idx="1">
                  <c:v>SFP1--&gt;FKH2</c:v>
                </c:pt>
                <c:pt idx="2">
                  <c:v>SFP1--&gt;MSN2</c:v>
                </c:pt>
                <c:pt idx="3">
                  <c:v>SFP1--&gt;STB5</c:v>
                </c:pt>
              </c:strCache>
            </c:strRef>
          </c:cat>
          <c:val>
            <c:numRef>
              <c:f>out_network_optimized_weights!$N$29:$N$32</c:f>
              <c:numCache>
                <c:formatCode>General</c:formatCode>
                <c:ptCount val="4"/>
                <c:pt idx="0">
                  <c:v>-1.9990000000000001E-2</c:v>
                </c:pt>
                <c:pt idx="1">
                  <c:v>0.62254799999999999</c:v>
                </c:pt>
                <c:pt idx="2" formatCode="0.00E+00">
                  <c:v>3.1900000000000001E-11</c:v>
                </c:pt>
                <c:pt idx="3">
                  <c:v>-2.0060000000000001E-2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97216"/>
        <c:axId val="86492288"/>
      </c:barChart>
      <c:catAx>
        <c:axId val="8749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86492288"/>
        <c:crosses val="autoZero"/>
        <c:auto val="1"/>
        <c:lblAlgn val="ctr"/>
        <c:lblOffset val="100"/>
        <c:noMultiLvlLbl val="0"/>
      </c:catAx>
      <c:valAx>
        <c:axId val="86492288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49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999504883155488E-2"/>
          <c:y val="7.4512736194349879E-2"/>
          <c:w val="0.41892704384174201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51202974628173E-2"/>
          <c:y val="2.674499107564552E-2"/>
          <c:w val="0.91818591426071738"/>
          <c:h val="0.9296476349986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out_network_optimized_weights!$A$33:$A$34</c:f>
              <c:strCache>
                <c:ptCount val="2"/>
                <c:pt idx="0">
                  <c:v>SNF6--&gt;FKH2</c:v>
                </c:pt>
                <c:pt idx="1">
                  <c:v>SNF6--&gt;HMO1</c:v>
                </c:pt>
              </c:strCache>
            </c:strRef>
          </c:cat>
          <c:val>
            <c:numRef>
              <c:f>out_network_optimized_weights!$B$33:$B$34</c:f>
              <c:numCache>
                <c:formatCode>General</c:formatCode>
                <c:ptCount val="2"/>
                <c:pt idx="0">
                  <c:v>0.31065097251605855</c:v>
                </c:pt>
                <c:pt idx="1">
                  <c:v>-0.6241013110664293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out_network_optimized_weights!$A$33:$A$34</c:f>
              <c:strCache>
                <c:ptCount val="2"/>
                <c:pt idx="0">
                  <c:v>SNF6--&gt;FKH2</c:v>
                </c:pt>
                <c:pt idx="1">
                  <c:v>SNF6--&gt;HMO1</c:v>
                </c:pt>
              </c:strCache>
            </c:strRef>
          </c:cat>
          <c:val>
            <c:numRef>
              <c:f>out_network_optimized_weights!$D$33:$D$34</c:f>
              <c:numCache>
                <c:formatCode>General</c:formatCode>
                <c:ptCount val="2"/>
                <c:pt idx="0">
                  <c:v>0.7914562654010544</c:v>
                </c:pt>
                <c:pt idx="1">
                  <c:v>-0.44006197853276158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out_network_optimized_weights!$A$33:$A$34</c:f>
              <c:strCache>
                <c:ptCount val="2"/>
                <c:pt idx="0">
                  <c:v>SNF6--&gt;FKH2</c:v>
                </c:pt>
                <c:pt idx="1">
                  <c:v>SNF6--&gt;HMO1</c:v>
                </c:pt>
              </c:strCache>
            </c:strRef>
          </c:cat>
          <c:val>
            <c:numRef>
              <c:f>out_network_optimized_weights!$H$33:$H$34</c:f>
              <c:numCache>
                <c:formatCode>General</c:formatCode>
                <c:ptCount val="2"/>
                <c:pt idx="0">
                  <c:v>0.94131200000000004</c:v>
                </c:pt>
                <c:pt idx="1">
                  <c:v>-0.28132000000000001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out_network_optimized_weights!$A$33:$A$34</c:f>
              <c:strCache>
                <c:ptCount val="2"/>
                <c:pt idx="0">
                  <c:v>SNF6--&gt;FKH2</c:v>
                </c:pt>
                <c:pt idx="1">
                  <c:v>SNF6--&gt;HMO1</c:v>
                </c:pt>
              </c:strCache>
            </c:strRef>
          </c:cat>
          <c:val>
            <c:numRef>
              <c:f>out_network_optimized_weights!$L$33:$L$34</c:f>
              <c:numCache>
                <c:formatCode>General</c:formatCode>
                <c:ptCount val="2"/>
                <c:pt idx="0">
                  <c:v>1.256132</c:v>
                </c:pt>
                <c:pt idx="1">
                  <c:v>1.112196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out_network_optimized_weights!$A$33:$A$34</c:f>
              <c:strCache>
                <c:ptCount val="2"/>
                <c:pt idx="0">
                  <c:v>SNF6--&gt;FKH2</c:v>
                </c:pt>
                <c:pt idx="1">
                  <c:v>SNF6--&gt;HMO1</c:v>
                </c:pt>
              </c:strCache>
            </c:strRef>
          </c:cat>
          <c:val>
            <c:numRef>
              <c:f>out_network_optimized_weights!$N$33:$N$34</c:f>
              <c:numCache>
                <c:formatCode>General</c:formatCode>
                <c:ptCount val="2"/>
                <c:pt idx="0">
                  <c:v>0.46057300000000001</c:v>
                </c:pt>
                <c:pt idx="1">
                  <c:v>-0.14610000000000001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96608"/>
        <c:axId val="86494592"/>
      </c:barChart>
      <c:catAx>
        <c:axId val="86596608"/>
        <c:scaling>
          <c:orientation val="minMax"/>
        </c:scaling>
        <c:delete val="0"/>
        <c:axPos val="b"/>
        <c:majorTickMark val="out"/>
        <c:minorTickMark val="none"/>
        <c:tickLblPos val="nextTo"/>
        <c:crossAx val="86494592"/>
        <c:crosses val="autoZero"/>
        <c:auto val="1"/>
        <c:lblAlgn val="ctr"/>
        <c:lblOffset val="100"/>
        <c:noMultiLvlLbl val="0"/>
      </c:catAx>
      <c:valAx>
        <c:axId val="86494592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59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4406289491591329E-2"/>
          <c:y val="0.68806771067284467"/>
          <c:w val="0.39732210557013709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01202974628169E-2"/>
          <c:y val="3.1562814747092709E-2"/>
          <c:w val="0.94743591426071738"/>
          <c:h val="0.91049887236371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out_network_optimized_weights!$A$35</c:f>
              <c:strCache>
                <c:ptCount val="1"/>
                <c:pt idx="0">
                  <c:v>STB5--&gt;CIN5</c:v>
                </c:pt>
              </c:strCache>
            </c:strRef>
          </c:cat>
          <c:val>
            <c:numRef>
              <c:f>out_network_optimized_weights!$B$35</c:f>
              <c:numCache>
                <c:formatCode>General</c:formatCode>
                <c:ptCount val="1"/>
                <c:pt idx="0">
                  <c:v>-1.4787853847939196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out_network_optimized_weights!$A$35</c:f>
              <c:strCache>
                <c:ptCount val="1"/>
                <c:pt idx="0">
                  <c:v>STB5--&gt;CIN5</c:v>
                </c:pt>
              </c:strCache>
            </c:strRef>
          </c:cat>
          <c:val>
            <c:numRef>
              <c:f>out_network_optimized_weights!$D$35</c:f>
              <c:numCache>
                <c:formatCode>General</c:formatCode>
                <c:ptCount val="1"/>
                <c:pt idx="0">
                  <c:v>-2.0849166157881176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out_network_optimized_weights!$A$35</c:f>
              <c:strCache>
                <c:ptCount val="1"/>
                <c:pt idx="0">
                  <c:v>STB5--&gt;CIN5</c:v>
                </c:pt>
              </c:strCache>
            </c:strRef>
          </c:cat>
          <c:val>
            <c:numRef>
              <c:f>out_network_optimized_weights!$H$35</c:f>
              <c:numCache>
                <c:formatCode>General</c:formatCode>
                <c:ptCount val="1"/>
                <c:pt idx="0">
                  <c:v>-1.3738999999999999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out_network_optimized_weights!$A$35</c:f>
              <c:strCache>
                <c:ptCount val="1"/>
                <c:pt idx="0">
                  <c:v>STB5--&gt;CIN5</c:v>
                </c:pt>
              </c:strCache>
            </c:strRef>
          </c:cat>
          <c:val>
            <c:numRef>
              <c:f>out_network_optimized_weights!$L$35</c:f>
              <c:numCache>
                <c:formatCode>General</c:formatCode>
                <c:ptCount val="1"/>
                <c:pt idx="0">
                  <c:v>8.5944999999999994E-2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out_network_optimized_weights!$A$35</c:f>
              <c:strCache>
                <c:ptCount val="1"/>
                <c:pt idx="0">
                  <c:v>STB5--&gt;CIN5</c:v>
                </c:pt>
              </c:strCache>
            </c:strRef>
          </c:cat>
          <c:val>
            <c:numRef>
              <c:f>out_network_optimized_weights!$N$35</c:f>
              <c:numCache>
                <c:formatCode>General</c:formatCode>
                <c:ptCount val="1"/>
                <c:pt idx="0">
                  <c:v>5.1916999999999998E-2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04576"/>
        <c:axId val="86496896"/>
      </c:barChart>
      <c:catAx>
        <c:axId val="8770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86496896"/>
        <c:crosses val="autoZero"/>
        <c:auto val="1"/>
        <c:lblAlgn val="ctr"/>
        <c:lblOffset val="100"/>
        <c:noMultiLvlLbl val="0"/>
      </c:catAx>
      <c:valAx>
        <c:axId val="86496896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0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891246233109754"/>
          <c:y val="0.62156937650617117"/>
          <c:w val="0.34485296976766794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01202974628169E-2"/>
          <c:y val="3.1562814747092709E-2"/>
          <c:w val="0.94743591426071738"/>
          <c:h val="0.91049887236371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out_network_optimized_weights!$A$36</c:f>
              <c:strCache>
                <c:ptCount val="1"/>
                <c:pt idx="0">
                  <c:v>SWI4--&gt;MSN2</c:v>
                </c:pt>
              </c:strCache>
            </c:strRef>
          </c:cat>
          <c:val>
            <c:numRef>
              <c:f>out_network_optimized_weights!$B$36</c:f>
              <c:numCache>
                <c:formatCode>General</c:formatCode>
                <c:ptCount val="1"/>
                <c:pt idx="0">
                  <c:v>0.14249626301367549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out_network_optimized_weights!$A$36</c:f>
              <c:strCache>
                <c:ptCount val="1"/>
                <c:pt idx="0">
                  <c:v>SWI4--&gt;MSN2</c:v>
                </c:pt>
              </c:strCache>
            </c:strRef>
          </c:cat>
          <c:val>
            <c:numRef>
              <c:f>out_network_optimized_weights!$D$36</c:f>
              <c:numCache>
                <c:formatCode>General</c:formatCode>
                <c:ptCount val="1"/>
                <c:pt idx="0">
                  <c:v>-0.14994816008746975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out_network_optimized_weights!$A$36</c:f>
              <c:strCache>
                <c:ptCount val="1"/>
                <c:pt idx="0">
                  <c:v>SWI4--&gt;MSN2</c:v>
                </c:pt>
              </c:strCache>
            </c:strRef>
          </c:cat>
          <c:val>
            <c:numRef>
              <c:f>out_network_optimized_weights!$H$36</c:f>
              <c:numCache>
                <c:formatCode>General</c:formatCode>
                <c:ptCount val="1"/>
                <c:pt idx="0">
                  <c:v>-0.11577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out_network_optimized_weights!$A$36</c:f>
              <c:strCache>
                <c:ptCount val="1"/>
                <c:pt idx="0">
                  <c:v>SWI4--&gt;MSN2</c:v>
                </c:pt>
              </c:strCache>
            </c:strRef>
          </c:cat>
          <c:val>
            <c:numRef>
              <c:f>out_network_optimized_weights!$L$36</c:f>
              <c:numCache>
                <c:formatCode>General</c:formatCode>
                <c:ptCount val="1"/>
                <c:pt idx="0">
                  <c:v>0.461563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out_network_optimized_weights!$A$36</c:f>
              <c:strCache>
                <c:ptCount val="1"/>
                <c:pt idx="0">
                  <c:v>SWI4--&gt;MSN2</c:v>
                </c:pt>
              </c:strCache>
            </c:strRef>
          </c:cat>
          <c:val>
            <c:numRef>
              <c:f>out_network_optimized_weights!$N$36</c:f>
              <c:numCache>
                <c:formatCode>General</c:formatCode>
                <c:ptCount val="1"/>
                <c:pt idx="0">
                  <c:v>2.4052E-2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06624"/>
        <c:axId val="86679552"/>
      </c:barChart>
      <c:catAx>
        <c:axId val="8770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86679552"/>
        <c:crosses val="autoZero"/>
        <c:auto val="1"/>
        <c:lblAlgn val="ctr"/>
        <c:lblOffset val="100"/>
        <c:noMultiLvlLbl val="0"/>
      </c:catAx>
      <c:valAx>
        <c:axId val="86679552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06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829517838048021"/>
          <c:y val="0.67127526230329326"/>
          <c:w val="0.35102580927384075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51202974628173E-2"/>
          <c:y val="2.674499107564552E-2"/>
          <c:w val="0.91818591426071738"/>
          <c:h val="0.9296476349986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out_network_optimized_weights!$A$37:$A$38</c:f>
              <c:strCache>
                <c:ptCount val="2"/>
                <c:pt idx="0">
                  <c:v>SWI5--&gt;FKH2</c:v>
                </c:pt>
                <c:pt idx="1">
                  <c:v>SWI5--&gt;SFP1</c:v>
                </c:pt>
              </c:strCache>
            </c:strRef>
          </c:cat>
          <c:val>
            <c:numRef>
              <c:f>out_network_optimized_weights!$B$37:$B$38</c:f>
              <c:numCache>
                <c:formatCode>General</c:formatCode>
                <c:ptCount val="2"/>
                <c:pt idx="0">
                  <c:v>-1.0963722602893855</c:v>
                </c:pt>
                <c:pt idx="1">
                  <c:v>0.30661704111278043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out_network_optimized_weights!$A$37:$A$38</c:f>
              <c:strCache>
                <c:ptCount val="2"/>
                <c:pt idx="0">
                  <c:v>SWI5--&gt;FKH2</c:v>
                </c:pt>
                <c:pt idx="1">
                  <c:v>SWI5--&gt;SFP1</c:v>
                </c:pt>
              </c:strCache>
            </c:strRef>
          </c:cat>
          <c:val>
            <c:numRef>
              <c:f>out_network_optimized_weights!$D$37:$D$38</c:f>
              <c:numCache>
                <c:formatCode>General</c:formatCode>
                <c:ptCount val="2"/>
                <c:pt idx="0">
                  <c:v>-1.0398724785476414</c:v>
                </c:pt>
                <c:pt idx="1">
                  <c:v>0.61962545897322141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out_network_optimized_weights!$A$37:$A$38</c:f>
              <c:strCache>
                <c:ptCount val="2"/>
                <c:pt idx="0">
                  <c:v>SWI5--&gt;FKH2</c:v>
                </c:pt>
                <c:pt idx="1">
                  <c:v>SWI5--&gt;SFP1</c:v>
                </c:pt>
              </c:strCache>
            </c:strRef>
          </c:cat>
          <c:val>
            <c:numRef>
              <c:f>out_network_optimized_weights!$H$37:$H$38</c:f>
              <c:numCache>
                <c:formatCode>General</c:formatCode>
                <c:ptCount val="2"/>
                <c:pt idx="0">
                  <c:v>-1.1645000000000001</c:v>
                </c:pt>
                <c:pt idx="1">
                  <c:v>0.488456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out_network_optimized_weights!$A$37:$A$38</c:f>
              <c:strCache>
                <c:ptCount val="2"/>
                <c:pt idx="0">
                  <c:v>SWI5--&gt;FKH2</c:v>
                </c:pt>
                <c:pt idx="1">
                  <c:v>SWI5--&gt;SFP1</c:v>
                </c:pt>
              </c:strCache>
            </c:strRef>
          </c:cat>
          <c:val>
            <c:numRef>
              <c:f>out_network_optimized_weights!$L$37:$L$38</c:f>
              <c:numCache>
                <c:formatCode>General</c:formatCode>
                <c:ptCount val="2"/>
                <c:pt idx="0">
                  <c:v>0.10289</c:v>
                </c:pt>
                <c:pt idx="1">
                  <c:v>0.69242000000000004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out_network_optimized_weights!$A$37:$A$38</c:f>
              <c:strCache>
                <c:ptCount val="2"/>
                <c:pt idx="0">
                  <c:v>SWI5--&gt;FKH2</c:v>
                </c:pt>
                <c:pt idx="1">
                  <c:v>SWI5--&gt;SFP1</c:v>
                </c:pt>
              </c:strCache>
            </c:strRef>
          </c:cat>
          <c:val>
            <c:numRef>
              <c:f>out_network_optimized_weights!$N$37:$N$38</c:f>
              <c:numCache>
                <c:formatCode>General</c:formatCode>
                <c:ptCount val="2"/>
                <c:pt idx="0">
                  <c:v>3.5281E-2</c:v>
                </c:pt>
                <c:pt idx="1">
                  <c:v>0.110237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19264"/>
        <c:axId val="86681856"/>
      </c:barChart>
      <c:catAx>
        <c:axId val="87819264"/>
        <c:scaling>
          <c:orientation val="minMax"/>
        </c:scaling>
        <c:delete val="0"/>
        <c:axPos val="b"/>
        <c:majorTickMark val="out"/>
        <c:minorTickMark val="none"/>
        <c:tickLblPos val="nextTo"/>
        <c:crossAx val="86681856"/>
        <c:crosses val="autoZero"/>
        <c:auto val="1"/>
        <c:lblAlgn val="ctr"/>
        <c:lblOffset val="100"/>
        <c:noMultiLvlLbl val="0"/>
      </c:catAx>
      <c:valAx>
        <c:axId val="86681856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81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434456109652962"/>
          <c:y val="0.65439531874211077"/>
          <c:w val="0.40812457470593955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51202974628173E-2"/>
          <c:y val="2.674499107564552E-2"/>
          <c:w val="0.91818591426071738"/>
          <c:h val="0.9296476349986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out_network_optimized_weights!$A$39:$A$43</c:f>
              <c:strCache>
                <c:ptCount val="5"/>
                <c:pt idx="0">
                  <c:v>YHP1--&gt;ARG80</c:v>
                </c:pt>
                <c:pt idx="1">
                  <c:v>YHP1--&gt;CIN5</c:v>
                </c:pt>
                <c:pt idx="2">
                  <c:v>YHP1--&gt;FKH2</c:v>
                </c:pt>
                <c:pt idx="3">
                  <c:v>YHP1--&gt;MSN2</c:v>
                </c:pt>
                <c:pt idx="4">
                  <c:v>YHP1--&gt;SWI4</c:v>
                </c:pt>
              </c:strCache>
            </c:strRef>
          </c:cat>
          <c:val>
            <c:numRef>
              <c:f>out_network_optimized_weights!$B$39:$B$43</c:f>
              <c:numCache>
                <c:formatCode>General</c:formatCode>
                <c:ptCount val="5"/>
                <c:pt idx="0">
                  <c:v>0.35513177053922068</c:v>
                </c:pt>
                <c:pt idx="1">
                  <c:v>-0.14188931699815702</c:v>
                </c:pt>
                <c:pt idx="2">
                  <c:v>-0.6184807491322214</c:v>
                </c:pt>
                <c:pt idx="3">
                  <c:v>1.0365485262273311</c:v>
                </c:pt>
                <c:pt idx="4">
                  <c:v>-0.39385330052480239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out_network_optimized_weights!$A$39:$A$43</c:f>
              <c:strCache>
                <c:ptCount val="5"/>
                <c:pt idx="0">
                  <c:v>YHP1--&gt;ARG80</c:v>
                </c:pt>
                <c:pt idx="1">
                  <c:v>YHP1--&gt;CIN5</c:v>
                </c:pt>
                <c:pt idx="2">
                  <c:v>YHP1--&gt;FKH2</c:v>
                </c:pt>
                <c:pt idx="3">
                  <c:v>YHP1--&gt;MSN2</c:v>
                </c:pt>
                <c:pt idx="4">
                  <c:v>YHP1--&gt;SWI4</c:v>
                </c:pt>
              </c:strCache>
            </c:strRef>
          </c:cat>
          <c:val>
            <c:numRef>
              <c:f>out_network_optimized_weights!$D$39:$D$43</c:f>
              <c:numCache>
                <c:formatCode>General</c:formatCode>
                <c:ptCount val="5"/>
                <c:pt idx="0">
                  <c:v>0.63092445658256147</c:v>
                </c:pt>
                <c:pt idx="1">
                  <c:v>-0.14979468952793962</c:v>
                </c:pt>
                <c:pt idx="2">
                  <c:v>-0.36398069782966758</c:v>
                </c:pt>
                <c:pt idx="3">
                  <c:v>-1.0657818987968186</c:v>
                </c:pt>
                <c:pt idx="4">
                  <c:v>0.33055158507361782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out_network_optimized_weights!$A$39:$A$43</c:f>
              <c:strCache>
                <c:ptCount val="5"/>
                <c:pt idx="0">
                  <c:v>YHP1--&gt;ARG80</c:v>
                </c:pt>
                <c:pt idx="1">
                  <c:v>YHP1--&gt;CIN5</c:v>
                </c:pt>
                <c:pt idx="2">
                  <c:v>YHP1--&gt;FKH2</c:v>
                </c:pt>
                <c:pt idx="3">
                  <c:v>YHP1--&gt;MSN2</c:v>
                </c:pt>
                <c:pt idx="4">
                  <c:v>YHP1--&gt;SWI4</c:v>
                </c:pt>
              </c:strCache>
            </c:strRef>
          </c:cat>
          <c:val>
            <c:numRef>
              <c:f>out_network_optimized_weights!$H$39:$H$43</c:f>
              <c:numCache>
                <c:formatCode>General</c:formatCode>
                <c:ptCount val="5"/>
                <c:pt idx="0">
                  <c:v>1.013131</c:v>
                </c:pt>
                <c:pt idx="1">
                  <c:v>-0.16961999999999999</c:v>
                </c:pt>
                <c:pt idx="2">
                  <c:v>-0.70194999999999996</c:v>
                </c:pt>
                <c:pt idx="3">
                  <c:v>-0.99350000000000005</c:v>
                </c:pt>
                <c:pt idx="4">
                  <c:v>0.56757800000000003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out_network_optimized_weights!$A$39:$A$43</c:f>
              <c:strCache>
                <c:ptCount val="5"/>
                <c:pt idx="0">
                  <c:v>YHP1--&gt;ARG80</c:v>
                </c:pt>
                <c:pt idx="1">
                  <c:v>YHP1--&gt;CIN5</c:v>
                </c:pt>
                <c:pt idx="2">
                  <c:v>YHP1--&gt;FKH2</c:v>
                </c:pt>
                <c:pt idx="3">
                  <c:v>YHP1--&gt;MSN2</c:v>
                </c:pt>
                <c:pt idx="4">
                  <c:v>YHP1--&gt;SWI4</c:v>
                </c:pt>
              </c:strCache>
            </c:strRef>
          </c:cat>
          <c:val>
            <c:numRef>
              <c:f>out_network_optimized_weights!$L$39:$L$43</c:f>
              <c:numCache>
                <c:formatCode>General</c:formatCode>
                <c:ptCount val="5"/>
                <c:pt idx="0" formatCode="0.00E+00">
                  <c:v>5.4300000000000003E-8</c:v>
                </c:pt>
                <c:pt idx="1">
                  <c:v>0.50395999999999996</c:v>
                </c:pt>
                <c:pt idx="2">
                  <c:v>0.120362</c:v>
                </c:pt>
                <c:pt idx="3">
                  <c:v>0.70994299999999999</c:v>
                </c:pt>
                <c:pt idx="4" formatCode="0.00E+00">
                  <c:v>-1.6E-7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out_network_optimized_weights!$A$39:$A$43</c:f>
              <c:strCache>
                <c:ptCount val="5"/>
                <c:pt idx="0">
                  <c:v>YHP1--&gt;ARG80</c:v>
                </c:pt>
                <c:pt idx="1">
                  <c:v>YHP1--&gt;CIN5</c:v>
                </c:pt>
                <c:pt idx="2">
                  <c:v>YHP1--&gt;FKH2</c:v>
                </c:pt>
                <c:pt idx="3">
                  <c:v>YHP1--&gt;MSN2</c:v>
                </c:pt>
                <c:pt idx="4">
                  <c:v>YHP1--&gt;SWI4</c:v>
                </c:pt>
              </c:strCache>
            </c:strRef>
          </c:cat>
          <c:val>
            <c:numRef>
              <c:f>out_network_optimized_weights!$N$39:$N$43</c:f>
              <c:numCache>
                <c:formatCode>General</c:formatCode>
                <c:ptCount val="5"/>
                <c:pt idx="0">
                  <c:v>0.54411699999999996</c:v>
                </c:pt>
                <c:pt idx="1">
                  <c:v>0.249419</c:v>
                </c:pt>
                <c:pt idx="2">
                  <c:v>5.9798999999999998E-2</c:v>
                </c:pt>
                <c:pt idx="3">
                  <c:v>5.2329999999999998E-3</c:v>
                </c:pt>
                <c:pt idx="4" formatCode="0.00E+00">
                  <c:v>4.5E-10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21312"/>
        <c:axId val="86684160"/>
      </c:barChart>
      <c:catAx>
        <c:axId val="87821312"/>
        <c:scaling>
          <c:orientation val="minMax"/>
        </c:scaling>
        <c:delete val="0"/>
        <c:axPos val="b"/>
        <c:majorTickMark val="out"/>
        <c:minorTickMark val="none"/>
        <c:tickLblPos val="nextTo"/>
        <c:crossAx val="86684160"/>
        <c:crosses val="autoZero"/>
        <c:auto val="1"/>
        <c:lblAlgn val="ctr"/>
        <c:lblOffset val="100"/>
        <c:noMultiLvlLbl val="0"/>
      </c:catAx>
      <c:valAx>
        <c:axId val="86684160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82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514703023233207E-2"/>
          <c:y val="0.65439531874211077"/>
          <c:w val="0.35102580927384075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612447749586854E-2"/>
          <c:y val="3.1154032854444458E-2"/>
          <c:w val="0.92298434917857475"/>
          <c:h val="0.92927383630842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out_network_optimized_weights!$A$2:$A$3</c:f>
              <c:strCache>
                <c:ptCount val="2"/>
                <c:pt idx="0">
                  <c:v>ACE2--&gt;FKH2</c:v>
                </c:pt>
                <c:pt idx="1">
                  <c:v>ACE2--&gt;ZAP1</c:v>
                </c:pt>
              </c:strCache>
            </c:strRef>
          </c:cat>
          <c:val>
            <c:numRef>
              <c:f>out_network_optimized_weights!$B$2:$B$3</c:f>
              <c:numCache>
                <c:formatCode>General</c:formatCode>
                <c:ptCount val="2"/>
                <c:pt idx="0">
                  <c:v>6.7632147074655133E-2</c:v>
                </c:pt>
                <c:pt idx="1">
                  <c:v>0.58316019101593619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out_network_optimized_weights!$A$2:$A$3</c:f>
              <c:strCache>
                <c:ptCount val="2"/>
                <c:pt idx="0">
                  <c:v>ACE2--&gt;FKH2</c:v>
                </c:pt>
                <c:pt idx="1">
                  <c:v>ACE2--&gt;ZAP1</c:v>
                </c:pt>
              </c:strCache>
            </c:strRef>
          </c:cat>
          <c:val>
            <c:numRef>
              <c:f>out_network_optimized_weights!$D$2:$D$3</c:f>
              <c:numCache>
                <c:formatCode>General</c:formatCode>
                <c:ptCount val="2"/>
                <c:pt idx="0">
                  <c:v>-0.42949437195556456</c:v>
                </c:pt>
                <c:pt idx="1">
                  <c:v>8.0747460216202049E-2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out_network_optimized_weights!$A$2:$A$3</c:f>
              <c:strCache>
                <c:ptCount val="2"/>
                <c:pt idx="0">
                  <c:v>ACE2--&gt;FKH2</c:v>
                </c:pt>
                <c:pt idx="1">
                  <c:v>ACE2--&gt;ZAP1</c:v>
                </c:pt>
              </c:strCache>
            </c:strRef>
          </c:cat>
          <c:val>
            <c:numRef>
              <c:f>out_network_optimized_weights!$H$2:$H$3</c:f>
              <c:numCache>
                <c:formatCode>General</c:formatCode>
                <c:ptCount val="2"/>
                <c:pt idx="0">
                  <c:v>-0.39957999999999999</c:v>
                </c:pt>
                <c:pt idx="1">
                  <c:v>0.142343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out_network_optimized_weights!$A$2:$A$3</c:f>
              <c:strCache>
                <c:ptCount val="2"/>
                <c:pt idx="0">
                  <c:v>ACE2--&gt;FKH2</c:v>
                </c:pt>
                <c:pt idx="1">
                  <c:v>ACE2--&gt;ZAP1</c:v>
                </c:pt>
              </c:strCache>
            </c:strRef>
          </c:cat>
          <c:val>
            <c:numRef>
              <c:f>out_network_optimized_weights!$L$2:$L$3</c:f>
              <c:numCache>
                <c:formatCode>General</c:formatCode>
                <c:ptCount val="2"/>
                <c:pt idx="0">
                  <c:v>5.3369999999999997E-3</c:v>
                </c:pt>
                <c:pt idx="1">
                  <c:v>0.76341300000000001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out_network_optimized_weights!$A$2:$A$3</c:f>
              <c:strCache>
                <c:ptCount val="2"/>
                <c:pt idx="0">
                  <c:v>ACE2--&gt;FKH2</c:v>
                </c:pt>
                <c:pt idx="1">
                  <c:v>ACE2--&gt;ZAP1</c:v>
                </c:pt>
              </c:strCache>
            </c:strRef>
          </c:cat>
          <c:val>
            <c:numRef>
              <c:f>out_network_optimized_weights!$N$2:$N$3</c:f>
              <c:numCache>
                <c:formatCode>General</c:formatCode>
                <c:ptCount val="2"/>
                <c:pt idx="0" formatCode="0.00E+00">
                  <c:v>1.81E-10</c:v>
                </c:pt>
                <c:pt idx="1">
                  <c:v>0.90199499999999999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86176"/>
        <c:axId val="32880256"/>
      </c:barChart>
      <c:catAx>
        <c:axId val="86386176"/>
        <c:scaling>
          <c:orientation val="minMax"/>
        </c:scaling>
        <c:delete val="0"/>
        <c:axPos val="b"/>
        <c:majorTickMark val="out"/>
        <c:minorTickMark val="none"/>
        <c:tickLblPos val="nextTo"/>
        <c:crossAx val="32880256"/>
        <c:crosses val="autoZero"/>
        <c:auto val="1"/>
        <c:lblAlgn val="ctr"/>
        <c:lblOffset val="100"/>
        <c:noMultiLvlLbl val="0"/>
      </c:catAx>
      <c:valAx>
        <c:axId val="32880256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38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4733401380383E-2"/>
          <c:y val="7.0095358711505185E-2"/>
          <c:w val="0.29229209196072714"/>
          <c:h val="0.25370622782378027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51202974628173E-2"/>
          <c:y val="2.674499107564552E-2"/>
          <c:w val="0.91818591426071738"/>
          <c:h val="0.9296476349986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out_network_optimized_weights!$A$44:$A$45</c:f>
              <c:strCache>
                <c:ptCount val="2"/>
                <c:pt idx="0">
                  <c:v>YLR278C--&gt;HMO1</c:v>
                </c:pt>
                <c:pt idx="1">
                  <c:v>YLR278C--&gt;MSN2</c:v>
                </c:pt>
              </c:strCache>
            </c:strRef>
          </c:cat>
          <c:val>
            <c:numRef>
              <c:f>out_network_optimized_weights!$B$44:$B$45</c:f>
              <c:numCache>
                <c:formatCode>General</c:formatCode>
                <c:ptCount val="2"/>
                <c:pt idx="0">
                  <c:v>0.20875287947169846</c:v>
                </c:pt>
                <c:pt idx="1">
                  <c:v>0.62588087170680917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out_network_optimized_weights!$A$44:$A$45</c:f>
              <c:strCache>
                <c:ptCount val="2"/>
                <c:pt idx="0">
                  <c:v>YLR278C--&gt;HMO1</c:v>
                </c:pt>
                <c:pt idx="1">
                  <c:v>YLR278C--&gt;MSN2</c:v>
                </c:pt>
              </c:strCache>
            </c:strRef>
          </c:cat>
          <c:val>
            <c:numRef>
              <c:f>out_network_optimized_weights!$D$44:$D$45</c:f>
              <c:numCache>
                <c:formatCode>General</c:formatCode>
                <c:ptCount val="2"/>
                <c:pt idx="0">
                  <c:v>0.29002300298280448</c:v>
                </c:pt>
                <c:pt idx="1">
                  <c:v>-1.3061155450181643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out_network_optimized_weights!$A$44:$A$45</c:f>
              <c:strCache>
                <c:ptCount val="2"/>
                <c:pt idx="0">
                  <c:v>YLR278C--&gt;HMO1</c:v>
                </c:pt>
                <c:pt idx="1">
                  <c:v>YLR278C--&gt;MSN2</c:v>
                </c:pt>
              </c:strCache>
            </c:strRef>
          </c:cat>
          <c:val>
            <c:numRef>
              <c:f>out_network_optimized_weights!$H$44:$H$45</c:f>
              <c:numCache>
                <c:formatCode>General</c:formatCode>
                <c:ptCount val="2"/>
                <c:pt idx="0">
                  <c:v>0.28153099999999998</c:v>
                </c:pt>
                <c:pt idx="1">
                  <c:v>-1.4655400000000001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out_network_optimized_weights!$A$44:$A$45</c:f>
              <c:strCache>
                <c:ptCount val="2"/>
                <c:pt idx="0">
                  <c:v>YLR278C--&gt;HMO1</c:v>
                </c:pt>
                <c:pt idx="1">
                  <c:v>YLR278C--&gt;MSN2</c:v>
                </c:pt>
              </c:strCache>
            </c:strRef>
          </c:cat>
          <c:val>
            <c:numRef>
              <c:f>out_network_optimized_weights!$L$44:$L$45</c:f>
              <c:numCache>
                <c:formatCode>General</c:formatCode>
                <c:ptCount val="2"/>
                <c:pt idx="0">
                  <c:v>0.230633</c:v>
                </c:pt>
                <c:pt idx="1">
                  <c:v>2.7999E-2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out_network_optimized_weights!$A$44:$A$45</c:f>
              <c:strCache>
                <c:ptCount val="2"/>
                <c:pt idx="0">
                  <c:v>YLR278C--&gt;HMO1</c:v>
                </c:pt>
                <c:pt idx="1">
                  <c:v>YLR278C--&gt;MSN2</c:v>
                </c:pt>
              </c:strCache>
            </c:strRef>
          </c:cat>
          <c:val>
            <c:numRef>
              <c:f>out_network_optimized_weights!$N$44:$N$45</c:f>
              <c:numCache>
                <c:formatCode>General</c:formatCode>
                <c:ptCount val="2"/>
                <c:pt idx="0">
                  <c:v>9.1336000000000001E-2</c:v>
                </c:pt>
                <c:pt idx="1">
                  <c:v>-0.23388999999999999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69120"/>
        <c:axId val="86686464"/>
      </c:barChart>
      <c:catAx>
        <c:axId val="88069120"/>
        <c:scaling>
          <c:orientation val="minMax"/>
        </c:scaling>
        <c:delete val="0"/>
        <c:axPos val="b"/>
        <c:majorTickMark val="out"/>
        <c:minorTickMark val="none"/>
        <c:tickLblPos val="nextTo"/>
        <c:crossAx val="86686464"/>
        <c:crosses val="autoZero"/>
        <c:auto val="1"/>
        <c:lblAlgn val="ctr"/>
        <c:lblOffset val="100"/>
        <c:noMultiLvlLbl val="0"/>
      </c:catAx>
      <c:valAx>
        <c:axId val="86686464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069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514703023233207E-2"/>
          <c:y val="0.62072292681137697"/>
          <c:w val="0.41584062408865557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51202974628173E-2"/>
          <c:y val="2.674499107564552E-2"/>
          <c:w val="0.91818591426071738"/>
          <c:h val="0.9296476349986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out_network_optimized_weights!$A$46:$A$48</c:f>
              <c:strCache>
                <c:ptCount val="3"/>
                <c:pt idx="0">
                  <c:v>YOX1--&gt;HMO1</c:v>
                </c:pt>
                <c:pt idx="1">
                  <c:v>YOX1--&gt;MSN2</c:v>
                </c:pt>
                <c:pt idx="2">
                  <c:v>YOX1--&gt;SWI4</c:v>
                </c:pt>
              </c:strCache>
            </c:strRef>
          </c:cat>
          <c:val>
            <c:numRef>
              <c:f>out_network_optimized_weights!$B$46:$B$48</c:f>
              <c:numCache>
                <c:formatCode>General</c:formatCode>
                <c:ptCount val="3"/>
                <c:pt idx="0">
                  <c:v>0.5636171652709755</c:v>
                </c:pt>
                <c:pt idx="1">
                  <c:v>0.39526790731637096</c:v>
                </c:pt>
                <c:pt idx="2">
                  <c:v>-0.73645099548341453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out_network_optimized_weights!$A$46:$A$48</c:f>
              <c:strCache>
                <c:ptCount val="3"/>
                <c:pt idx="0">
                  <c:v>YOX1--&gt;HMO1</c:v>
                </c:pt>
                <c:pt idx="1">
                  <c:v>YOX1--&gt;MSN2</c:v>
                </c:pt>
                <c:pt idx="2">
                  <c:v>YOX1--&gt;SWI4</c:v>
                </c:pt>
              </c:strCache>
            </c:strRef>
          </c:cat>
          <c:val>
            <c:numRef>
              <c:f>out_network_optimized_weights!$D$46:$D$48</c:f>
              <c:numCache>
                <c:formatCode>General</c:formatCode>
                <c:ptCount val="3"/>
                <c:pt idx="0">
                  <c:v>0.34467926047552261</c:v>
                </c:pt>
                <c:pt idx="1">
                  <c:v>-0.91446063571896874</c:v>
                </c:pt>
                <c:pt idx="2">
                  <c:v>-0.13679342599027786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out_network_optimized_weights!$A$46:$A$48</c:f>
              <c:strCache>
                <c:ptCount val="3"/>
                <c:pt idx="0">
                  <c:v>YOX1--&gt;HMO1</c:v>
                </c:pt>
                <c:pt idx="1">
                  <c:v>YOX1--&gt;MSN2</c:v>
                </c:pt>
                <c:pt idx="2">
                  <c:v>YOX1--&gt;SWI4</c:v>
                </c:pt>
              </c:strCache>
            </c:strRef>
          </c:cat>
          <c:val>
            <c:numRef>
              <c:f>out_network_optimized_weights!$H$46:$H$48</c:f>
              <c:numCache>
                <c:formatCode>General</c:formatCode>
                <c:ptCount val="3"/>
                <c:pt idx="0">
                  <c:v>0.58065100000000003</c:v>
                </c:pt>
                <c:pt idx="1">
                  <c:v>-1.14415</c:v>
                </c:pt>
                <c:pt idx="2">
                  <c:v>-0.26352999999999999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out_network_optimized_weights!$A$46:$A$48</c:f>
              <c:strCache>
                <c:ptCount val="3"/>
                <c:pt idx="0">
                  <c:v>YOX1--&gt;HMO1</c:v>
                </c:pt>
                <c:pt idx="1">
                  <c:v>YOX1--&gt;MSN2</c:v>
                </c:pt>
                <c:pt idx="2">
                  <c:v>YOX1--&gt;SWI4</c:v>
                </c:pt>
              </c:strCache>
            </c:strRef>
          </c:cat>
          <c:val>
            <c:numRef>
              <c:f>out_network_optimized_weights!$L$46:$L$48</c:f>
              <c:numCache>
                <c:formatCode>General</c:formatCode>
                <c:ptCount val="3"/>
                <c:pt idx="0">
                  <c:v>0.427373</c:v>
                </c:pt>
                <c:pt idx="1">
                  <c:v>-2.3939999999999999E-2</c:v>
                </c:pt>
                <c:pt idx="2">
                  <c:v>6.9631999999999999E-2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out_network_optimized_weights!$A$46:$A$48</c:f>
              <c:strCache>
                <c:ptCount val="3"/>
                <c:pt idx="0">
                  <c:v>YOX1--&gt;HMO1</c:v>
                </c:pt>
                <c:pt idx="1">
                  <c:v>YOX1--&gt;MSN2</c:v>
                </c:pt>
                <c:pt idx="2">
                  <c:v>YOX1--&gt;SWI4</c:v>
                </c:pt>
              </c:strCache>
            </c:strRef>
          </c:cat>
          <c:val>
            <c:numRef>
              <c:f>out_network_optimized_weights!$N$46:$N$48</c:f>
              <c:numCache>
                <c:formatCode>General</c:formatCode>
                <c:ptCount val="3"/>
                <c:pt idx="0">
                  <c:v>0.48333999999999999</c:v>
                </c:pt>
                <c:pt idx="1">
                  <c:v>-0.18881000000000001</c:v>
                </c:pt>
                <c:pt idx="2" formatCode="0.00E+00">
                  <c:v>1.14E-8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71168"/>
        <c:axId val="88327296"/>
      </c:barChart>
      <c:catAx>
        <c:axId val="8807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88327296"/>
        <c:crosses val="autoZero"/>
        <c:auto val="1"/>
        <c:lblAlgn val="ctr"/>
        <c:lblOffset val="100"/>
        <c:noMultiLvlLbl val="0"/>
      </c:catAx>
      <c:valAx>
        <c:axId val="88327296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07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99001166520852"/>
          <c:y val="0.72174010260357846"/>
          <c:w val="0.36028506853310005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71429960143871E-2"/>
          <c:y val="3.1154032854444458E-2"/>
          <c:w val="0.92999027899290354"/>
          <c:h val="0.83903602393567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out_b!$Y$1:$Y$2</c:f>
              <c:strCache>
                <c:ptCount val="1"/>
                <c:pt idx="0">
                  <c:v>Sigmoidal: Estimate + Forward Fix b and Estimate p</c:v>
                </c:pt>
              </c:strCache>
            </c:strRef>
          </c:tx>
          <c:invertIfNegative val="0"/>
          <c:cat>
            <c:strRef>
              <c:f>out_b!$X$3:$X$24</c:f>
              <c:strCache>
                <c:ptCount val="22"/>
                <c:pt idx="0">
                  <c:v>ACE2</c:v>
                </c:pt>
                <c:pt idx="1">
                  <c:v>ARG80</c:v>
                </c:pt>
                <c:pt idx="2">
                  <c:v>CIN5</c:v>
                </c:pt>
                <c:pt idx="3">
                  <c:v>FKH2</c:v>
                </c:pt>
                <c:pt idx="4">
                  <c:v>GCR2</c:v>
                </c:pt>
                <c:pt idx="5">
                  <c:v>GLN3</c:v>
                </c:pt>
                <c:pt idx="6">
                  <c:v>HAP4</c:v>
                </c:pt>
                <c:pt idx="7">
                  <c:v>HMO1</c:v>
                </c:pt>
                <c:pt idx="8">
                  <c:v>MIG2</c:v>
                </c:pt>
                <c:pt idx="9">
                  <c:v>MSN2</c:v>
                </c:pt>
                <c:pt idx="10">
                  <c:v>PDR1</c:v>
                </c:pt>
                <c:pt idx="11">
                  <c:v>PIB2</c:v>
                </c:pt>
                <c:pt idx="12">
                  <c:v>RIF1</c:v>
                </c:pt>
                <c:pt idx="13">
                  <c:v>SFP1</c:v>
                </c:pt>
                <c:pt idx="14">
                  <c:v>SNF6</c:v>
                </c:pt>
                <c:pt idx="15">
                  <c:v>STB5</c:v>
                </c:pt>
                <c:pt idx="16">
                  <c:v>SWI4</c:v>
                </c:pt>
                <c:pt idx="17">
                  <c:v>SWI5</c:v>
                </c:pt>
                <c:pt idx="18">
                  <c:v>YHP1</c:v>
                </c:pt>
                <c:pt idx="19">
                  <c:v>YLR278C</c:v>
                </c:pt>
                <c:pt idx="20">
                  <c:v>YOX1</c:v>
                </c:pt>
                <c:pt idx="21">
                  <c:v>ZAP1</c:v>
                </c:pt>
              </c:strCache>
            </c:strRef>
          </c:cat>
          <c:val>
            <c:numRef>
              <c:f>out_b!$Y$3:$Y$24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3.9029806094163559E-2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5.9962983033368486E-2</c:v>
                </c:pt>
              </c:numCache>
            </c:numRef>
          </c:val>
        </c:ser>
        <c:ser>
          <c:idx val="1"/>
          <c:order val="1"/>
          <c:tx>
            <c:strRef>
              <c:f>out_b!$Z$1:$Z$2</c:f>
              <c:strCache>
                <c:ptCount val="1"/>
                <c:pt idx="0">
                  <c:v>Sigmoidal: Estimate + Forward Fix b and Fix p</c:v>
                </c:pt>
              </c:strCache>
            </c:strRef>
          </c:tx>
          <c:invertIfNegative val="0"/>
          <c:cat>
            <c:strRef>
              <c:f>out_b!$X$3:$X$24</c:f>
              <c:strCache>
                <c:ptCount val="22"/>
                <c:pt idx="0">
                  <c:v>ACE2</c:v>
                </c:pt>
                <c:pt idx="1">
                  <c:v>ARG80</c:v>
                </c:pt>
                <c:pt idx="2">
                  <c:v>CIN5</c:v>
                </c:pt>
                <c:pt idx="3">
                  <c:v>FKH2</c:v>
                </c:pt>
                <c:pt idx="4">
                  <c:v>GCR2</c:v>
                </c:pt>
                <c:pt idx="5">
                  <c:v>GLN3</c:v>
                </c:pt>
                <c:pt idx="6">
                  <c:v>HAP4</c:v>
                </c:pt>
                <c:pt idx="7">
                  <c:v>HMO1</c:v>
                </c:pt>
                <c:pt idx="8">
                  <c:v>MIG2</c:v>
                </c:pt>
                <c:pt idx="9">
                  <c:v>MSN2</c:v>
                </c:pt>
                <c:pt idx="10">
                  <c:v>PDR1</c:v>
                </c:pt>
                <c:pt idx="11">
                  <c:v>PIB2</c:v>
                </c:pt>
                <c:pt idx="12">
                  <c:v>RIF1</c:v>
                </c:pt>
                <c:pt idx="13">
                  <c:v>SFP1</c:v>
                </c:pt>
                <c:pt idx="14">
                  <c:v>SNF6</c:v>
                </c:pt>
                <c:pt idx="15">
                  <c:v>STB5</c:v>
                </c:pt>
                <c:pt idx="16">
                  <c:v>SWI4</c:v>
                </c:pt>
                <c:pt idx="17">
                  <c:v>SWI5</c:v>
                </c:pt>
                <c:pt idx="18">
                  <c:v>YHP1</c:v>
                </c:pt>
                <c:pt idx="19">
                  <c:v>YLR278C</c:v>
                </c:pt>
                <c:pt idx="20">
                  <c:v>YOX1</c:v>
                </c:pt>
                <c:pt idx="21">
                  <c:v>ZAP1</c:v>
                </c:pt>
              </c:strCache>
            </c:strRef>
          </c:cat>
          <c:val>
            <c:numRef>
              <c:f>out_b!$Z$3:$Z$24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5.436448474979963E-2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8.504873381103624E-3</c:v>
                </c:pt>
              </c:numCache>
            </c:numRef>
          </c:val>
        </c:ser>
        <c:ser>
          <c:idx val="2"/>
          <c:order val="2"/>
          <c:tx>
            <c:strRef>
              <c:f>out_b!$AA$1:$AA$2</c:f>
              <c:strCache>
                <c:ptCount val="1"/>
                <c:pt idx="0">
                  <c:v>Sigmoidal: Forward only</c:v>
                </c:pt>
              </c:strCache>
            </c:strRef>
          </c:tx>
          <c:invertIfNegative val="0"/>
          <c:cat>
            <c:strRef>
              <c:f>out_b!$X$3:$X$24</c:f>
              <c:strCache>
                <c:ptCount val="22"/>
                <c:pt idx="0">
                  <c:v>ACE2</c:v>
                </c:pt>
                <c:pt idx="1">
                  <c:v>ARG80</c:v>
                </c:pt>
                <c:pt idx="2">
                  <c:v>CIN5</c:v>
                </c:pt>
                <c:pt idx="3">
                  <c:v>FKH2</c:v>
                </c:pt>
                <c:pt idx="4">
                  <c:v>GCR2</c:v>
                </c:pt>
                <c:pt idx="5">
                  <c:v>GLN3</c:v>
                </c:pt>
                <c:pt idx="6">
                  <c:v>HAP4</c:v>
                </c:pt>
                <c:pt idx="7">
                  <c:v>HMO1</c:v>
                </c:pt>
                <c:pt idx="8">
                  <c:v>MIG2</c:v>
                </c:pt>
                <c:pt idx="9">
                  <c:v>MSN2</c:v>
                </c:pt>
                <c:pt idx="10">
                  <c:v>PDR1</c:v>
                </c:pt>
                <c:pt idx="11">
                  <c:v>PIB2</c:v>
                </c:pt>
                <c:pt idx="12">
                  <c:v>RIF1</c:v>
                </c:pt>
                <c:pt idx="13">
                  <c:v>SFP1</c:v>
                </c:pt>
                <c:pt idx="14">
                  <c:v>SNF6</c:v>
                </c:pt>
                <c:pt idx="15">
                  <c:v>STB5</c:v>
                </c:pt>
                <c:pt idx="16">
                  <c:v>SWI4</c:v>
                </c:pt>
                <c:pt idx="17">
                  <c:v>SWI5</c:v>
                </c:pt>
                <c:pt idx="18">
                  <c:v>YHP1</c:v>
                </c:pt>
                <c:pt idx="19">
                  <c:v>YLR278C</c:v>
                </c:pt>
                <c:pt idx="20">
                  <c:v>YOX1</c:v>
                </c:pt>
                <c:pt idx="21">
                  <c:v>ZAP1</c:v>
                </c:pt>
              </c:strCache>
            </c:strRef>
          </c:cat>
          <c:val>
            <c:numRef>
              <c:f>out_b!$AA$3:$AA$24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5.436448474979963E-2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8.504873381103624E-3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57536"/>
        <c:axId val="88331328"/>
      </c:barChart>
      <c:catAx>
        <c:axId val="88257536"/>
        <c:scaling>
          <c:orientation val="minMax"/>
        </c:scaling>
        <c:delete val="0"/>
        <c:axPos val="b"/>
        <c:majorTickMark val="out"/>
        <c:minorTickMark val="none"/>
        <c:tickLblPos val="nextTo"/>
        <c:crossAx val="88331328"/>
        <c:crosses val="autoZero"/>
        <c:auto val="1"/>
        <c:lblAlgn val="ctr"/>
        <c:lblOffset val="100"/>
        <c:noMultiLvlLbl val="0"/>
      </c:catAx>
      <c:valAx>
        <c:axId val="8833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2575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053173908816959"/>
          <c:y val="3.3500494811822365E-2"/>
          <c:w val="0.44576455720812685"/>
          <c:h val="0.2174604609008072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385145174451161E-2"/>
          <c:y val="3.3416161580253935E-2"/>
          <c:w val="0.90870716956050024"/>
          <c:h val="0.82242524424853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out_production_rates!$R$1</c:f>
              <c:strCache>
                <c:ptCount val="1"/>
                <c:pt idx="0">
                  <c:v>Input </c:v>
                </c:pt>
              </c:strCache>
            </c:strRef>
          </c:tx>
          <c:invertIfNegative val="0"/>
          <c:cat>
            <c:strRef>
              <c:f>out_production_rates!$A$2:$A$23</c:f>
              <c:strCache>
                <c:ptCount val="22"/>
                <c:pt idx="0">
                  <c:v>ACE2</c:v>
                </c:pt>
                <c:pt idx="1">
                  <c:v>ARG80</c:v>
                </c:pt>
                <c:pt idx="2">
                  <c:v>CIN5</c:v>
                </c:pt>
                <c:pt idx="3">
                  <c:v>FKH2</c:v>
                </c:pt>
                <c:pt idx="4">
                  <c:v>GCR2</c:v>
                </c:pt>
                <c:pt idx="5">
                  <c:v>GLN3</c:v>
                </c:pt>
                <c:pt idx="6">
                  <c:v>HAP4</c:v>
                </c:pt>
                <c:pt idx="7">
                  <c:v>HMO1</c:v>
                </c:pt>
                <c:pt idx="8">
                  <c:v>MIG2</c:v>
                </c:pt>
                <c:pt idx="9">
                  <c:v>MSN2</c:v>
                </c:pt>
                <c:pt idx="10">
                  <c:v>PDR1</c:v>
                </c:pt>
                <c:pt idx="11">
                  <c:v>PIB2</c:v>
                </c:pt>
                <c:pt idx="12">
                  <c:v>RIF1</c:v>
                </c:pt>
                <c:pt idx="13">
                  <c:v>SFP1</c:v>
                </c:pt>
                <c:pt idx="14">
                  <c:v>SNF6</c:v>
                </c:pt>
                <c:pt idx="15">
                  <c:v>STB5</c:v>
                </c:pt>
                <c:pt idx="16">
                  <c:v>SWI4</c:v>
                </c:pt>
                <c:pt idx="17">
                  <c:v>SWI5</c:v>
                </c:pt>
                <c:pt idx="18">
                  <c:v>YHP1</c:v>
                </c:pt>
                <c:pt idx="19">
                  <c:v>YLR278C</c:v>
                </c:pt>
                <c:pt idx="20">
                  <c:v>YOX1</c:v>
                </c:pt>
                <c:pt idx="21">
                  <c:v>ZAP1</c:v>
                </c:pt>
              </c:strCache>
            </c:strRef>
          </c:cat>
          <c:val>
            <c:numRef>
              <c:f>out_production_rates!$R$2:$R$23</c:f>
              <c:numCache>
                <c:formatCode>General</c:formatCode>
                <c:ptCount val="22"/>
                <c:pt idx="0">
                  <c:v>0.46209812037329684</c:v>
                </c:pt>
                <c:pt idx="1">
                  <c:v>5.436448474979963E-2</c:v>
                </c:pt>
                <c:pt idx="2">
                  <c:v>5.436448474979963E-2</c:v>
                </c:pt>
                <c:pt idx="3">
                  <c:v>5.3319013889226559E-2</c:v>
                </c:pt>
                <c:pt idx="4">
                  <c:v>5.436448474979963E-2</c:v>
                </c:pt>
                <c:pt idx="5">
                  <c:v>0.46209812037329684</c:v>
                </c:pt>
                <c:pt idx="6">
                  <c:v>5.436448474979963E-2</c:v>
                </c:pt>
                <c:pt idx="7">
                  <c:v>5.4364483999999998E-2</c:v>
                </c:pt>
                <c:pt idx="8">
                  <c:v>9.2419624074659368E-2</c:v>
                </c:pt>
                <c:pt idx="9">
                  <c:v>0.69314718055994529</c:v>
                </c:pt>
                <c:pt idx="10">
                  <c:v>5.436448474979963E-2</c:v>
                </c:pt>
                <c:pt idx="11">
                  <c:v>5.4364483999999998E-2</c:v>
                </c:pt>
                <c:pt idx="12">
                  <c:v>5.4364483999999998E-2</c:v>
                </c:pt>
                <c:pt idx="13">
                  <c:v>9.2419624074659368E-2</c:v>
                </c:pt>
                <c:pt idx="14">
                  <c:v>5.4364483999999998E-2</c:v>
                </c:pt>
                <c:pt idx="15">
                  <c:v>3.7467415165402446E-2</c:v>
                </c:pt>
                <c:pt idx="16">
                  <c:v>9.8318749015595085E-3</c:v>
                </c:pt>
                <c:pt idx="17">
                  <c:v>5.436448474979963E-2</c:v>
                </c:pt>
                <c:pt idx="18">
                  <c:v>0.46209812037329684</c:v>
                </c:pt>
                <c:pt idx="19">
                  <c:v>5.5451774444795626E-2</c:v>
                </c:pt>
                <c:pt idx="20">
                  <c:v>0.46209812037329684</c:v>
                </c:pt>
                <c:pt idx="21">
                  <c:v>8.504873381103624E-3</c:v>
                </c:pt>
              </c:numCache>
            </c:numRef>
          </c:val>
        </c:ser>
        <c:ser>
          <c:idx val="1"/>
          <c:order val="1"/>
          <c:tx>
            <c:strRef>
              <c:f>out_production_rates!$D$1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out_production_rates!$A$2:$A$23</c:f>
              <c:strCache>
                <c:ptCount val="22"/>
                <c:pt idx="0">
                  <c:v>ACE2</c:v>
                </c:pt>
                <c:pt idx="1">
                  <c:v>ARG80</c:v>
                </c:pt>
                <c:pt idx="2">
                  <c:v>CIN5</c:v>
                </c:pt>
                <c:pt idx="3">
                  <c:v>FKH2</c:v>
                </c:pt>
                <c:pt idx="4">
                  <c:v>GCR2</c:v>
                </c:pt>
                <c:pt idx="5">
                  <c:v>GLN3</c:v>
                </c:pt>
                <c:pt idx="6">
                  <c:v>HAP4</c:v>
                </c:pt>
                <c:pt idx="7">
                  <c:v>HMO1</c:v>
                </c:pt>
                <c:pt idx="8">
                  <c:v>MIG2</c:v>
                </c:pt>
                <c:pt idx="9">
                  <c:v>MSN2</c:v>
                </c:pt>
                <c:pt idx="10">
                  <c:v>PDR1</c:v>
                </c:pt>
                <c:pt idx="11">
                  <c:v>PIB2</c:v>
                </c:pt>
                <c:pt idx="12">
                  <c:v>RIF1</c:v>
                </c:pt>
                <c:pt idx="13">
                  <c:v>SFP1</c:v>
                </c:pt>
                <c:pt idx="14">
                  <c:v>SNF6</c:v>
                </c:pt>
                <c:pt idx="15">
                  <c:v>STB5</c:v>
                </c:pt>
                <c:pt idx="16">
                  <c:v>SWI4</c:v>
                </c:pt>
                <c:pt idx="17">
                  <c:v>SWI5</c:v>
                </c:pt>
                <c:pt idx="18">
                  <c:v>YHP1</c:v>
                </c:pt>
                <c:pt idx="19">
                  <c:v>YLR278C</c:v>
                </c:pt>
                <c:pt idx="20">
                  <c:v>YOX1</c:v>
                </c:pt>
                <c:pt idx="21">
                  <c:v>ZAP1</c:v>
                </c:pt>
              </c:strCache>
            </c:strRef>
          </c:cat>
          <c:val>
            <c:numRef>
              <c:f>out_production_rates!$D$2:$D$23</c:f>
              <c:numCache>
                <c:formatCode>General</c:formatCode>
                <c:ptCount val="22"/>
                <c:pt idx="0">
                  <c:v>0.46209800000000001</c:v>
                </c:pt>
                <c:pt idx="1">
                  <c:v>5.4364000000000003E-2</c:v>
                </c:pt>
                <c:pt idx="2">
                  <c:v>5.4364000000000003E-2</c:v>
                </c:pt>
                <c:pt idx="3">
                  <c:v>5.3318999999999998E-2</c:v>
                </c:pt>
                <c:pt idx="4">
                  <c:v>5.4364000000000003E-2</c:v>
                </c:pt>
                <c:pt idx="5">
                  <c:v>0.46209800000000001</c:v>
                </c:pt>
                <c:pt idx="6">
                  <c:v>5.4364000000000003E-2</c:v>
                </c:pt>
                <c:pt idx="7">
                  <c:v>5.4364000000000003E-2</c:v>
                </c:pt>
                <c:pt idx="8">
                  <c:v>9.2420000000000002E-2</c:v>
                </c:pt>
                <c:pt idx="9">
                  <c:v>0.69314699999999996</c:v>
                </c:pt>
                <c:pt idx="10">
                  <c:v>5.4364000000000003E-2</c:v>
                </c:pt>
                <c:pt idx="11">
                  <c:v>5.4364000000000003E-2</c:v>
                </c:pt>
                <c:pt idx="12">
                  <c:v>5.4364000000000003E-2</c:v>
                </c:pt>
                <c:pt idx="13">
                  <c:v>9.2420000000000002E-2</c:v>
                </c:pt>
                <c:pt idx="14">
                  <c:v>5.4364000000000003E-2</c:v>
                </c:pt>
                <c:pt idx="15">
                  <c:v>3.7467E-2</c:v>
                </c:pt>
                <c:pt idx="16">
                  <c:v>9.8320000000000005E-3</c:v>
                </c:pt>
                <c:pt idx="17">
                  <c:v>5.4364000000000003E-2</c:v>
                </c:pt>
                <c:pt idx="18">
                  <c:v>0.46209800000000001</c:v>
                </c:pt>
                <c:pt idx="19">
                  <c:v>5.5452000000000001E-2</c:v>
                </c:pt>
                <c:pt idx="20">
                  <c:v>0.46209800000000001</c:v>
                </c:pt>
                <c:pt idx="21">
                  <c:v>8.5050000000000004E-3</c:v>
                </c:pt>
              </c:numCache>
            </c:numRef>
          </c:val>
        </c:ser>
        <c:ser>
          <c:idx val="2"/>
          <c:order val="2"/>
          <c:tx>
            <c:strRef>
              <c:f>out_production_rates!$H$1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out_production_rates!$A$2:$A$23</c:f>
              <c:strCache>
                <c:ptCount val="22"/>
                <c:pt idx="0">
                  <c:v>ACE2</c:v>
                </c:pt>
                <c:pt idx="1">
                  <c:v>ARG80</c:v>
                </c:pt>
                <c:pt idx="2">
                  <c:v>CIN5</c:v>
                </c:pt>
                <c:pt idx="3">
                  <c:v>FKH2</c:v>
                </c:pt>
                <c:pt idx="4">
                  <c:v>GCR2</c:v>
                </c:pt>
                <c:pt idx="5">
                  <c:v>GLN3</c:v>
                </c:pt>
                <c:pt idx="6">
                  <c:v>HAP4</c:v>
                </c:pt>
                <c:pt idx="7">
                  <c:v>HMO1</c:v>
                </c:pt>
                <c:pt idx="8">
                  <c:v>MIG2</c:v>
                </c:pt>
                <c:pt idx="9">
                  <c:v>MSN2</c:v>
                </c:pt>
                <c:pt idx="10">
                  <c:v>PDR1</c:v>
                </c:pt>
                <c:pt idx="11">
                  <c:v>PIB2</c:v>
                </c:pt>
                <c:pt idx="12">
                  <c:v>RIF1</c:v>
                </c:pt>
                <c:pt idx="13">
                  <c:v>SFP1</c:v>
                </c:pt>
                <c:pt idx="14">
                  <c:v>SNF6</c:v>
                </c:pt>
                <c:pt idx="15">
                  <c:v>STB5</c:v>
                </c:pt>
                <c:pt idx="16">
                  <c:v>SWI4</c:v>
                </c:pt>
                <c:pt idx="17">
                  <c:v>SWI5</c:v>
                </c:pt>
                <c:pt idx="18">
                  <c:v>YHP1</c:v>
                </c:pt>
                <c:pt idx="19">
                  <c:v>YLR278C</c:v>
                </c:pt>
                <c:pt idx="20">
                  <c:v>YOX1</c:v>
                </c:pt>
                <c:pt idx="21">
                  <c:v>ZAP1</c:v>
                </c:pt>
              </c:strCache>
            </c:strRef>
          </c:cat>
          <c:val>
            <c:numRef>
              <c:f>out_production_rates!$H$2:$H$23</c:f>
              <c:numCache>
                <c:formatCode>General</c:formatCode>
                <c:ptCount val="22"/>
                <c:pt idx="0">
                  <c:v>0.46209800000000001</c:v>
                </c:pt>
                <c:pt idx="1">
                  <c:v>5.4364000000000003E-2</c:v>
                </c:pt>
                <c:pt idx="2">
                  <c:v>5.4364000000000003E-2</c:v>
                </c:pt>
                <c:pt idx="3">
                  <c:v>5.3318999999999998E-2</c:v>
                </c:pt>
                <c:pt idx="4">
                  <c:v>5.4364000000000003E-2</c:v>
                </c:pt>
                <c:pt idx="5">
                  <c:v>0.46209800000000001</c:v>
                </c:pt>
                <c:pt idx="6">
                  <c:v>5.4364000000000003E-2</c:v>
                </c:pt>
                <c:pt idx="7">
                  <c:v>5.4364000000000003E-2</c:v>
                </c:pt>
                <c:pt idx="8">
                  <c:v>9.2420000000000002E-2</c:v>
                </c:pt>
                <c:pt idx="9">
                  <c:v>0.69314699999999996</c:v>
                </c:pt>
                <c:pt idx="10">
                  <c:v>5.4364000000000003E-2</c:v>
                </c:pt>
                <c:pt idx="11">
                  <c:v>5.4364000000000003E-2</c:v>
                </c:pt>
                <c:pt idx="12">
                  <c:v>5.4364000000000003E-2</c:v>
                </c:pt>
                <c:pt idx="13">
                  <c:v>9.2420000000000002E-2</c:v>
                </c:pt>
                <c:pt idx="14">
                  <c:v>5.4364000000000003E-2</c:v>
                </c:pt>
                <c:pt idx="15">
                  <c:v>3.7467E-2</c:v>
                </c:pt>
                <c:pt idx="16">
                  <c:v>9.8320000000000005E-3</c:v>
                </c:pt>
                <c:pt idx="17">
                  <c:v>5.4364000000000003E-2</c:v>
                </c:pt>
                <c:pt idx="18">
                  <c:v>0.46209800000000001</c:v>
                </c:pt>
                <c:pt idx="19">
                  <c:v>5.5452000000000001E-2</c:v>
                </c:pt>
                <c:pt idx="20">
                  <c:v>0.46209800000000001</c:v>
                </c:pt>
                <c:pt idx="21">
                  <c:v>8.5050000000000004E-3</c:v>
                </c:pt>
              </c:numCache>
            </c:numRef>
          </c:val>
        </c:ser>
        <c:ser>
          <c:idx val="3"/>
          <c:order val="3"/>
          <c:tx>
            <c:strRef>
              <c:f>out_production_rates!$L$1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out_production_rates!$A$2:$A$23</c:f>
              <c:strCache>
                <c:ptCount val="22"/>
                <c:pt idx="0">
                  <c:v>ACE2</c:v>
                </c:pt>
                <c:pt idx="1">
                  <c:v>ARG80</c:v>
                </c:pt>
                <c:pt idx="2">
                  <c:v>CIN5</c:v>
                </c:pt>
                <c:pt idx="3">
                  <c:v>FKH2</c:v>
                </c:pt>
                <c:pt idx="4">
                  <c:v>GCR2</c:v>
                </c:pt>
                <c:pt idx="5">
                  <c:v>GLN3</c:v>
                </c:pt>
                <c:pt idx="6">
                  <c:v>HAP4</c:v>
                </c:pt>
                <c:pt idx="7">
                  <c:v>HMO1</c:v>
                </c:pt>
                <c:pt idx="8">
                  <c:v>MIG2</c:v>
                </c:pt>
                <c:pt idx="9">
                  <c:v>MSN2</c:v>
                </c:pt>
                <c:pt idx="10">
                  <c:v>PDR1</c:v>
                </c:pt>
                <c:pt idx="11">
                  <c:v>PIB2</c:v>
                </c:pt>
                <c:pt idx="12">
                  <c:v>RIF1</c:v>
                </c:pt>
                <c:pt idx="13">
                  <c:v>SFP1</c:v>
                </c:pt>
                <c:pt idx="14">
                  <c:v>SNF6</c:v>
                </c:pt>
                <c:pt idx="15">
                  <c:v>STB5</c:v>
                </c:pt>
                <c:pt idx="16">
                  <c:v>SWI4</c:v>
                </c:pt>
                <c:pt idx="17">
                  <c:v>SWI5</c:v>
                </c:pt>
                <c:pt idx="18">
                  <c:v>YHP1</c:v>
                </c:pt>
                <c:pt idx="19">
                  <c:v>YLR278C</c:v>
                </c:pt>
                <c:pt idx="20">
                  <c:v>YOX1</c:v>
                </c:pt>
                <c:pt idx="21">
                  <c:v>ZAP1</c:v>
                </c:pt>
              </c:strCache>
            </c:strRef>
          </c:cat>
          <c:val>
            <c:numRef>
              <c:f>out_production_rates!$L$2:$L$23</c:f>
              <c:numCache>
                <c:formatCode>General</c:formatCode>
                <c:ptCount val="22"/>
                <c:pt idx="0">
                  <c:v>0.46209812037329684</c:v>
                </c:pt>
                <c:pt idx="1">
                  <c:v>5.436448474979963E-2</c:v>
                </c:pt>
                <c:pt idx="2">
                  <c:v>5.436448474979963E-2</c:v>
                </c:pt>
                <c:pt idx="3">
                  <c:v>5.3319013889226559E-2</c:v>
                </c:pt>
                <c:pt idx="4">
                  <c:v>5.436448474979963E-2</c:v>
                </c:pt>
                <c:pt idx="5">
                  <c:v>0.46209812037329684</c:v>
                </c:pt>
                <c:pt idx="6">
                  <c:v>5.436448474979963E-2</c:v>
                </c:pt>
                <c:pt idx="7">
                  <c:v>5.4364483999999998E-2</c:v>
                </c:pt>
                <c:pt idx="8">
                  <c:v>9.2419624074659368E-2</c:v>
                </c:pt>
                <c:pt idx="9">
                  <c:v>0.69314718055994529</c:v>
                </c:pt>
                <c:pt idx="10">
                  <c:v>5.436448474979963E-2</c:v>
                </c:pt>
                <c:pt idx="11">
                  <c:v>5.4364483999999998E-2</c:v>
                </c:pt>
                <c:pt idx="12">
                  <c:v>5.4364483999999998E-2</c:v>
                </c:pt>
                <c:pt idx="13">
                  <c:v>9.2419624074659368E-2</c:v>
                </c:pt>
                <c:pt idx="14">
                  <c:v>5.4364483999999998E-2</c:v>
                </c:pt>
                <c:pt idx="15">
                  <c:v>3.7467415165402446E-2</c:v>
                </c:pt>
                <c:pt idx="16">
                  <c:v>9.8318749015595085E-3</c:v>
                </c:pt>
                <c:pt idx="17">
                  <c:v>5.436448474979963E-2</c:v>
                </c:pt>
                <c:pt idx="18">
                  <c:v>0.46209812037329684</c:v>
                </c:pt>
                <c:pt idx="19">
                  <c:v>5.5451774444795626E-2</c:v>
                </c:pt>
                <c:pt idx="20">
                  <c:v>0.46209812037329684</c:v>
                </c:pt>
                <c:pt idx="21">
                  <c:v>8.504873381103624E-3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56512"/>
        <c:axId val="88367104"/>
      </c:barChart>
      <c:catAx>
        <c:axId val="8825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88367104"/>
        <c:crosses val="autoZero"/>
        <c:auto val="1"/>
        <c:lblAlgn val="ctr"/>
        <c:lblOffset val="100"/>
        <c:noMultiLvlLbl val="0"/>
      </c:catAx>
      <c:valAx>
        <c:axId val="8836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25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672283854749254"/>
          <c:y val="4.8033510483875747E-2"/>
          <c:w val="0.43526844309727908"/>
          <c:h val="0.21770249373455858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751202974628173E-2"/>
          <c:y val="2.674499107564552E-2"/>
          <c:w val="0.9348525809273841"/>
          <c:h val="0.95132784152015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out_network_optimized_weights!$A$4:$A$6</c:f>
              <c:strCache>
                <c:ptCount val="3"/>
                <c:pt idx="0">
                  <c:v>ARG80--&gt;CIN5</c:v>
                </c:pt>
                <c:pt idx="1">
                  <c:v>ARG80--&gt;HMO1</c:v>
                </c:pt>
                <c:pt idx="2">
                  <c:v>ARG80--&gt;MSN2</c:v>
                </c:pt>
              </c:strCache>
            </c:strRef>
          </c:cat>
          <c:val>
            <c:numRef>
              <c:f>out_network_optimized_weights!$B$4:$B$6</c:f>
              <c:numCache>
                <c:formatCode>General</c:formatCode>
                <c:ptCount val="3"/>
                <c:pt idx="0">
                  <c:v>0.49072526647443321</c:v>
                </c:pt>
                <c:pt idx="1">
                  <c:v>-0.15609169221922936</c:v>
                </c:pt>
                <c:pt idx="2">
                  <c:v>1.123172037147774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out_network_optimized_weights!$A$4:$A$6</c:f>
              <c:strCache>
                <c:ptCount val="3"/>
                <c:pt idx="0">
                  <c:v>ARG80--&gt;CIN5</c:v>
                </c:pt>
                <c:pt idx="1">
                  <c:v>ARG80--&gt;HMO1</c:v>
                </c:pt>
                <c:pt idx="2">
                  <c:v>ARG80--&gt;MSN2</c:v>
                </c:pt>
              </c:strCache>
            </c:strRef>
          </c:cat>
          <c:val>
            <c:numRef>
              <c:f>out_network_optimized_weights!$D$4:$D$6</c:f>
              <c:numCache>
                <c:formatCode>General</c:formatCode>
                <c:ptCount val="3"/>
                <c:pt idx="0">
                  <c:v>0.80109147140957215</c:v>
                </c:pt>
                <c:pt idx="1">
                  <c:v>0.84203550978414876</c:v>
                </c:pt>
                <c:pt idx="2">
                  <c:v>-1.4404941804397156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out_network_optimized_weights!$A$4:$A$6</c:f>
              <c:strCache>
                <c:ptCount val="3"/>
                <c:pt idx="0">
                  <c:v>ARG80--&gt;CIN5</c:v>
                </c:pt>
                <c:pt idx="1">
                  <c:v>ARG80--&gt;HMO1</c:v>
                </c:pt>
                <c:pt idx="2">
                  <c:v>ARG80--&gt;MSN2</c:v>
                </c:pt>
              </c:strCache>
            </c:strRef>
          </c:cat>
          <c:val>
            <c:numRef>
              <c:f>out_network_optimized_weights!$H$4:$H$6</c:f>
              <c:numCache>
                <c:formatCode>General</c:formatCode>
                <c:ptCount val="3"/>
                <c:pt idx="0">
                  <c:v>0.71659700000000004</c:v>
                </c:pt>
                <c:pt idx="1">
                  <c:v>0.91785000000000005</c:v>
                </c:pt>
                <c:pt idx="2">
                  <c:v>-1.51789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out_network_optimized_weights!$A$4:$A$6</c:f>
              <c:strCache>
                <c:ptCount val="3"/>
                <c:pt idx="0">
                  <c:v>ARG80--&gt;CIN5</c:v>
                </c:pt>
                <c:pt idx="1">
                  <c:v>ARG80--&gt;HMO1</c:v>
                </c:pt>
                <c:pt idx="2">
                  <c:v>ARG80--&gt;MSN2</c:v>
                </c:pt>
              </c:strCache>
            </c:strRef>
          </c:cat>
          <c:val>
            <c:numRef>
              <c:f>out_network_optimized_weights!$L$4:$L$6</c:f>
              <c:numCache>
                <c:formatCode>General</c:formatCode>
                <c:ptCount val="3"/>
                <c:pt idx="0">
                  <c:v>1.261061</c:v>
                </c:pt>
                <c:pt idx="1">
                  <c:v>0.48501499999999997</c:v>
                </c:pt>
                <c:pt idx="2" formatCode="0.00E+00">
                  <c:v>-5.8999999999999999E-9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out_network_optimized_weights!$A$4:$A$6</c:f>
              <c:strCache>
                <c:ptCount val="3"/>
                <c:pt idx="0">
                  <c:v>ARG80--&gt;CIN5</c:v>
                </c:pt>
                <c:pt idx="1">
                  <c:v>ARG80--&gt;HMO1</c:v>
                </c:pt>
                <c:pt idx="2">
                  <c:v>ARG80--&gt;MSN2</c:v>
                </c:pt>
              </c:strCache>
            </c:strRef>
          </c:cat>
          <c:val>
            <c:numRef>
              <c:f>out_network_optimized_weights!$N$4:$N$6</c:f>
              <c:numCache>
                <c:formatCode>General</c:formatCode>
                <c:ptCount val="3"/>
                <c:pt idx="0">
                  <c:v>6.4943000000000001E-2</c:v>
                </c:pt>
                <c:pt idx="1">
                  <c:v>7.8800999999999996E-2</c:v>
                </c:pt>
                <c:pt idx="2">
                  <c:v>2.1010999999999998E-2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134784"/>
        <c:axId val="41328640"/>
      </c:barChart>
      <c:catAx>
        <c:axId val="8613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41328640"/>
        <c:crosses val="autoZero"/>
        <c:auto val="1"/>
        <c:lblAlgn val="ctr"/>
        <c:lblOffset val="100"/>
        <c:noMultiLvlLbl val="0"/>
      </c:catAx>
      <c:valAx>
        <c:axId val="41328640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13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749267279090115"/>
          <c:y val="0.61994616935598601"/>
          <c:w val="0.36491469816272964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01202974628169E-2"/>
          <c:y val="3.1562814747092709E-2"/>
          <c:w val="0.94743591426071738"/>
          <c:h val="0.91049887236371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out_network_optimized_weights!$A$7:$A$8</c:f>
              <c:strCache>
                <c:ptCount val="2"/>
                <c:pt idx="0">
                  <c:v>CIN5--&gt;HMO1</c:v>
                </c:pt>
                <c:pt idx="1">
                  <c:v>CIN5--&gt;MSN2</c:v>
                </c:pt>
              </c:strCache>
            </c:strRef>
          </c:cat>
          <c:val>
            <c:numRef>
              <c:f>out_network_optimized_weights!$B$7:$B$8</c:f>
              <c:numCache>
                <c:formatCode>General</c:formatCode>
                <c:ptCount val="2"/>
                <c:pt idx="0">
                  <c:v>0.29361321826817038</c:v>
                </c:pt>
                <c:pt idx="1">
                  <c:v>0.28973611055631798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out_network_optimized_weights!$A$7:$A$8</c:f>
              <c:strCache>
                <c:ptCount val="2"/>
                <c:pt idx="0">
                  <c:v>CIN5--&gt;HMO1</c:v>
                </c:pt>
                <c:pt idx="1">
                  <c:v>CIN5--&gt;MSN2</c:v>
                </c:pt>
              </c:strCache>
            </c:strRef>
          </c:cat>
          <c:val>
            <c:numRef>
              <c:f>out_network_optimized_weights!$D$7:$D$8</c:f>
              <c:numCache>
                <c:formatCode>General</c:formatCode>
                <c:ptCount val="2"/>
                <c:pt idx="0">
                  <c:v>1.244211114950045</c:v>
                </c:pt>
                <c:pt idx="1">
                  <c:v>0.92398843254594953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out_network_optimized_weights!$A$7:$A$8</c:f>
              <c:strCache>
                <c:ptCount val="2"/>
                <c:pt idx="0">
                  <c:v>CIN5--&gt;HMO1</c:v>
                </c:pt>
                <c:pt idx="1">
                  <c:v>CIN5--&gt;MSN2</c:v>
                </c:pt>
              </c:strCache>
            </c:strRef>
          </c:cat>
          <c:val>
            <c:numRef>
              <c:f>out_network_optimized_weights!$H$7:$H$8</c:f>
              <c:numCache>
                <c:formatCode>General</c:formatCode>
                <c:ptCount val="2"/>
                <c:pt idx="0">
                  <c:v>1.6806749999999999</c:v>
                </c:pt>
                <c:pt idx="1">
                  <c:v>1.2311780000000001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out_network_optimized_weights!$A$7:$A$8</c:f>
              <c:strCache>
                <c:ptCount val="2"/>
                <c:pt idx="0">
                  <c:v>CIN5--&gt;HMO1</c:v>
                </c:pt>
                <c:pt idx="1">
                  <c:v>CIN5--&gt;MSN2</c:v>
                </c:pt>
              </c:strCache>
            </c:strRef>
          </c:cat>
          <c:val>
            <c:numRef>
              <c:f>out_network_optimized_weights!$L$7:$L$8</c:f>
              <c:numCache>
                <c:formatCode>General</c:formatCode>
                <c:ptCount val="2"/>
                <c:pt idx="0">
                  <c:v>2.5196480000000001</c:v>
                </c:pt>
                <c:pt idx="1">
                  <c:v>2.285317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out_network_optimized_weights!$A$7:$A$8</c:f>
              <c:strCache>
                <c:ptCount val="2"/>
                <c:pt idx="0">
                  <c:v>CIN5--&gt;HMO1</c:v>
                </c:pt>
                <c:pt idx="1">
                  <c:v>CIN5--&gt;MSN2</c:v>
                </c:pt>
              </c:strCache>
            </c:strRef>
          </c:cat>
          <c:val>
            <c:numRef>
              <c:f>out_network_optimized_weights!$N$7:$N$8</c:f>
              <c:numCache>
                <c:formatCode>General</c:formatCode>
                <c:ptCount val="2"/>
                <c:pt idx="0" formatCode="0.00E+00">
                  <c:v>2.4900000000000001E-12</c:v>
                </c:pt>
                <c:pt idx="1">
                  <c:v>0.52282200000000001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138368"/>
        <c:axId val="41330944"/>
      </c:barChart>
      <c:catAx>
        <c:axId val="86138368"/>
        <c:scaling>
          <c:orientation val="minMax"/>
        </c:scaling>
        <c:delete val="0"/>
        <c:axPos val="b"/>
        <c:majorTickMark val="out"/>
        <c:minorTickMark val="none"/>
        <c:tickLblPos val="nextTo"/>
        <c:crossAx val="41330944"/>
        <c:crosses val="autoZero"/>
        <c:auto val="1"/>
        <c:lblAlgn val="ctr"/>
        <c:lblOffset val="100"/>
        <c:noMultiLvlLbl val="0"/>
      </c:catAx>
      <c:valAx>
        <c:axId val="41330944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138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486925245455436"/>
          <c:y val="3.2171681439429146E-2"/>
          <c:w val="0.34485296976766794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01202974628169E-2"/>
          <c:y val="3.1562814747092709E-2"/>
          <c:w val="0.94743591426071738"/>
          <c:h val="0.91049887236371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out_network_optimized_weights!$A$9</c:f>
              <c:strCache>
                <c:ptCount val="1"/>
                <c:pt idx="0">
                  <c:v>FKH2--&gt;HMO1</c:v>
                </c:pt>
              </c:strCache>
            </c:strRef>
          </c:cat>
          <c:val>
            <c:numRef>
              <c:f>out_network_optimized_weights!$B$9</c:f>
              <c:numCache>
                <c:formatCode>General</c:formatCode>
                <c:ptCount val="1"/>
                <c:pt idx="0">
                  <c:v>0.41931011627755926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out_network_optimized_weights!$A$9</c:f>
              <c:strCache>
                <c:ptCount val="1"/>
                <c:pt idx="0">
                  <c:v>FKH2--&gt;HMO1</c:v>
                </c:pt>
              </c:strCache>
            </c:strRef>
          </c:cat>
          <c:val>
            <c:numRef>
              <c:f>out_network_optimized_weights!$D$9</c:f>
              <c:numCache>
                <c:formatCode>General</c:formatCode>
                <c:ptCount val="1"/>
                <c:pt idx="0">
                  <c:v>-0.1837664513679394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out_network_optimized_weights!$A$9</c:f>
              <c:strCache>
                <c:ptCount val="1"/>
                <c:pt idx="0">
                  <c:v>FKH2--&gt;HMO1</c:v>
                </c:pt>
              </c:strCache>
            </c:strRef>
          </c:cat>
          <c:val>
            <c:numRef>
              <c:f>out_network_optimized_weights!$H$9</c:f>
              <c:numCache>
                <c:formatCode>General</c:formatCode>
                <c:ptCount val="1"/>
                <c:pt idx="0">
                  <c:v>-0.75441000000000003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out_network_optimized_weights!$A$9</c:f>
              <c:strCache>
                <c:ptCount val="1"/>
                <c:pt idx="0">
                  <c:v>FKH2--&gt;HMO1</c:v>
                </c:pt>
              </c:strCache>
            </c:strRef>
          </c:cat>
          <c:val>
            <c:numRef>
              <c:f>out_network_optimized_weights!$L$9</c:f>
              <c:numCache>
                <c:formatCode>General</c:formatCode>
                <c:ptCount val="1"/>
                <c:pt idx="0">
                  <c:v>0.24867800000000001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out_network_optimized_weights!$A$9</c:f>
              <c:strCache>
                <c:ptCount val="1"/>
                <c:pt idx="0">
                  <c:v>FKH2--&gt;HMO1</c:v>
                </c:pt>
              </c:strCache>
            </c:strRef>
          </c:cat>
          <c:val>
            <c:numRef>
              <c:f>out_network_optimized_weights!$N$9</c:f>
              <c:numCache>
                <c:formatCode>General</c:formatCode>
                <c:ptCount val="1"/>
                <c:pt idx="0">
                  <c:v>4.2361999999999997E-2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01856"/>
        <c:axId val="41333248"/>
      </c:barChart>
      <c:catAx>
        <c:axId val="86201856"/>
        <c:scaling>
          <c:orientation val="minMax"/>
        </c:scaling>
        <c:delete val="0"/>
        <c:axPos val="b"/>
        <c:majorTickMark val="out"/>
        <c:minorTickMark val="none"/>
        <c:tickLblPos val="nextTo"/>
        <c:crossAx val="41333248"/>
        <c:crosses val="autoZero"/>
        <c:auto val="1"/>
        <c:lblAlgn val="ctr"/>
        <c:lblOffset val="100"/>
        <c:noMultiLvlLbl val="0"/>
      </c:catAx>
      <c:valAx>
        <c:axId val="41333248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20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03591912122102"/>
          <c:y val="0.63199072853460392"/>
          <c:w val="0.34485296976766794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01202974628169E-2"/>
          <c:y val="3.1562814747092709E-2"/>
          <c:w val="0.94743591426071738"/>
          <c:h val="0.91049887236371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out_network_optimized_weights!$A$10</c:f>
              <c:strCache>
                <c:ptCount val="1"/>
                <c:pt idx="0">
                  <c:v>GLN3--&gt;YHP1</c:v>
                </c:pt>
              </c:strCache>
            </c:strRef>
          </c:cat>
          <c:val>
            <c:numRef>
              <c:f>out_network_optimized_weights!$B$10</c:f>
              <c:numCache>
                <c:formatCode>General</c:formatCode>
                <c:ptCount val="1"/>
                <c:pt idx="0">
                  <c:v>1.2946166594312212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out_network_optimized_weights!$A$10</c:f>
              <c:strCache>
                <c:ptCount val="1"/>
                <c:pt idx="0">
                  <c:v>GLN3--&gt;YHP1</c:v>
                </c:pt>
              </c:strCache>
            </c:strRef>
          </c:cat>
          <c:val>
            <c:numRef>
              <c:f>out_network_optimized_weights!$D$10</c:f>
              <c:numCache>
                <c:formatCode>General</c:formatCode>
                <c:ptCount val="1"/>
                <c:pt idx="0">
                  <c:v>1.0931513547345291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out_network_optimized_weights!$A$10</c:f>
              <c:strCache>
                <c:ptCount val="1"/>
                <c:pt idx="0">
                  <c:v>GLN3--&gt;YHP1</c:v>
                </c:pt>
              </c:strCache>
            </c:strRef>
          </c:cat>
          <c:val>
            <c:numRef>
              <c:f>out_network_optimized_weights!$H$10</c:f>
              <c:numCache>
                <c:formatCode>General</c:formatCode>
                <c:ptCount val="1"/>
                <c:pt idx="0">
                  <c:v>0.63426000000000005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out_network_optimized_weights!$A$10</c:f>
              <c:strCache>
                <c:ptCount val="1"/>
                <c:pt idx="0">
                  <c:v>GLN3--&gt;YHP1</c:v>
                </c:pt>
              </c:strCache>
            </c:strRef>
          </c:cat>
          <c:val>
            <c:numRef>
              <c:f>out_network_optimized_weights!$L$10</c:f>
              <c:numCache>
                <c:formatCode>General</c:formatCode>
                <c:ptCount val="1"/>
                <c:pt idx="0">
                  <c:v>1.7790269999999999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out_network_optimized_weights!$A$10</c:f>
              <c:strCache>
                <c:ptCount val="1"/>
                <c:pt idx="0">
                  <c:v>GLN3--&gt;YHP1</c:v>
                </c:pt>
              </c:strCache>
            </c:strRef>
          </c:cat>
          <c:val>
            <c:numRef>
              <c:f>out_network_optimized_weights!$N$10</c:f>
              <c:numCache>
                <c:formatCode>General</c:formatCode>
                <c:ptCount val="1"/>
                <c:pt idx="0">
                  <c:v>0.98986200000000002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03904"/>
        <c:axId val="41335552"/>
      </c:barChart>
      <c:catAx>
        <c:axId val="86203904"/>
        <c:scaling>
          <c:orientation val="minMax"/>
        </c:scaling>
        <c:delete val="0"/>
        <c:axPos val="b"/>
        <c:majorTickMark val="out"/>
        <c:minorTickMark val="none"/>
        <c:tickLblPos val="nextTo"/>
        <c:crossAx val="41335552"/>
        <c:crosses val="autoZero"/>
        <c:auto val="1"/>
        <c:lblAlgn val="ctr"/>
        <c:lblOffset val="100"/>
        <c:noMultiLvlLbl val="0"/>
      </c:catAx>
      <c:valAx>
        <c:axId val="41335552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20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6042091960727144E-2"/>
          <c:y val="4.9007912791156266E-2"/>
          <c:w val="0.32324803149606302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751202974628173E-2"/>
          <c:y val="2.674499107564552E-2"/>
          <c:w val="0.91818591426071738"/>
          <c:h val="0.9296476349986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out_network_optimized_weights!$A$11:$A$16</c:f>
              <c:strCache>
                <c:ptCount val="6"/>
                <c:pt idx="0">
                  <c:v>HAP4--&gt;CIN5</c:v>
                </c:pt>
                <c:pt idx="1">
                  <c:v>HAP4--&gt;HMO1</c:v>
                </c:pt>
                <c:pt idx="2">
                  <c:v>HAP4--&gt;MSN2</c:v>
                </c:pt>
                <c:pt idx="3">
                  <c:v>HAP4--&gt;PDR1</c:v>
                </c:pt>
                <c:pt idx="4">
                  <c:v>HAP4--&gt;STB5</c:v>
                </c:pt>
                <c:pt idx="5">
                  <c:v>HAP4--&gt;SWI4</c:v>
                </c:pt>
              </c:strCache>
            </c:strRef>
          </c:cat>
          <c:val>
            <c:numRef>
              <c:f>out_network_optimized_weights!$B$11:$B$16</c:f>
              <c:numCache>
                <c:formatCode>General</c:formatCode>
                <c:ptCount val="6"/>
                <c:pt idx="0">
                  <c:v>0.26239780236271365</c:v>
                </c:pt>
                <c:pt idx="1">
                  <c:v>-0.25017149986259979</c:v>
                </c:pt>
                <c:pt idx="2">
                  <c:v>-0.13540698175266078</c:v>
                </c:pt>
                <c:pt idx="3">
                  <c:v>-2.1179391748653582E-2</c:v>
                </c:pt>
                <c:pt idx="4">
                  <c:v>-9.4430306015970009E-2</c:v>
                </c:pt>
                <c:pt idx="5">
                  <c:v>4.6017278168560549E-2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out_network_optimized_weights!$A$11:$A$16</c:f>
              <c:strCache>
                <c:ptCount val="6"/>
                <c:pt idx="0">
                  <c:v>HAP4--&gt;CIN5</c:v>
                </c:pt>
                <c:pt idx="1">
                  <c:v>HAP4--&gt;HMO1</c:v>
                </c:pt>
                <c:pt idx="2">
                  <c:v>HAP4--&gt;MSN2</c:v>
                </c:pt>
                <c:pt idx="3">
                  <c:v>HAP4--&gt;PDR1</c:v>
                </c:pt>
                <c:pt idx="4">
                  <c:v>HAP4--&gt;STB5</c:v>
                </c:pt>
                <c:pt idx="5">
                  <c:v>HAP4--&gt;SWI4</c:v>
                </c:pt>
              </c:strCache>
            </c:strRef>
          </c:cat>
          <c:val>
            <c:numRef>
              <c:f>out_network_optimized_weights!$D$11:$D$16</c:f>
              <c:numCache>
                <c:formatCode>General</c:formatCode>
                <c:ptCount val="6"/>
                <c:pt idx="0">
                  <c:v>0.29938125834690799</c:v>
                </c:pt>
                <c:pt idx="1">
                  <c:v>-0.51813253385825231</c:v>
                </c:pt>
                <c:pt idx="2">
                  <c:v>8.3323567935872922E-2</c:v>
                </c:pt>
                <c:pt idx="3">
                  <c:v>-0.17485648718670208</c:v>
                </c:pt>
                <c:pt idx="4">
                  <c:v>-0.22416662484322492</c:v>
                </c:pt>
                <c:pt idx="5">
                  <c:v>-0.21449727559241852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out_network_optimized_weights!$A$11:$A$16</c:f>
              <c:strCache>
                <c:ptCount val="6"/>
                <c:pt idx="0">
                  <c:v>HAP4--&gt;CIN5</c:v>
                </c:pt>
                <c:pt idx="1">
                  <c:v>HAP4--&gt;HMO1</c:v>
                </c:pt>
                <c:pt idx="2">
                  <c:v>HAP4--&gt;MSN2</c:v>
                </c:pt>
                <c:pt idx="3">
                  <c:v>HAP4--&gt;PDR1</c:v>
                </c:pt>
                <c:pt idx="4">
                  <c:v>HAP4--&gt;STB5</c:v>
                </c:pt>
                <c:pt idx="5">
                  <c:v>HAP4--&gt;SWI4</c:v>
                </c:pt>
              </c:strCache>
            </c:strRef>
          </c:cat>
          <c:val>
            <c:numRef>
              <c:f>out_network_optimized_weights!$H$11:$H$16</c:f>
              <c:numCache>
                <c:formatCode>General</c:formatCode>
                <c:ptCount val="6"/>
                <c:pt idx="0">
                  <c:v>0.32486900000000002</c:v>
                </c:pt>
                <c:pt idx="1">
                  <c:v>-0.61531000000000002</c:v>
                </c:pt>
                <c:pt idx="2">
                  <c:v>-5.2819999999999999E-2</c:v>
                </c:pt>
                <c:pt idx="3">
                  <c:v>-0.15998999999999999</c:v>
                </c:pt>
                <c:pt idx="4">
                  <c:v>-0.16861999999999999</c:v>
                </c:pt>
                <c:pt idx="5">
                  <c:v>-0.24657000000000001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out_network_optimized_weights!$A$11:$A$16</c:f>
              <c:strCache>
                <c:ptCount val="6"/>
                <c:pt idx="0">
                  <c:v>HAP4--&gt;CIN5</c:v>
                </c:pt>
                <c:pt idx="1">
                  <c:v>HAP4--&gt;HMO1</c:v>
                </c:pt>
                <c:pt idx="2">
                  <c:v>HAP4--&gt;MSN2</c:v>
                </c:pt>
                <c:pt idx="3">
                  <c:v>HAP4--&gt;PDR1</c:v>
                </c:pt>
                <c:pt idx="4">
                  <c:v>HAP4--&gt;STB5</c:v>
                </c:pt>
                <c:pt idx="5">
                  <c:v>HAP4--&gt;SWI4</c:v>
                </c:pt>
              </c:strCache>
            </c:strRef>
          </c:cat>
          <c:val>
            <c:numRef>
              <c:f>out_network_optimized_weights!$L$11:$L$16</c:f>
              <c:numCache>
                <c:formatCode>General</c:formatCode>
                <c:ptCount val="6"/>
                <c:pt idx="0">
                  <c:v>0.38054399999999999</c:v>
                </c:pt>
                <c:pt idx="1">
                  <c:v>1.4513E-2</c:v>
                </c:pt>
                <c:pt idx="2" formatCode="0.00E+00">
                  <c:v>-4.7E-7</c:v>
                </c:pt>
                <c:pt idx="3">
                  <c:v>0.27644999999999997</c:v>
                </c:pt>
                <c:pt idx="4" formatCode="0.00E+00">
                  <c:v>7.1999999999999999E-7</c:v>
                </c:pt>
                <c:pt idx="5" formatCode="0.00E+00">
                  <c:v>1.3199999999999999E-7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out_network_optimized_weights!$A$11:$A$16</c:f>
              <c:strCache>
                <c:ptCount val="6"/>
                <c:pt idx="0">
                  <c:v>HAP4--&gt;CIN5</c:v>
                </c:pt>
                <c:pt idx="1">
                  <c:v>HAP4--&gt;HMO1</c:v>
                </c:pt>
                <c:pt idx="2">
                  <c:v>HAP4--&gt;MSN2</c:v>
                </c:pt>
                <c:pt idx="3">
                  <c:v>HAP4--&gt;PDR1</c:v>
                </c:pt>
                <c:pt idx="4">
                  <c:v>HAP4--&gt;STB5</c:v>
                </c:pt>
                <c:pt idx="5">
                  <c:v>HAP4--&gt;SWI4</c:v>
                </c:pt>
              </c:strCache>
            </c:strRef>
          </c:cat>
          <c:val>
            <c:numRef>
              <c:f>out_network_optimized_weights!$N$11:$N$16</c:f>
              <c:numCache>
                <c:formatCode>General</c:formatCode>
                <c:ptCount val="6"/>
                <c:pt idx="0" formatCode="0.00E+00">
                  <c:v>1.96E-10</c:v>
                </c:pt>
                <c:pt idx="1">
                  <c:v>-2.0160000000000001E-2</c:v>
                </c:pt>
                <c:pt idx="2">
                  <c:v>0.15893199999999999</c:v>
                </c:pt>
                <c:pt idx="3" formatCode="0.00E+00">
                  <c:v>8.0599999999999998E-11</c:v>
                </c:pt>
                <c:pt idx="4">
                  <c:v>-0.22361</c:v>
                </c:pt>
                <c:pt idx="5" formatCode="0.00E+00">
                  <c:v>1.3600000000000001E-9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69792"/>
        <c:axId val="86287488"/>
      </c:barChart>
      <c:catAx>
        <c:axId val="8636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86287488"/>
        <c:crosses val="autoZero"/>
        <c:auto val="1"/>
        <c:lblAlgn val="ctr"/>
        <c:lblOffset val="100"/>
        <c:noMultiLvlLbl val="0"/>
      </c:catAx>
      <c:valAx>
        <c:axId val="86287488"/>
        <c:scaling>
          <c:orientation val="minMax"/>
          <c:max val="3"/>
          <c:min val="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36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644332652862835"/>
          <c:y val="0.65607984689183985"/>
          <c:w val="0.34022334013803829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01202974628169E-2"/>
          <c:y val="3.1562814747092709E-2"/>
          <c:w val="0.94743591426071738"/>
          <c:h val="0.91049887236371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out_network_optimized_weights!$A$17</c:f>
              <c:strCache>
                <c:ptCount val="1"/>
                <c:pt idx="0">
                  <c:v>HMO1--&gt;HMO1</c:v>
                </c:pt>
              </c:strCache>
            </c:strRef>
          </c:cat>
          <c:val>
            <c:numRef>
              <c:f>out_network_optimized_weights!$B$17</c:f>
              <c:numCache>
                <c:formatCode>General</c:formatCode>
                <c:ptCount val="1"/>
                <c:pt idx="0">
                  <c:v>0.50437952501309169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out_network_optimized_weights!$A$17</c:f>
              <c:strCache>
                <c:ptCount val="1"/>
                <c:pt idx="0">
                  <c:v>HMO1--&gt;HMO1</c:v>
                </c:pt>
              </c:strCache>
            </c:strRef>
          </c:cat>
          <c:val>
            <c:numRef>
              <c:f>out_network_optimized_weights!$D$17</c:f>
              <c:numCache>
                <c:formatCode>General</c:formatCode>
                <c:ptCount val="1"/>
                <c:pt idx="0">
                  <c:v>1.968478284849976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out_network_optimized_weights!$A$17</c:f>
              <c:strCache>
                <c:ptCount val="1"/>
                <c:pt idx="0">
                  <c:v>HMO1--&gt;HMO1</c:v>
                </c:pt>
              </c:strCache>
            </c:strRef>
          </c:cat>
          <c:val>
            <c:numRef>
              <c:f>out_network_optimized_weights!$H$17</c:f>
              <c:numCache>
                <c:formatCode>General</c:formatCode>
                <c:ptCount val="1"/>
                <c:pt idx="0">
                  <c:v>2.5961249999999998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out_network_optimized_weights!$A$17</c:f>
              <c:strCache>
                <c:ptCount val="1"/>
                <c:pt idx="0">
                  <c:v>HMO1--&gt;HMO1</c:v>
                </c:pt>
              </c:strCache>
            </c:strRef>
          </c:cat>
          <c:val>
            <c:numRef>
              <c:f>out_network_optimized_weights!$L$17</c:f>
              <c:numCache>
                <c:formatCode>General</c:formatCode>
                <c:ptCount val="1"/>
                <c:pt idx="0">
                  <c:v>3.7639149999999999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out_network_optimized_weights!$A$17</c:f>
              <c:strCache>
                <c:ptCount val="1"/>
                <c:pt idx="0">
                  <c:v>HMO1--&gt;HMO1</c:v>
                </c:pt>
              </c:strCache>
            </c:strRef>
          </c:cat>
          <c:val>
            <c:numRef>
              <c:f>out_network_optimized_weights!$N$17</c:f>
              <c:numCache>
                <c:formatCode>General</c:formatCode>
                <c:ptCount val="1"/>
                <c:pt idx="0">
                  <c:v>0.21399199999999999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69536"/>
        <c:axId val="86289792"/>
      </c:barChart>
      <c:catAx>
        <c:axId val="85569536"/>
        <c:scaling>
          <c:orientation val="minMax"/>
        </c:scaling>
        <c:delete val="0"/>
        <c:axPos val="b"/>
        <c:majorTickMark val="out"/>
        <c:minorTickMark val="none"/>
        <c:tickLblPos val="nextTo"/>
        <c:crossAx val="86289792"/>
        <c:crosses val="autoZero"/>
        <c:auto val="1"/>
        <c:lblAlgn val="ctr"/>
        <c:lblOffset val="100"/>
        <c:noMultiLvlLbl val="0"/>
      </c:catAx>
      <c:valAx>
        <c:axId val="86289792"/>
        <c:scaling>
          <c:orientation val="minMax"/>
          <c:max val="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56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4560610479245661E-2"/>
          <c:y val="6.5844108756523204E-2"/>
          <c:w val="0.3695443277923593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51202974628173E-2"/>
          <c:y val="2.674499107564552E-2"/>
          <c:w val="0.91818591426071738"/>
          <c:h val="0.92964763499864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out_network_optimized_weights!$B$1</c:f>
              <c:strCache>
                <c:ptCount val="1"/>
                <c:pt idx="0">
                  <c:v>Sigmoidal_estimation_fixb-0_fixP-0_graph</c:v>
                </c:pt>
              </c:strCache>
            </c:strRef>
          </c:tx>
          <c:invertIfNegative val="0"/>
          <c:cat>
            <c:strRef>
              <c:f>out_network_optimized_weights!$A$18:$A$19</c:f>
              <c:strCache>
                <c:ptCount val="2"/>
                <c:pt idx="0">
                  <c:v>MIG2--&gt;CIN5</c:v>
                </c:pt>
                <c:pt idx="1">
                  <c:v>MIG2--&gt;MSN2</c:v>
                </c:pt>
              </c:strCache>
            </c:strRef>
          </c:cat>
          <c:val>
            <c:numRef>
              <c:f>out_network_optimized_weights!$B$18:$B$19</c:f>
              <c:numCache>
                <c:formatCode>General</c:formatCode>
                <c:ptCount val="2"/>
                <c:pt idx="0">
                  <c:v>0.55609287652671469</c:v>
                </c:pt>
                <c:pt idx="1">
                  <c:v>-5.3851032371476677</c:v>
                </c:pt>
              </c:numCache>
            </c:numRef>
          </c:val>
        </c:ser>
        <c:ser>
          <c:idx val="1"/>
          <c:order val="1"/>
          <c:tx>
            <c:strRef>
              <c:f>out_network_optimized_weights!$D$1</c:f>
              <c:strCache>
                <c:ptCount val="1"/>
                <c:pt idx="0">
                  <c:v>Sigmoid_estimation_fixb-0_fixP-1_graph</c:v>
                </c:pt>
              </c:strCache>
            </c:strRef>
          </c:tx>
          <c:invertIfNegative val="0"/>
          <c:cat>
            <c:strRef>
              <c:f>out_network_optimized_weights!$A$18:$A$19</c:f>
              <c:strCache>
                <c:ptCount val="2"/>
                <c:pt idx="0">
                  <c:v>MIG2--&gt;CIN5</c:v>
                </c:pt>
                <c:pt idx="1">
                  <c:v>MIG2--&gt;MSN2</c:v>
                </c:pt>
              </c:strCache>
            </c:strRef>
          </c:cat>
          <c:val>
            <c:numRef>
              <c:f>out_network_optimized_weights!$D$18:$D$19</c:f>
              <c:numCache>
                <c:formatCode>General</c:formatCode>
                <c:ptCount val="2"/>
                <c:pt idx="0">
                  <c:v>-0.25538601630379043</c:v>
                </c:pt>
                <c:pt idx="1">
                  <c:v>5.2161326742068246</c:v>
                </c:pt>
              </c:numCache>
            </c:numRef>
          </c:val>
        </c:ser>
        <c:ser>
          <c:idx val="2"/>
          <c:order val="2"/>
          <c:tx>
            <c:strRef>
              <c:f>out_network_optimized_weights!$H$1</c:f>
              <c:strCache>
                <c:ptCount val="1"/>
                <c:pt idx="0">
                  <c:v>Sigmoid_estimation_fixb-1_fixP-1_graph</c:v>
                </c:pt>
              </c:strCache>
            </c:strRef>
          </c:tx>
          <c:invertIfNegative val="0"/>
          <c:cat>
            <c:strRef>
              <c:f>out_network_optimized_weights!$A$18:$A$19</c:f>
              <c:strCache>
                <c:ptCount val="2"/>
                <c:pt idx="0">
                  <c:v>MIG2--&gt;CIN5</c:v>
                </c:pt>
                <c:pt idx="1">
                  <c:v>MIG2--&gt;MSN2</c:v>
                </c:pt>
              </c:strCache>
            </c:strRef>
          </c:cat>
          <c:val>
            <c:numRef>
              <c:f>out_network_optimized_weights!$H$18:$H$19</c:f>
              <c:numCache>
                <c:formatCode>General</c:formatCode>
                <c:ptCount val="2"/>
                <c:pt idx="0">
                  <c:v>-3.32273</c:v>
                </c:pt>
                <c:pt idx="1">
                  <c:v>4.3179280000000002</c:v>
                </c:pt>
              </c:numCache>
            </c:numRef>
          </c:val>
        </c:ser>
        <c:ser>
          <c:idx val="3"/>
          <c:order val="3"/>
          <c:tx>
            <c:strRef>
              <c:f>out_network_optimized_weights!$L$1</c:f>
              <c:strCache>
                <c:ptCount val="1"/>
                <c:pt idx="0">
                  <c:v>MM_estimation_fixP-1_graph</c:v>
                </c:pt>
              </c:strCache>
            </c:strRef>
          </c:tx>
          <c:invertIfNegative val="0"/>
          <c:cat>
            <c:strRef>
              <c:f>out_network_optimized_weights!$A$18:$A$19</c:f>
              <c:strCache>
                <c:ptCount val="2"/>
                <c:pt idx="0">
                  <c:v>MIG2--&gt;CIN5</c:v>
                </c:pt>
                <c:pt idx="1">
                  <c:v>MIG2--&gt;MSN2</c:v>
                </c:pt>
              </c:strCache>
            </c:strRef>
          </c:cat>
          <c:val>
            <c:numRef>
              <c:f>out_network_optimized_weights!$L$18:$L$19</c:f>
              <c:numCache>
                <c:formatCode>General</c:formatCode>
                <c:ptCount val="2"/>
                <c:pt idx="0" formatCode="0.00E+00">
                  <c:v>-2.5999999999999998E-10</c:v>
                </c:pt>
                <c:pt idx="1">
                  <c:v>3.1681080000000001</c:v>
                </c:pt>
              </c:numCache>
            </c:numRef>
          </c:val>
        </c:ser>
        <c:ser>
          <c:idx val="4"/>
          <c:order val="4"/>
          <c:tx>
            <c:strRef>
              <c:f>out_network_optimized_weights!$N$1</c:f>
              <c:strCache>
                <c:ptCount val="1"/>
                <c:pt idx="0">
                  <c:v>MM_estimation_fixP-0_graph</c:v>
                </c:pt>
              </c:strCache>
            </c:strRef>
          </c:tx>
          <c:invertIfNegative val="0"/>
          <c:cat>
            <c:strRef>
              <c:f>out_network_optimized_weights!$A$18:$A$19</c:f>
              <c:strCache>
                <c:ptCount val="2"/>
                <c:pt idx="0">
                  <c:v>MIG2--&gt;CIN5</c:v>
                </c:pt>
                <c:pt idx="1">
                  <c:v>MIG2--&gt;MSN2</c:v>
                </c:pt>
              </c:strCache>
            </c:strRef>
          </c:cat>
          <c:val>
            <c:numRef>
              <c:f>out_network_optimized_weights!$N$18:$N$19</c:f>
              <c:numCache>
                <c:formatCode>General</c:formatCode>
                <c:ptCount val="2"/>
                <c:pt idx="0">
                  <c:v>2.5096039999999999</c:v>
                </c:pt>
                <c:pt idx="1">
                  <c:v>0.52672300000000005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70048"/>
        <c:axId val="86292096"/>
      </c:barChart>
      <c:catAx>
        <c:axId val="85570048"/>
        <c:scaling>
          <c:orientation val="minMax"/>
        </c:scaling>
        <c:delete val="0"/>
        <c:axPos val="b"/>
        <c:majorTickMark val="out"/>
        <c:minorTickMark val="none"/>
        <c:tickLblPos val="nextTo"/>
        <c:crossAx val="86292096"/>
        <c:crosses val="autoZero"/>
        <c:auto val="1"/>
        <c:lblAlgn val="ctr"/>
        <c:lblOffset val="100"/>
        <c:noMultiLvlLbl val="0"/>
      </c:catAx>
      <c:valAx>
        <c:axId val="86292096"/>
        <c:scaling>
          <c:orientation val="minMax"/>
          <c:max val="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57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5270628155440434E-2"/>
          <c:y val="5.5284863955233882E-2"/>
          <c:w val="0.33868013026149507"/>
          <c:h val="0.2178007203974135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FB0C0-8544-424C-BC84-39835D6BA8E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AFE55F-F9E5-485E-83DD-910C9107F84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dirty="0" smtClean="0"/>
            <a:t>Sigmoidal</a:t>
          </a:r>
          <a:endParaRPr lang="en-US" sz="1600" dirty="0"/>
        </a:p>
      </dgm:t>
    </dgm:pt>
    <dgm:pt modelId="{B37C9371-B7D4-4F93-AD71-437893BB93FB}" type="parTrans" cxnId="{0F512CE8-DC24-4A13-BF11-4AD48B87BBF7}">
      <dgm:prSet/>
      <dgm:spPr/>
      <dgm:t>
        <a:bodyPr/>
        <a:lstStyle/>
        <a:p>
          <a:endParaRPr lang="en-US"/>
        </a:p>
      </dgm:t>
    </dgm:pt>
    <dgm:pt modelId="{BC762B73-4986-4C18-BAB8-EFEFEA0816DA}" type="sibTrans" cxnId="{0F512CE8-DC24-4A13-BF11-4AD48B87BBF7}">
      <dgm:prSet/>
      <dgm:spPr/>
      <dgm:t>
        <a:bodyPr/>
        <a:lstStyle/>
        <a:p>
          <a:endParaRPr lang="en-US"/>
        </a:p>
      </dgm:t>
    </dgm:pt>
    <dgm:pt modelId="{98526B82-B802-437F-9F60-0CB7F9EC5CA3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err="1" smtClean="0"/>
            <a:t>Michaelis</a:t>
          </a:r>
          <a:r>
            <a:rPr lang="en-US" sz="1600" dirty="0" smtClean="0"/>
            <a:t> </a:t>
          </a:r>
          <a:r>
            <a:rPr lang="en-US" sz="1600" dirty="0" err="1" smtClean="0"/>
            <a:t>Menten</a:t>
          </a:r>
          <a:endParaRPr lang="en-US" sz="1600" dirty="0"/>
        </a:p>
      </dgm:t>
    </dgm:pt>
    <dgm:pt modelId="{F725750D-F34C-4B67-B592-E2CBCE514095}" type="parTrans" cxnId="{E4E83ED8-CD33-4D57-8C76-D04263B7AE68}">
      <dgm:prSet/>
      <dgm:spPr/>
      <dgm:t>
        <a:bodyPr/>
        <a:lstStyle/>
        <a:p>
          <a:endParaRPr lang="en-US"/>
        </a:p>
      </dgm:t>
    </dgm:pt>
    <dgm:pt modelId="{99BAABB2-7436-42D2-A822-65D02BF9F5C1}" type="sibTrans" cxnId="{E4E83ED8-CD33-4D57-8C76-D04263B7AE68}">
      <dgm:prSet/>
      <dgm:spPr/>
      <dgm:t>
        <a:bodyPr/>
        <a:lstStyle/>
        <a:p>
          <a:endParaRPr lang="en-US"/>
        </a:p>
      </dgm:t>
    </dgm:pt>
    <dgm:pt modelId="{1CE9E2D2-6464-4E98-85B0-95728D33FBF3}">
      <dgm:prSet phldrT="[Text]"/>
      <dgm:spPr/>
      <dgm:t>
        <a:bodyPr/>
        <a:lstStyle/>
        <a:p>
          <a:r>
            <a:rPr lang="en-US" dirty="0" smtClean="0"/>
            <a:t>Estimate + Forward</a:t>
          </a:r>
          <a:endParaRPr lang="en-US" dirty="0"/>
        </a:p>
      </dgm:t>
    </dgm:pt>
    <dgm:pt modelId="{E047B122-5977-49D4-A172-8275A6CFBA27}" type="parTrans" cxnId="{EC1EAA2B-648F-4790-9264-42170B7E1FB7}">
      <dgm:prSet/>
      <dgm:spPr/>
      <dgm:t>
        <a:bodyPr/>
        <a:lstStyle/>
        <a:p>
          <a:endParaRPr lang="en-US"/>
        </a:p>
      </dgm:t>
    </dgm:pt>
    <dgm:pt modelId="{D48EB38D-EB1F-4165-B39C-056DD67609CE}" type="sibTrans" cxnId="{EC1EAA2B-648F-4790-9264-42170B7E1FB7}">
      <dgm:prSet/>
      <dgm:spPr/>
      <dgm:t>
        <a:bodyPr/>
        <a:lstStyle/>
        <a:p>
          <a:endParaRPr lang="en-US"/>
        </a:p>
      </dgm:t>
    </dgm:pt>
    <dgm:pt modelId="{7212215F-99D8-4223-AC31-7029F8E43193}">
      <dgm:prSet phldrT="[Text]"/>
      <dgm:spPr/>
      <dgm:t>
        <a:bodyPr/>
        <a:lstStyle/>
        <a:p>
          <a:r>
            <a:rPr lang="en-US" dirty="0" smtClean="0"/>
            <a:t>Forward Only</a:t>
          </a:r>
          <a:endParaRPr lang="en-US" dirty="0"/>
        </a:p>
      </dgm:t>
    </dgm:pt>
    <dgm:pt modelId="{252FB6E1-E042-42BC-AE8C-B41FEFDD7E0E}" type="parTrans" cxnId="{B97A79EE-3580-4F26-8D6A-6D96E4AF8080}">
      <dgm:prSet/>
      <dgm:spPr/>
      <dgm:t>
        <a:bodyPr/>
        <a:lstStyle/>
        <a:p>
          <a:endParaRPr lang="en-US"/>
        </a:p>
      </dgm:t>
    </dgm:pt>
    <dgm:pt modelId="{A61D4F7E-08D3-4A81-941D-7220FFF55BEA}" type="sibTrans" cxnId="{B97A79EE-3580-4F26-8D6A-6D96E4AF8080}">
      <dgm:prSet/>
      <dgm:spPr/>
      <dgm:t>
        <a:bodyPr/>
        <a:lstStyle/>
        <a:p>
          <a:endParaRPr lang="en-US"/>
        </a:p>
      </dgm:t>
    </dgm:pt>
    <dgm:pt modelId="{2B1E9626-012B-43D2-8D4C-134D2B178E2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Fix p</a:t>
          </a:r>
          <a:endParaRPr lang="en-US" dirty="0"/>
        </a:p>
      </dgm:t>
    </dgm:pt>
    <dgm:pt modelId="{603A7DE3-E5E8-46BE-98EC-69011EB6BE6F}" type="parTrans" cxnId="{5BC25CF5-20CE-4B15-9F55-4B4B11D2F16F}">
      <dgm:prSet/>
      <dgm:spPr/>
      <dgm:t>
        <a:bodyPr/>
        <a:lstStyle/>
        <a:p>
          <a:endParaRPr lang="en-US"/>
        </a:p>
      </dgm:t>
    </dgm:pt>
    <dgm:pt modelId="{BDC7CA7A-5C41-49E4-B7B5-0B26B635A3CD}" type="sibTrans" cxnId="{5BC25CF5-20CE-4B15-9F55-4B4B11D2F16F}">
      <dgm:prSet/>
      <dgm:spPr/>
      <dgm:t>
        <a:bodyPr/>
        <a:lstStyle/>
        <a:p>
          <a:endParaRPr lang="en-US"/>
        </a:p>
      </dgm:t>
    </dgm:pt>
    <dgm:pt modelId="{4ABAF741-3B02-4732-95B7-38F6A75F9CA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Estimate p</a:t>
          </a:r>
          <a:endParaRPr lang="en-US" dirty="0"/>
        </a:p>
      </dgm:t>
    </dgm:pt>
    <dgm:pt modelId="{4E845EA5-C103-4BAE-90D4-210EAEA624EE}" type="parTrans" cxnId="{48DAD612-9718-4B25-A051-769954B842B4}">
      <dgm:prSet/>
      <dgm:spPr/>
      <dgm:t>
        <a:bodyPr/>
        <a:lstStyle/>
        <a:p>
          <a:endParaRPr lang="en-US"/>
        </a:p>
      </dgm:t>
    </dgm:pt>
    <dgm:pt modelId="{A2487CE3-A5E5-43D3-9895-DAE556A7FB88}" type="sibTrans" cxnId="{48DAD612-9718-4B25-A051-769954B842B4}">
      <dgm:prSet/>
      <dgm:spPr/>
      <dgm:t>
        <a:bodyPr/>
        <a:lstStyle/>
        <a:p>
          <a:endParaRPr lang="en-US"/>
        </a:p>
      </dgm:t>
    </dgm:pt>
    <dgm:pt modelId="{E7040050-4D59-4D47-90ED-E268F03AEFD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92F12269-40D6-4506-BC18-C984E3B04483}" type="parTrans" cxnId="{E8630E90-5181-44EF-8446-8F9394D6B54E}">
      <dgm:prSet/>
      <dgm:spPr/>
      <dgm:t>
        <a:bodyPr/>
        <a:lstStyle/>
        <a:p>
          <a:endParaRPr lang="en-US"/>
        </a:p>
      </dgm:t>
    </dgm:pt>
    <dgm:pt modelId="{C8E6961D-D828-40AB-ACFF-D40F795BDEE9}" type="sibTrans" cxnId="{E8630E90-5181-44EF-8446-8F9394D6B54E}">
      <dgm:prSet/>
      <dgm:spPr/>
      <dgm:t>
        <a:bodyPr/>
        <a:lstStyle/>
        <a:p>
          <a:endParaRPr lang="en-US"/>
        </a:p>
      </dgm:t>
    </dgm:pt>
    <dgm:pt modelId="{2ABEB8EB-0939-4657-8BFA-902FE1C3706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714A2B12-4F66-4239-BD3A-37E2BCE9C20B}" type="parTrans" cxnId="{22025DC4-DC24-45E7-A198-BCC538AB6BC8}">
      <dgm:prSet/>
      <dgm:spPr/>
      <dgm:t>
        <a:bodyPr/>
        <a:lstStyle/>
        <a:p>
          <a:endParaRPr lang="en-US"/>
        </a:p>
      </dgm:t>
    </dgm:pt>
    <dgm:pt modelId="{D13772D5-3318-412C-83E4-8794A8C96746}" type="sibTrans" cxnId="{22025DC4-DC24-45E7-A198-BCC538AB6BC8}">
      <dgm:prSet/>
      <dgm:spPr/>
      <dgm:t>
        <a:bodyPr/>
        <a:lstStyle/>
        <a:p>
          <a:endParaRPr lang="en-US"/>
        </a:p>
      </dgm:t>
    </dgm:pt>
    <dgm:pt modelId="{C6D852DF-8C62-475C-871D-EF2EB12B5D3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904278F8-2884-490E-A51C-4271E7C4DFFC}" type="parTrans" cxnId="{62340EFC-8420-473F-B63B-A5FEB215BDAF}">
      <dgm:prSet/>
      <dgm:spPr/>
      <dgm:t>
        <a:bodyPr/>
        <a:lstStyle/>
        <a:p>
          <a:endParaRPr lang="en-US"/>
        </a:p>
      </dgm:t>
    </dgm:pt>
    <dgm:pt modelId="{6682E551-576A-4A90-B6A9-D8B14F52BD80}" type="sibTrans" cxnId="{62340EFC-8420-473F-B63B-A5FEB215BDAF}">
      <dgm:prSet/>
      <dgm:spPr/>
      <dgm:t>
        <a:bodyPr/>
        <a:lstStyle/>
        <a:p>
          <a:endParaRPr lang="en-US"/>
        </a:p>
      </dgm:t>
    </dgm:pt>
    <dgm:pt modelId="{58B6E8EA-3305-4AC2-8092-C7109B88206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578555E2-7BF8-462C-B746-342EEF6A0F2B}" type="parTrans" cxnId="{6D6110B3-9FA1-4C52-A81F-1BE8824CFAB8}">
      <dgm:prSet/>
      <dgm:spPr/>
      <dgm:t>
        <a:bodyPr/>
        <a:lstStyle/>
        <a:p>
          <a:endParaRPr lang="en-US"/>
        </a:p>
      </dgm:t>
    </dgm:pt>
    <dgm:pt modelId="{44B1DB8A-DEAA-4F2F-A822-1332B5A569A8}" type="sibTrans" cxnId="{6D6110B3-9FA1-4C52-A81F-1BE8824CFAB8}">
      <dgm:prSet/>
      <dgm:spPr/>
      <dgm:t>
        <a:bodyPr/>
        <a:lstStyle/>
        <a:p>
          <a:endParaRPr lang="en-US"/>
        </a:p>
      </dgm:t>
    </dgm:pt>
    <dgm:pt modelId="{ABCE2CF9-9227-4691-9B3A-47FC44E3208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3713FECD-BA9E-4C67-9EB6-9BDE34DDAF45}" type="parTrans" cxnId="{4FC78531-DC89-41CC-8E1C-85740E7E2DF6}">
      <dgm:prSet/>
      <dgm:spPr/>
      <dgm:t>
        <a:bodyPr/>
        <a:lstStyle/>
        <a:p>
          <a:endParaRPr lang="en-US"/>
        </a:p>
      </dgm:t>
    </dgm:pt>
    <dgm:pt modelId="{DE82640F-87D3-4414-B17E-B0326961B920}" type="sibTrans" cxnId="{4FC78531-DC89-41CC-8E1C-85740E7E2DF6}">
      <dgm:prSet/>
      <dgm:spPr/>
      <dgm:t>
        <a:bodyPr/>
        <a:lstStyle/>
        <a:p>
          <a:endParaRPr lang="en-US"/>
        </a:p>
      </dgm:t>
    </dgm:pt>
    <dgm:pt modelId="{0E5AF70F-A2CC-4C6C-8A90-F20AA3BF3F8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2F1D094F-F5BC-4FFA-81CF-7A94280A8AC9}" type="parTrans" cxnId="{9A136838-BA93-4BDC-8ECA-C2CD66E0A6A1}">
      <dgm:prSet/>
      <dgm:spPr/>
      <dgm:t>
        <a:bodyPr/>
        <a:lstStyle/>
        <a:p>
          <a:endParaRPr lang="en-US"/>
        </a:p>
      </dgm:t>
    </dgm:pt>
    <dgm:pt modelId="{5CF53103-CF44-4D7F-9B97-5A9DBAA91771}" type="sibTrans" cxnId="{9A136838-BA93-4BDC-8ECA-C2CD66E0A6A1}">
      <dgm:prSet/>
      <dgm:spPr/>
      <dgm:t>
        <a:bodyPr/>
        <a:lstStyle/>
        <a:p>
          <a:endParaRPr lang="en-US"/>
        </a:p>
      </dgm:t>
    </dgm:pt>
    <dgm:pt modelId="{573C5B5F-7EA1-4731-B5F1-260D114CE8A6}">
      <dgm:prSet phldrT="[Text]"/>
      <dgm:spPr/>
      <dgm:t>
        <a:bodyPr/>
        <a:lstStyle/>
        <a:p>
          <a:r>
            <a:rPr lang="en-US" dirty="0" smtClean="0"/>
            <a:t>Estimate + Forward</a:t>
          </a:r>
          <a:endParaRPr lang="en-US" dirty="0"/>
        </a:p>
      </dgm:t>
    </dgm:pt>
    <dgm:pt modelId="{F2807ACC-33FA-4B26-A3EF-5C7FEA648415}" type="parTrans" cxnId="{E0999E2A-64BA-47B3-AEE4-A0092F23B68B}">
      <dgm:prSet/>
      <dgm:spPr/>
      <dgm:t>
        <a:bodyPr/>
        <a:lstStyle/>
        <a:p>
          <a:endParaRPr lang="en-US"/>
        </a:p>
      </dgm:t>
    </dgm:pt>
    <dgm:pt modelId="{ED787796-8EBF-44AA-800A-7E45BEA9CD5B}" type="sibTrans" cxnId="{E0999E2A-64BA-47B3-AEE4-A0092F23B68B}">
      <dgm:prSet/>
      <dgm:spPr/>
      <dgm:t>
        <a:bodyPr/>
        <a:lstStyle/>
        <a:p>
          <a:endParaRPr lang="en-US"/>
        </a:p>
      </dgm:t>
    </dgm:pt>
    <dgm:pt modelId="{F9A31F32-B8D7-4B40-874A-2F381991B33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Estimate b, Estimate p</a:t>
          </a:r>
          <a:endParaRPr lang="en-US" dirty="0"/>
        </a:p>
      </dgm:t>
    </dgm:pt>
    <dgm:pt modelId="{273EC1A1-7DC1-4EA3-AD29-0550C647FDA1}" type="parTrans" cxnId="{4A2EA2CB-B727-4869-9D9F-46E126BFA88F}">
      <dgm:prSet/>
      <dgm:spPr/>
      <dgm:t>
        <a:bodyPr/>
        <a:lstStyle/>
        <a:p>
          <a:endParaRPr lang="en-US"/>
        </a:p>
      </dgm:t>
    </dgm:pt>
    <dgm:pt modelId="{65C42E19-F5E5-4557-8FE7-657824EC556B}" type="sibTrans" cxnId="{4A2EA2CB-B727-4869-9D9F-46E126BFA88F}">
      <dgm:prSet/>
      <dgm:spPr/>
      <dgm:t>
        <a:bodyPr/>
        <a:lstStyle/>
        <a:p>
          <a:endParaRPr lang="en-US"/>
        </a:p>
      </dgm:t>
    </dgm:pt>
    <dgm:pt modelId="{4990E4C1-101C-4677-9A86-2B0A57B23F3A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4EAFC0D2-E353-414B-AA23-71F17714E2E5}" type="parTrans" cxnId="{FF176ECB-AAE5-48BF-BD26-064CE97DF33B}">
      <dgm:prSet/>
      <dgm:spPr/>
      <dgm:t>
        <a:bodyPr/>
        <a:lstStyle/>
        <a:p>
          <a:endParaRPr lang="en-US"/>
        </a:p>
      </dgm:t>
    </dgm:pt>
    <dgm:pt modelId="{AA97F305-C1FB-496D-941A-4486821CE912}" type="sibTrans" cxnId="{FF176ECB-AAE5-48BF-BD26-064CE97DF33B}">
      <dgm:prSet/>
      <dgm:spPr/>
      <dgm:t>
        <a:bodyPr/>
        <a:lstStyle/>
        <a:p>
          <a:endParaRPr lang="en-US"/>
        </a:p>
      </dgm:t>
    </dgm:pt>
    <dgm:pt modelId="{74243970-D15D-49EE-8322-1F142721EBC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17A90D05-DF1B-4E5D-A97D-0AEFAEE382F7}" type="parTrans" cxnId="{E1BE95A5-C631-404D-87D1-BF86B86285C3}">
      <dgm:prSet/>
      <dgm:spPr/>
      <dgm:t>
        <a:bodyPr/>
        <a:lstStyle/>
        <a:p>
          <a:endParaRPr lang="en-US"/>
        </a:p>
      </dgm:t>
    </dgm:pt>
    <dgm:pt modelId="{9A3F3AEF-EA63-4B68-AE29-9394390FDCB2}" type="sibTrans" cxnId="{E1BE95A5-C631-404D-87D1-BF86B86285C3}">
      <dgm:prSet/>
      <dgm:spPr/>
      <dgm:t>
        <a:bodyPr/>
        <a:lstStyle/>
        <a:p>
          <a:endParaRPr lang="en-US"/>
        </a:p>
      </dgm:t>
    </dgm:pt>
    <dgm:pt modelId="{961DB20C-FEF3-4ED2-ABB4-EE286E6EDD4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Estimate b, Fix p</a:t>
          </a:r>
          <a:endParaRPr lang="en-US" dirty="0"/>
        </a:p>
      </dgm:t>
    </dgm:pt>
    <dgm:pt modelId="{F0771ADC-8B6D-4689-99BC-AC807D73DFB2}" type="parTrans" cxnId="{B93F49F6-8DA6-4B3D-AFF1-9FE28EC5EA2A}">
      <dgm:prSet/>
      <dgm:spPr/>
      <dgm:t>
        <a:bodyPr/>
        <a:lstStyle/>
        <a:p>
          <a:endParaRPr lang="en-US"/>
        </a:p>
      </dgm:t>
    </dgm:pt>
    <dgm:pt modelId="{834D0014-0642-4B5A-A6CD-BC4F244C1868}" type="sibTrans" cxnId="{B93F49F6-8DA6-4B3D-AFF1-9FE28EC5EA2A}">
      <dgm:prSet/>
      <dgm:spPr/>
      <dgm:t>
        <a:bodyPr/>
        <a:lstStyle/>
        <a:p>
          <a:endParaRPr lang="en-US"/>
        </a:p>
      </dgm:t>
    </dgm:pt>
    <dgm:pt modelId="{04F1D2ED-74FB-457F-8EC9-11ABA0C2068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D4612834-D2DD-4610-9AE6-EE89AB891D84}" type="parTrans" cxnId="{053E6EE4-6AA4-4DF4-8A4B-2B966960E8D5}">
      <dgm:prSet/>
      <dgm:spPr/>
      <dgm:t>
        <a:bodyPr/>
        <a:lstStyle/>
        <a:p>
          <a:endParaRPr lang="en-US"/>
        </a:p>
      </dgm:t>
    </dgm:pt>
    <dgm:pt modelId="{0D50FCE3-2623-4914-873B-DC475BF511DC}" type="sibTrans" cxnId="{053E6EE4-6AA4-4DF4-8A4B-2B966960E8D5}">
      <dgm:prSet/>
      <dgm:spPr/>
      <dgm:t>
        <a:bodyPr/>
        <a:lstStyle/>
        <a:p>
          <a:endParaRPr lang="en-US"/>
        </a:p>
      </dgm:t>
    </dgm:pt>
    <dgm:pt modelId="{748AE60B-1466-4F77-9B2F-176372D545C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186C514D-0DC7-4759-9259-AC3568707541}" type="parTrans" cxnId="{5D078A10-A77F-452C-933A-1C0E19123754}">
      <dgm:prSet/>
      <dgm:spPr/>
      <dgm:t>
        <a:bodyPr/>
        <a:lstStyle/>
        <a:p>
          <a:endParaRPr lang="en-US"/>
        </a:p>
      </dgm:t>
    </dgm:pt>
    <dgm:pt modelId="{27E10B95-DA79-4188-AB20-A9289AB0D2E7}" type="sibTrans" cxnId="{5D078A10-A77F-452C-933A-1C0E19123754}">
      <dgm:prSet/>
      <dgm:spPr/>
      <dgm:t>
        <a:bodyPr/>
        <a:lstStyle/>
        <a:p>
          <a:endParaRPr lang="en-US"/>
        </a:p>
      </dgm:t>
    </dgm:pt>
    <dgm:pt modelId="{FDDABEDA-6585-4EE0-AF70-0DA31683379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Fix b, Estimate p</a:t>
          </a:r>
          <a:endParaRPr lang="en-US" dirty="0"/>
        </a:p>
      </dgm:t>
    </dgm:pt>
    <dgm:pt modelId="{AE8913B3-BF75-4FC7-A177-555176AD8916}" type="parTrans" cxnId="{7A72B63E-427F-4D36-9CDE-0D93979E0EB7}">
      <dgm:prSet/>
      <dgm:spPr/>
      <dgm:t>
        <a:bodyPr/>
        <a:lstStyle/>
        <a:p>
          <a:endParaRPr lang="en-US"/>
        </a:p>
      </dgm:t>
    </dgm:pt>
    <dgm:pt modelId="{C6004BBE-28B3-4C49-92F8-3B8035CB60C1}" type="sibTrans" cxnId="{7A72B63E-427F-4D36-9CDE-0D93979E0EB7}">
      <dgm:prSet/>
      <dgm:spPr/>
      <dgm:t>
        <a:bodyPr/>
        <a:lstStyle/>
        <a:p>
          <a:endParaRPr lang="en-US"/>
        </a:p>
      </dgm:t>
    </dgm:pt>
    <dgm:pt modelId="{0BCF0705-DDDA-45A1-B692-BCBA29EBE6A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421F3D6B-80E0-4FE8-AAD2-3CA62164EF46}" type="parTrans" cxnId="{E90C4FA1-7543-4314-B1B0-6F8DC4A6E888}">
      <dgm:prSet/>
      <dgm:spPr/>
      <dgm:t>
        <a:bodyPr/>
        <a:lstStyle/>
        <a:p>
          <a:endParaRPr lang="en-US"/>
        </a:p>
      </dgm:t>
    </dgm:pt>
    <dgm:pt modelId="{E6B96A18-F505-4638-A66D-CE9200DC2137}" type="sibTrans" cxnId="{E90C4FA1-7543-4314-B1B0-6F8DC4A6E888}">
      <dgm:prSet/>
      <dgm:spPr/>
      <dgm:t>
        <a:bodyPr/>
        <a:lstStyle/>
        <a:p>
          <a:endParaRPr lang="en-US"/>
        </a:p>
      </dgm:t>
    </dgm:pt>
    <dgm:pt modelId="{9556E1B2-DF55-4B8E-B916-E101A567449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3525E5C0-C596-4A3B-86C6-DF603F4DD601}" type="parTrans" cxnId="{854C1BCE-DF3D-4A00-8E4F-12B4B82415C3}">
      <dgm:prSet/>
      <dgm:spPr/>
      <dgm:t>
        <a:bodyPr/>
        <a:lstStyle/>
        <a:p>
          <a:endParaRPr lang="en-US"/>
        </a:p>
      </dgm:t>
    </dgm:pt>
    <dgm:pt modelId="{03ED4621-5847-4CB0-B6D2-88158BA59927}" type="sibTrans" cxnId="{854C1BCE-DF3D-4A00-8E4F-12B4B82415C3}">
      <dgm:prSet/>
      <dgm:spPr/>
      <dgm:t>
        <a:bodyPr/>
        <a:lstStyle/>
        <a:p>
          <a:endParaRPr lang="en-US"/>
        </a:p>
      </dgm:t>
    </dgm:pt>
    <dgm:pt modelId="{E3663B01-A406-4829-B251-A96261D00AF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Fix b, Fix p</a:t>
          </a:r>
          <a:endParaRPr lang="en-US" dirty="0"/>
        </a:p>
      </dgm:t>
    </dgm:pt>
    <dgm:pt modelId="{93E09817-4AE0-4991-B72A-7500CEAC8882}" type="parTrans" cxnId="{F84E6E31-62F0-4AD0-B073-59B29A60B942}">
      <dgm:prSet/>
      <dgm:spPr/>
      <dgm:t>
        <a:bodyPr/>
        <a:lstStyle/>
        <a:p>
          <a:endParaRPr lang="en-US"/>
        </a:p>
      </dgm:t>
    </dgm:pt>
    <dgm:pt modelId="{55D1FD09-1811-4BE6-8091-4647AB18BEF7}" type="sibTrans" cxnId="{F84E6E31-62F0-4AD0-B073-59B29A60B942}">
      <dgm:prSet/>
      <dgm:spPr/>
      <dgm:t>
        <a:bodyPr/>
        <a:lstStyle/>
        <a:p>
          <a:endParaRPr lang="en-US"/>
        </a:p>
      </dgm:t>
    </dgm:pt>
    <dgm:pt modelId="{227F5396-24FC-4175-9EF6-BC5200FAFE4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FD527C45-DE1F-4187-AD5B-FD47BDD3B424}" type="parTrans" cxnId="{D30A7320-4FFB-49D0-894D-2A41F903DCE5}">
      <dgm:prSet/>
      <dgm:spPr/>
      <dgm:t>
        <a:bodyPr/>
        <a:lstStyle/>
        <a:p>
          <a:endParaRPr lang="en-US"/>
        </a:p>
      </dgm:t>
    </dgm:pt>
    <dgm:pt modelId="{A71DEA90-E40F-4ACF-B0EF-D41183EBB952}" type="sibTrans" cxnId="{D30A7320-4FFB-49D0-894D-2A41F903DCE5}">
      <dgm:prSet/>
      <dgm:spPr/>
      <dgm:t>
        <a:bodyPr/>
        <a:lstStyle/>
        <a:p>
          <a:endParaRPr lang="en-US"/>
        </a:p>
      </dgm:t>
    </dgm:pt>
    <dgm:pt modelId="{B19548EF-18D0-4C46-AD6E-88628F4FFEF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0908474F-FEB1-492A-94CC-89F450938D34}" type="parTrans" cxnId="{297D1C37-BE6D-499D-8AF6-90918588C723}">
      <dgm:prSet/>
      <dgm:spPr/>
      <dgm:t>
        <a:bodyPr/>
        <a:lstStyle/>
        <a:p>
          <a:endParaRPr lang="en-US"/>
        </a:p>
      </dgm:t>
    </dgm:pt>
    <dgm:pt modelId="{41F6BECC-4484-4AB5-A225-7276A4FDA184}" type="sibTrans" cxnId="{297D1C37-BE6D-499D-8AF6-90918588C723}">
      <dgm:prSet/>
      <dgm:spPr/>
      <dgm:t>
        <a:bodyPr/>
        <a:lstStyle/>
        <a:p>
          <a:endParaRPr lang="en-US"/>
        </a:p>
      </dgm:t>
    </dgm:pt>
    <dgm:pt modelId="{069EC50D-47F4-4194-8FBD-956C25D417FE}">
      <dgm:prSet phldrT="[Text]"/>
      <dgm:spPr/>
      <dgm:t>
        <a:bodyPr/>
        <a:lstStyle/>
        <a:p>
          <a:r>
            <a:rPr lang="en-US" dirty="0" smtClean="0"/>
            <a:t>Forward Only</a:t>
          </a:r>
          <a:endParaRPr lang="en-US" dirty="0"/>
        </a:p>
      </dgm:t>
    </dgm:pt>
    <dgm:pt modelId="{A5CCFE4F-CDE5-4E7A-9F66-98B20CF2416E}" type="parTrans" cxnId="{FC4C0C8A-B470-41A1-A928-C7CA8A06420C}">
      <dgm:prSet/>
      <dgm:spPr/>
      <dgm:t>
        <a:bodyPr/>
        <a:lstStyle/>
        <a:p>
          <a:endParaRPr lang="en-US"/>
        </a:p>
      </dgm:t>
    </dgm:pt>
    <dgm:pt modelId="{8AB0213F-ED6B-45F7-B910-612AAB0D02B4}" type="sibTrans" cxnId="{FC4C0C8A-B470-41A1-A928-C7CA8A06420C}">
      <dgm:prSet/>
      <dgm:spPr/>
      <dgm:t>
        <a:bodyPr/>
        <a:lstStyle/>
        <a:p>
          <a:endParaRPr lang="en-US"/>
        </a:p>
      </dgm:t>
    </dgm:pt>
    <dgm:pt modelId="{B8F6D76D-58B9-456D-BDF6-EFDDE305096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655B06FF-8E01-46B7-A3AB-83F259D4F238}" type="parTrans" cxnId="{67ACCC79-3477-4B05-BDAB-128B5DC8264A}">
      <dgm:prSet/>
      <dgm:spPr/>
      <dgm:t>
        <a:bodyPr/>
        <a:lstStyle/>
        <a:p>
          <a:endParaRPr lang="en-US"/>
        </a:p>
      </dgm:t>
    </dgm:pt>
    <dgm:pt modelId="{CF3C4889-C5BD-4991-B17F-139588FEBC32}" type="sibTrans" cxnId="{67ACCC79-3477-4B05-BDAB-128B5DC8264A}">
      <dgm:prSet/>
      <dgm:spPr/>
      <dgm:t>
        <a:bodyPr/>
        <a:lstStyle/>
        <a:p>
          <a:endParaRPr lang="en-US"/>
        </a:p>
      </dgm:t>
    </dgm:pt>
    <dgm:pt modelId="{20BDBD21-E54F-4F7D-B2B8-EDF633CEED6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2D8B61A3-5619-40E8-AE51-5AF3B96F1358}" type="parTrans" cxnId="{52881109-2CF7-4CCD-B44D-9AD0B7A21194}">
      <dgm:prSet/>
      <dgm:spPr/>
      <dgm:t>
        <a:bodyPr/>
        <a:lstStyle/>
        <a:p>
          <a:endParaRPr lang="en-US"/>
        </a:p>
      </dgm:t>
    </dgm:pt>
    <dgm:pt modelId="{BC4CAC5D-A439-4A3E-8C75-6C93925A3381}" type="sibTrans" cxnId="{52881109-2CF7-4CCD-B44D-9AD0B7A21194}">
      <dgm:prSet/>
      <dgm:spPr/>
      <dgm:t>
        <a:bodyPr/>
        <a:lstStyle/>
        <a:p>
          <a:endParaRPr lang="en-US"/>
        </a:p>
      </dgm:t>
    </dgm:pt>
    <dgm:pt modelId="{A84CC53C-219B-49EF-A970-028753CB09C0}" type="pres">
      <dgm:prSet presAssocID="{845FB0C0-8544-424C-BC84-39835D6BA8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57C08B-7E20-45B8-95E5-ADCFB3DF6543}" type="pres">
      <dgm:prSet presAssocID="{36AFE55F-F9E5-485E-83DD-910C9107F840}" presName="hierRoot1" presStyleCnt="0">
        <dgm:presLayoutVars>
          <dgm:hierBranch val="init"/>
        </dgm:presLayoutVars>
      </dgm:prSet>
      <dgm:spPr/>
    </dgm:pt>
    <dgm:pt modelId="{E1843FAF-5E8C-4358-97B7-44BCE14FF3CD}" type="pres">
      <dgm:prSet presAssocID="{36AFE55F-F9E5-485E-83DD-910C9107F840}" presName="rootComposite1" presStyleCnt="0"/>
      <dgm:spPr/>
    </dgm:pt>
    <dgm:pt modelId="{132CBA26-2975-4D72-BB55-83CD41827316}" type="pres">
      <dgm:prSet presAssocID="{36AFE55F-F9E5-485E-83DD-910C9107F840}" presName="rootText1" presStyleLbl="node0" presStyleIdx="0" presStyleCnt="2" custScaleX="168155" custScaleY="128559" custLinFactY="-96116" custLinFactNeighborX="-374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33A61B-118F-4780-B118-54D45B69B906}" type="pres">
      <dgm:prSet presAssocID="{36AFE55F-F9E5-485E-83DD-910C9107F84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592E41B-65D9-49FB-99AA-4C2F98552C1B}" type="pres">
      <dgm:prSet presAssocID="{36AFE55F-F9E5-485E-83DD-910C9107F840}" presName="hierChild2" presStyleCnt="0"/>
      <dgm:spPr/>
    </dgm:pt>
    <dgm:pt modelId="{ED252B49-17DA-490C-94F8-D346DEBA4103}" type="pres">
      <dgm:prSet presAssocID="{F2807ACC-33FA-4B26-A3EF-5C7FEA648415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6C2033E-10DA-4B76-B8B3-99C67B8FAF93}" type="pres">
      <dgm:prSet presAssocID="{573C5B5F-7EA1-4731-B5F1-260D114CE8A6}" presName="hierRoot2" presStyleCnt="0">
        <dgm:presLayoutVars>
          <dgm:hierBranch val="init"/>
        </dgm:presLayoutVars>
      </dgm:prSet>
      <dgm:spPr/>
    </dgm:pt>
    <dgm:pt modelId="{FED110FC-A7CF-491F-981A-ABD68A510FEE}" type="pres">
      <dgm:prSet presAssocID="{573C5B5F-7EA1-4731-B5F1-260D114CE8A6}" presName="rootComposite" presStyleCnt="0"/>
      <dgm:spPr/>
    </dgm:pt>
    <dgm:pt modelId="{95410A02-93F2-4BD9-A465-8C6A1F2BCA00}" type="pres">
      <dgm:prSet presAssocID="{573C5B5F-7EA1-4731-B5F1-260D114CE8A6}" presName="rootText" presStyleLbl="node2" presStyleIdx="0" presStyleCnt="4" custScaleX="204892" custScaleY="117329" custLinFactX="-29306" custLinFactY="-36342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67F91-B612-45AA-ABFF-731BE73F7DB0}" type="pres">
      <dgm:prSet presAssocID="{573C5B5F-7EA1-4731-B5F1-260D114CE8A6}" presName="rootConnector" presStyleLbl="node2" presStyleIdx="0" presStyleCnt="4"/>
      <dgm:spPr/>
      <dgm:t>
        <a:bodyPr/>
        <a:lstStyle/>
        <a:p>
          <a:endParaRPr lang="en-US"/>
        </a:p>
      </dgm:t>
    </dgm:pt>
    <dgm:pt modelId="{B8CA977F-255E-4A7A-B64E-2834B517297D}" type="pres">
      <dgm:prSet presAssocID="{573C5B5F-7EA1-4731-B5F1-260D114CE8A6}" presName="hierChild4" presStyleCnt="0"/>
      <dgm:spPr/>
    </dgm:pt>
    <dgm:pt modelId="{5575FCBB-B66F-4E08-832A-9335D9781E5D}" type="pres">
      <dgm:prSet presAssocID="{273EC1A1-7DC1-4EA3-AD29-0550C647FDA1}" presName="Name37" presStyleLbl="parChTrans1D3" presStyleIdx="0" presStyleCnt="10"/>
      <dgm:spPr/>
      <dgm:t>
        <a:bodyPr/>
        <a:lstStyle/>
        <a:p>
          <a:endParaRPr lang="en-US"/>
        </a:p>
      </dgm:t>
    </dgm:pt>
    <dgm:pt modelId="{4E3394DA-E54A-413B-9D98-593051B631A8}" type="pres">
      <dgm:prSet presAssocID="{F9A31F32-B8D7-4B40-874A-2F381991B332}" presName="hierRoot2" presStyleCnt="0">
        <dgm:presLayoutVars>
          <dgm:hierBranch val="init"/>
        </dgm:presLayoutVars>
      </dgm:prSet>
      <dgm:spPr/>
    </dgm:pt>
    <dgm:pt modelId="{7894B339-C5C0-40F4-B93D-E75762A08DD0}" type="pres">
      <dgm:prSet presAssocID="{F9A31F32-B8D7-4B40-874A-2F381991B332}" presName="rootComposite" presStyleCnt="0"/>
      <dgm:spPr/>
    </dgm:pt>
    <dgm:pt modelId="{D9144717-79D8-4F9D-8D05-880E729EF7DC}" type="pres">
      <dgm:prSet presAssocID="{F9A31F32-B8D7-4B40-874A-2F381991B332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37A5BC-021E-44C0-9645-0092A716094D}" type="pres">
      <dgm:prSet presAssocID="{F9A31F32-B8D7-4B40-874A-2F381991B332}" presName="rootConnector" presStyleLbl="node3" presStyleIdx="0" presStyleCnt="10"/>
      <dgm:spPr/>
      <dgm:t>
        <a:bodyPr/>
        <a:lstStyle/>
        <a:p>
          <a:endParaRPr lang="en-US"/>
        </a:p>
      </dgm:t>
    </dgm:pt>
    <dgm:pt modelId="{4E17D7C9-D668-4EEE-9036-954915E8566A}" type="pres">
      <dgm:prSet presAssocID="{F9A31F32-B8D7-4B40-874A-2F381991B332}" presName="hierChild4" presStyleCnt="0"/>
      <dgm:spPr/>
    </dgm:pt>
    <dgm:pt modelId="{89E5DE6B-0596-40F8-B8B3-0AE8FEC007A3}" type="pres">
      <dgm:prSet presAssocID="{4EAFC0D2-E353-414B-AA23-71F17714E2E5}" presName="Name37" presStyleLbl="parChTrans1D4" presStyleIdx="0" presStyleCnt="12"/>
      <dgm:spPr/>
      <dgm:t>
        <a:bodyPr/>
        <a:lstStyle/>
        <a:p>
          <a:endParaRPr lang="en-US"/>
        </a:p>
      </dgm:t>
    </dgm:pt>
    <dgm:pt modelId="{D2ABD91D-086C-4C9A-BAD0-B7ECF1D44026}" type="pres">
      <dgm:prSet presAssocID="{4990E4C1-101C-4677-9A86-2B0A57B23F3A}" presName="hierRoot2" presStyleCnt="0">
        <dgm:presLayoutVars>
          <dgm:hierBranch val="init"/>
        </dgm:presLayoutVars>
      </dgm:prSet>
      <dgm:spPr/>
    </dgm:pt>
    <dgm:pt modelId="{473641B5-8166-40A6-A558-77EDCDCBC73A}" type="pres">
      <dgm:prSet presAssocID="{4990E4C1-101C-4677-9A86-2B0A57B23F3A}" presName="rootComposite" presStyleCnt="0"/>
      <dgm:spPr/>
    </dgm:pt>
    <dgm:pt modelId="{E45B41A6-BDD5-41D1-A228-AD746B729809}" type="pres">
      <dgm:prSet presAssocID="{4990E4C1-101C-4677-9A86-2B0A57B23F3A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2D09E-F444-4593-BF76-9F75652A319F}" type="pres">
      <dgm:prSet presAssocID="{4990E4C1-101C-4677-9A86-2B0A57B23F3A}" presName="rootConnector" presStyleLbl="node4" presStyleIdx="0" presStyleCnt="12"/>
      <dgm:spPr/>
      <dgm:t>
        <a:bodyPr/>
        <a:lstStyle/>
        <a:p>
          <a:endParaRPr lang="en-US"/>
        </a:p>
      </dgm:t>
    </dgm:pt>
    <dgm:pt modelId="{0EE51155-279F-464A-BC00-F67FA7E0EFBC}" type="pres">
      <dgm:prSet presAssocID="{4990E4C1-101C-4677-9A86-2B0A57B23F3A}" presName="hierChild4" presStyleCnt="0"/>
      <dgm:spPr/>
    </dgm:pt>
    <dgm:pt modelId="{17126720-CE48-42F1-BD39-3C8469A27E32}" type="pres">
      <dgm:prSet presAssocID="{4990E4C1-101C-4677-9A86-2B0A57B23F3A}" presName="hierChild5" presStyleCnt="0"/>
      <dgm:spPr/>
    </dgm:pt>
    <dgm:pt modelId="{99D03771-93AF-435C-972C-C681047CB69A}" type="pres">
      <dgm:prSet presAssocID="{17A90D05-DF1B-4E5D-A97D-0AEFAEE382F7}" presName="Name37" presStyleLbl="parChTrans1D4" presStyleIdx="1" presStyleCnt="12"/>
      <dgm:spPr/>
      <dgm:t>
        <a:bodyPr/>
        <a:lstStyle/>
        <a:p>
          <a:endParaRPr lang="en-US"/>
        </a:p>
      </dgm:t>
    </dgm:pt>
    <dgm:pt modelId="{AD98265D-20F8-4BE9-8250-BE00B797CD8E}" type="pres">
      <dgm:prSet presAssocID="{74243970-D15D-49EE-8322-1F142721EBC9}" presName="hierRoot2" presStyleCnt="0">
        <dgm:presLayoutVars>
          <dgm:hierBranch val="init"/>
        </dgm:presLayoutVars>
      </dgm:prSet>
      <dgm:spPr/>
    </dgm:pt>
    <dgm:pt modelId="{527B10E4-6B01-4E2A-B93D-28003969A9CD}" type="pres">
      <dgm:prSet presAssocID="{74243970-D15D-49EE-8322-1F142721EBC9}" presName="rootComposite" presStyleCnt="0"/>
      <dgm:spPr/>
    </dgm:pt>
    <dgm:pt modelId="{866635B3-2DA4-4CE3-874B-16C8BEF8997E}" type="pres">
      <dgm:prSet presAssocID="{74243970-D15D-49EE-8322-1F142721EBC9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391C94-8D5B-4B60-B44D-764F5E3F259C}" type="pres">
      <dgm:prSet presAssocID="{74243970-D15D-49EE-8322-1F142721EBC9}" presName="rootConnector" presStyleLbl="node4" presStyleIdx="1" presStyleCnt="12"/>
      <dgm:spPr/>
      <dgm:t>
        <a:bodyPr/>
        <a:lstStyle/>
        <a:p>
          <a:endParaRPr lang="en-US"/>
        </a:p>
      </dgm:t>
    </dgm:pt>
    <dgm:pt modelId="{346CEBB5-EBB7-4169-825B-416FAAB754CA}" type="pres">
      <dgm:prSet presAssocID="{74243970-D15D-49EE-8322-1F142721EBC9}" presName="hierChild4" presStyleCnt="0"/>
      <dgm:spPr/>
    </dgm:pt>
    <dgm:pt modelId="{FCE34D08-860E-4D0B-8F71-4DF00929F633}" type="pres">
      <dgm:prSet presAssocID="{74243970-D15D-49EE-8322-1F142721EBC9}" presName="hierChild5" presStyleCnt="0"/>
      <dgm:spPr/>
    </dgm:pt>
    <dgm:pt modelId="{D10DBF28-6374-4590-9A20-33BB34842232}" type="pres">
      <dgm:prSet presAssocID="{F9A31F32-B8D7-4B40-874A-2F381991B332}" presName="hierChild5" presStyleCnt="0"/>
      <dgm:spPr/>
    </dgm:pt>
    <dgm:pt modelId="{012AD8D4-8E3A-469E-A4F0-BA8D64AF0AAD}" type="pres">
      <dgm:prSet presAssocID="{F0771ADC-8B6D-4689-99BC-AC807D73DFB2}" presName="Name37" presStyleLbl="parChTrans1D3" presStyleIdx="1" presStyleCnt="10"/>
      <dgm:spPr/>
      <dgm:t>
        <a:bodyPr/>
        <a:lstStyle/>
        <a:p>
          <a:endParaRPr lang="en-US"/>
        </a:p>
      </dgm:t>
    </dgm:pt>
    <dgm:pt modelId="{FD6917D2-D778-4C26-81D0-C444FC6FDC6F}" type="pres">
      <dgm:prSet presAssocID="{961DB20C-FEF3-4ED2-ABB4-EE286E6EDD49}" presName="hierRoot2" presStyleCnt="0">
        <dgm:presLayoutVars>
          <dgm:hierBranch val="init"/>
        </dgm:presLayoutVars>
      </dgm:prSet>
      <dgm:spPr/>
    </dgm:pt>
    <dgm:pt modelId="{7248818E-FCC5-4FDF-A197-4BC9DA9ECFBB}" type="pres">
      <dgm:prSet presAssocID="{961DB20C-FEF3-4ED2-ABB4-EE286E6EDD49}" presName="rootComposite" presStyleCnt="0"/>
      <dgm:spPr/>
    </dgm:pt>
    <dgm:pt modelId="{EC7813E3-FD9D-4955-99C6-C64283E89023}" type="pres">
      <dgm:prSet presAssocID="{961DB20C-FEF3-4ED2-ABB4-EE286E6EDD49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659FD3-8D22-421A-90A9-E75EDED672BC}" type="pres">
      <dgm:prSet presAssocID="{961DB20C-FEF3-4ED2-ABB4-EE286E6EDD49}" presName="rootConnector" presStyleLbl="node3" presStyleIdx="1" presStyleCnt="10"/>
      <dgm:spPr/>
      <dgm:t>
        <a:bodyPr/>
        <a:lstStyle/>
        <a:p>
          <a:endParaRPr lang="en-US"/>
        </a:p>
      </dgm:t>
    </dgm:pt>
    <dgm:pt modelId="{2B975981-2F97-49B1-B580-713C7BFA1DCA}" type="pres">
      <dgm:prSet presAssocID="{961DB20C-FEF3-4ED2-ABB4-EE286E6EDD49}" presName="hierChild4" presStyleCnt="0"/>
      <dgm:spPr/>
    </dgm:pt>
    <dgm:pt modelId="{00330A77-9C01-47E2-B7AB-3397938ED083}" type="pres">
      <dgm:prSet presAssocID="{D4612834-D2DD-4610-9AE6-EE89AB891D84}" presName="Name37" presStyleLbl="parChTrans1D4" presStyleIdx="2" presStyleCnt="12"/>
      <dgm:spPr/>
      <dgm:t>
        <a:bodyPr/>
        <a:lstStyle/>
        <a:p>
          <a:endParaRPr lang="en-US"/>
        </a:p>
      </dgm:t>
    </dgm:pt>
    <dgm:pt modelId="{157889D8-6B74-46D7-908D-67CC87C6136D}" type="pres">
      <dgm:prSet presAssocID="{04F1D2ED-74FB-457F-8EC9-11ABA0C20680}" presName="hierRoot2" presStyleCnt="0">
        <dgm:presLayoutVars>
          <dgm:hierBranch val="init"/>
        </dgm:presLayoutVars>
      </dgm:prSet>
      <dgm:spPr/>
    </dgm:pt>
    <dgm:pt modelId="{49C4A6F5-A95B-4790-93F7-6C92DF983686}" type="pres">
      <dgm:prSet presAssocID="{04F1D2ED-74FB-457F-8EC9-11ABA0C20680}" presName="rootComposite" presStyleCnt="0"/>
      <dgm:spPr/>
    </dgm:pt>
    <dgm:pt modelId="{26FE3BBF-419D-4BF1-85DA-5D91C2C6677E}" type="pres">
      <dgm:prSet presAssocID="{04F1D2ED-74FB-457F-8EC9-11ABA0C20680}" presName="rootText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2C379-3820-4C31-B165-49F1809D73F0}" type="pres">
      <dgm:prSet presAssocID="{04F1D2ED-74FB-457F-8EC9-11ABA0C20680}" presName="rootConnector" presStyleLbl="node4" presStyleIdx="2" presStyleCnt="12"/>
      <dgm:spPr/>
      <dgm:t>
        <a:bodyPr/>
        <a:lstStyle/>
        <a:p>
          <a:endParaRPr lang="en-US"/>
        </a:p>
      </dgm:t>
    </dgm:pt>
    <dgm:pt modelId="{53160B19-9DC9-4815-BE31-08C2F811C992}" type="pres">
      <dgm:prSet presAssocID="{04F1D2ED-74FB-457F-8EC9-11ABA0C20680}" presName="hierChild4" presStyleCnt="0"/>
      <dgm:spPr/>
    </dgm:pt>
    <dgm:pt modelId="{CB5668C5-C928-4F5F-92BB-1AD07C35F9CC}" type="pres">
      <dgm:prSet presAssocID="{04F1D2ED-74FB-457F-8EC9-11ABA0C20680}" presName="hierChild5" presStyleCnt="0"/>
      <dgm:spPr/>
    </dgm:pt>
    <dgm:pt modelId="{F54B089A-CB01-4561-9926-A3638052DC99}" type="pres">
      <dgm:prSet presAssocID="{186C514D-0DC7-4759-9259-AC3568707541}" presName="Name37" presStyleLbl="parChTrans1D4" presStyleIdx="3" presStyleCnt="12"/>
      <dgm:spPr/>
      <dgm:t>
        <a:bodyPr/>
        <a:lstStyle/>
        <a:p>
          <a:endParaRPr lang="en-US"/>
        </a:p>
      </dgm:t>
    </dgm:pt>
    <dgm:pt modelId="{5A2FD1CC-9EA7-4C16-8862-93CA0310F261}" type="pres">
      <dgm:prSet presAssocID="{748AE60B-1466-4F77-9B2F-176372D545CF}" presName="hierRoot2" presStyleCnt="0">
        <dgm:presLayoutVars>
          <dgm:hierBranch val="init"/>
        </dgm:presLayoutVars>
      </dgm:prSet>
      <dgm:spPr/>
    </dgm:pt>
    <dgm:pt modelId="{A5C7F921-64A6-461F-8FCD-688A7D9AAFE8}" type="pres">
      <dgm:prSet presAssocID="{748AE60B-1466-4F77-9B2F-176372D545CF}" presName="rootComposite" presStyleCnt="0"/>
      <dgm:spPr/>
    </dgm:pt>
    <dgm:pt modelId="{77C82F01-FF42-4553-B424-39E4BD8F4E43}" type="pres">
      <dgm:prSet presAssocID="{748AE60B-1466-4F77-9B2F-176372D545CF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8F75EF-EB16-438C-A07A-CD6756F9E86C}" type="pres">
      <dgm:prSet presAssocID="{748AE60B-1466-4F77-9B2F-176372D545CF}" presName="rootConnector" presStyleLbl="node4" presStyleIdx="3" presStyleCnt="12"/>
      <dgm:spPr/>
      <dgm:t>
        <a:bodyPr/>
        <a:lstStyle/>
        <a:p>
          <a:endParaRPr lang="en-US"/>
        </a:p>
      </dgm:t>
    </dgm:pt>
    <dgm:pt modelId="{FA3589F5-F52C-43D8-B028-8CFCF71FB210}" type="pres">
      <dgm:prSet presAssocID="{748AE60B-1466-4F77-9B2F-176372D545CF}" presName="hierChild4" presStyleCnt="0"/>
      <dgm:spPr/>
    </dgm:pt>
    <dgm:pt modelId="{467604A8-DE2F-47C0-8585-37DEBB3A33C3}" type="pres">
      <dgm:prSet presAssocID="{748AE60B-1466-4F77-9B2F-176372D545CF}" presName="hierChild5" presStyleCnt="0"/>
      <dgm:spPr/>
    </dgm:pt>
    <dgm:pt modelId="{94388925-CA30-4AEE-82B2-7383A991DBB1}" type="pres">
      <dgm:prSet presAssocID="{961DB20C-FEF3-4ED2-ABB4-EE286E6EDD49}" presName="hierChild5" presStyleCnt="0"/>
      <dgm:spPr/>
    </dgm:pt>
    <dgm:pt modelId="{70533095-8962-4E0E-BB16-A55130C8C82C}" type="pres">
      <dgm:prSet presAssocID="{AE8913B3-BF75-4FC7-A177-555176AD8916}" presName="Name37" presStyleLbl="parChTrans1D3" presStyleIdx="2" presStyleCnt="10"/>
      <dgm:spPr/>
      <dgm:t>
        <a:bodyPr/>
        <a:lstStyle/>
        <a:p>
          <a:endParaRPr lang="en-US"/>
        </a:p>
      </dgm:t>
    </dgm:pt>
    <dgm:pt modelId="{5ED1C094-08A2-43AB-B08F-DE765579D1FA}" type="pres">
      <dgm:prSet presAssocID="{FDDABEDA-6585-4EE0-AF70-0DA316833790}" presName="hierRoot2" presStyleCnt="0">
        <dgm:presLayoutVars>
          <dgm:hierBranch val="init"/>
        </dgm:presLayoutVars>
      </dgm:prSet>
      <dgm:spPr/>
    </dgm:pt>
    <dgm:pt modelId="{CDD37BDD-DB7C-4DC6-BFF2-C2475C729F76}" type="pres">
      <dgm:prSet presAssocID="{FDDABEDA-6585-4EE0-AF70-0DA316833790}" presName="rootComposite" presStyleCnt="0"/>
      <dgm:spPr/>
    </dgm:pt>
    <dgm:pt modelId="{FA1CB816-CBB6-4303-A660-CEA742048414}" type="pres">
      <dgm:prSet presAssocID="{FDDABEDA-6585-4EE0-AF70-0DA316833790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BE45C6-4BF1-49AA-81A7-3F2ACA68ABD5}" type="pres">
      <dgm:prSet presAssocID="{FDDABEDA-6585-4EE0-AF70-0DA316833790}" presName="rootConnector" presStyleLbl="node3" presStyleIdx="2" presStyleCnt="10"/>
      <dgm:spPr/>
      <dgm:t>
        <a:bodyPr/>
        <a:lstStyle/>
        <a:p>
          <a:endParaRPr lang="en-US"/>
        </a:p>
      </dgm:t>
    </dgm:pt>
    <dgm:pt modelId="{0A987A2F-390E-49F1-BD14-C2632C4AE6D5}" type="pres">
      <dgm:prSet presAssocID="{FDDABEDA-6585-4EE0-AF70-0DA316833790}" presName="hierChild4" presStyleCnt="0"/>
      <dgm:spPr/>
    </dgm:pt>
    <dgm:pt modelId="{6F364DFE-B199-42DB-87E1-4FBB04F4074B}" type="pres">
      <dgm:prSet presAssocID="{421F3D6B-80E0-4FE8-AAD2-3CA62164EF46}" presName="Name37" presStyleLbl="parChTrans1D4" presStyleIdx="4" presStyleCnt="12"/>
      <dgm:spPr/>
      <dgm:t>
        <a:bodyPr/>
        <a:lstStyle/>
        <a:p>
          <a:endParaRPr lang="en-US"/>
        </a:p>
      </dgm:t>
    </dgm:pt>
    <dgm:pt modelId="{F401FB1A-3B82-4CF9-B0C6-E23FAEDF4A50}" type="pres">
      <dgm:prSet presAssocID="{0BCF0705-DDDA-45A1-B692-BCBA29EBE6AB}" presName="hierRoot2" presStyleCnt="0">
        <dgm:presLayoutVars>
          <dgm:hierBranch val="init"/>
        </dgm:presLayoutVars>
      </dgm:prSet>
      <dgm:spPr/>
    </dgm:pt>
    <dgm:pt modelId="{0489E38A-6CB4-40BE-8464-7E965EBFE924}" type="pres">
      <dgm:prSet presAssocID="{0BCF0705-DDDA-45A1-B692-BCBA29EBE6AB}" presName="rootComposite" presStyleCnt="0"/>
      <dgm:spPr/>
    </dgm:pt>
    <dgm:pt modelId="{771F9280-92E2-4E06-9F60-58543103C7A3}" type="pres">
      <dgm:prSet presAssocID="{0BCF0705-DDDA-45A1-B692-BCBA29EBE6AB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DEC4F8-3393-4ECA-A1E9-7E5DC4906DAD}" type="pres">
      <dgm:prSet presAssocID="{0BCF0705-DDDA-45A1-B692-BCBA29EBE6AB}" presName="rootConnector" presStyleLbl="node4" presStyleIdx="4" presStyleCnt="12"/>
      <dgm:spPr/>
      <dgm:t>
        <a:bodyPr/>
        <a:lstStyle/>
        <a:p>
          <a:endParaRPr lang="en-US"/>
        </a:p>
      </dgm:t>
    </dgm:pt>
    <dgm:pt modelId="{98484C72-795F-406E-8B2E-EA3289AE7FD3}" type="pres">
      <dgm:prSet presAssocID="{0BCF0705-DDDA-45A1-B692-BCBA29EBE6AB}" presName="hierChild4" presStyleCnt="0"/>
      <dgm:spPr/>
    </dgm:pt>
    <dgm:pt modelId="{BE38E721-B205-4CB5-A1DB-52C58F39A331}" type="pres">
      <dgm:prSet presAssocID="{0BCF0705-DDDA-45A1-B692-BCBA29EBE6AB}" presName="hierChild5" presStyleCnt="0"/>
      <dgm:spPr/>
    </dgm:pt>
    <dgm:pt modelId="{07E163A9-F78D-46DB-ABE9-1D469BE6B587}" type="pres">
      <dgm:prSet presAssocID="{3525E5C0-C596-4A3B-86C6-DF603F4DD601}" presName="Name37" presStyleLbl="parChTrans1D4" presStyleIdx="5" presStyleCnt="12"/>
      <dgm:spPr/>
      <dgm:t>
        <a:bodyPr/>
        <a:lstStyle/>
        <a:p>
          <a:endParaRPr lang="en-US"/>
        </a:p>
      </dgm:t>
    </dgm:pt>
    <dgm:pt modelId="{A011DBDB-7473-4323-AB00-906C1112DFE6}" type="pres">
      <dgm:prSet presAssocID="{9556E1B2-DF55-4B8E-B916-E101A5674493}" presName="hierRoot2" presStyleCnt="0">
        <dgm:presLayoutVars>
          <dgm:hierBranch val="init"/>
        </dgm:presLayoutVars>
      </dgm:prSet>
      <dgm:spPr/>
    </dgm:pt>
    <dgm:pt modelId="{B5EC85B0-6F95-419B-A228-8E60E4CFE2CF}" type="pres">
      <dgm:prSet presAssocID="{9556E1B2-DF55-4B8E-B916-E101A5674493}" presName="rootComposite" presStyleCnt="0"/>
      <dgm:spPr/>
    </dgm:pt>
    <dgm:pt modelId="{992EE0B0-D440-447D-B2A8-B0379ECA76D4}" type="pres">
      <dgm:prSet presAssocID="{9556E1B2-DF55-4B8E-B916-E101A5674493}" presName="rootText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02353-3E8C-4757-9096-9C613C1BE67E}" type="pres">
      <dgm:prSet presAssocID="{9556E1B2-DF55-4B8E-B916-E101A5674493}" presName="rootConnector" presStyleLbl="node4" presStyleIdx="5" presStyleCnt="12"/>
      <dgm:spPr/>
      <dgm:t>
        <a:bodyPr/>
        <a:lstStyle/>
        <a:p>
          <a:endParaRPr lang="en-US"/>
        </a:p>
      </dgm:t>
    </dgm:pt>
    <dgm:pt modelId="{21857483-59C8-4A81-BF93-ACCD33C070B8}" type="pres">
      <dgm:prSet presAssocID="{9556E1B2-DF55-4B8E-B916-E101A5674493}" presName="hierChild4" presStyleCnt="0"/>
      <dgm:spPr/>
    </dgm:pt>
    <dgm:pt modelId="{44F63D55-3AA3-409C-BAE6-5B075E95D40D}" type="pres">
      <dgm:prSet presAssocID="{9556E1B2-DF55-4B8E-B916-E101A5674493}" presName="hierChild5" presStyleCnt="0"/>
      <dgm:spPr/>
    </dgm:pt>
    <dgm:pt modelId="{4ACAF927-E44F-4131-BB5C-3EE46C6605E3}" type="pres">
      <dgm:prSet presAssocID="{FDDABEDA-6585-4EE0-AF70-0DA316833790}" presName="hierChild5" presStyleCnt="0"/>
      <dgm:spPr/>
    </dgm:pt>
    <dgm:pt modelId="{4FB6749C-8B67-4B24-9404-376EBB52951E}" type="pres">
      <dgm:prSet presAssocID="{93E09817-4AE0-4991-B72A-7500CEAC8882}" presName="Name37" presStyleLbl="parChTrans1D3" presStyleIdx="3" presStyleCnt="10"/>
      <dgm:spPr/>
      <dgm:t>
        <a:bodyPr/>
        <a:lstStyle/>
        <a:p>
          <a:endParaRPr lang="en-US"/>
        </a:p>
      </dgm:t>
    </dgm:pt>
    <dgm:pt modelId="{AB06AB1F-D95B-4BA8-B1F8-7E89C4AD18BC}" type="pres">
      <dgm:prSet presAssocID="{E3663B01-A406-4829-B251-A96261D00AFE}" presName="hierRoot2" presStyleCnt="0">
        <dgm:presLayoutVars>
          <dgm:hierBranch val="init"/>
        </dgm:presLayoutVars>
      </dgm:prSet>
      <dgm:spPr/>
    </dgm:pt>
    <dgm:pt modelId="{94C3BED3-5340-4767-9E9A-2DB43249657B}" type="pres">
      <dgm:prSet presAssocID="{E3663B01-A406-4829-B251-A96261D00AFE}" presName="rootComposite" presStyleCnt="0"/>
      <dgm:spPr/>
    </dgm:pt>
    <dgm:pt modelId="{D71C5040-D097-42BF-9795-E02DA702DD48}" type="pres">
      <dgm:prSet presAssocID="{E3663B01-A406-4829-B251-A96261D00AFE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9E4C39-7EEB-4E4D-AC31-D0520E8DB173}" type="pres">
      <dgm:prSet presAssocID="{E3663B01-A406-4829-B251-A96261D00AFE}" presName="rootConnector" presStyleLbl="node3" presStyleIdx="3" presStyleCnt="10"/>
      <dgm:spPr/>
      <dgm:t>
        <a:bodyPr/>
        <a:lstStyle/>
        <a:p>
          <a:endParaRPr lang="en-US"/>
        </a:p>
      </dgm:t>
    </dgm:pt>
    <dgm:pt modelId="{F3DBE49F-F2E2-4BB6-98E9-8AFFCD78AA14}" type="pres">
      <dgm:prSet presAssocID="{E3663B01-A406-4829-B251-A96261D00AFE}" presName="hierChild4" presStyleCnt="0"/>
      <dgm:spPr/>
    </dgm:pt>
    <dgm:pt modelId="{61DCC700-5EC9-4BE6-B50D-F5C5AAD47D3F}" type="pres">
      <dgm:prSet presAssocID="{FD527C45-DE1F-4187-AD5B-FD47BDD3B424}" presName="Name37" presStyleLbl="parChTrans1D4" presStyleIdx="6" presStyleCnt="12"/>
      <dgm:spPr/>
      <dgm:t>
        <a:bodyPr/>
        <a:lstStyle/>
        <a:p>
          <a:endParaRPr lang="en-US"/>
        </a:p>
      </dgm:t>
    </dgm:pt>
    <dgm:pt modelId="{09070BF8-1493-48D2-A911-9D14561AD7F4}" type="pres">
      <dgm:prSet presAssocID="{227F5396-24FC-4175-9EF6-BC5200FAFE40}" presName="hierRoot2" presStyleCnt="0">
        <dgm:presLayoutVars>
          <dgm:hierBranch val="init"/>
        </dgm:presLayoutVars>
      </dgm:prSet>
      <dgm:spPr/>
    </dgm:pt>
    <dgm:pt modelId="{476AB712-5D02-4E7D-857A-CD9D48059DB1}" type="pres">
      <dgm:prSet presAssocID="{227F5396-24FC-4175-9EF6-BC5200FAFE40}" presName="rootComposite" presStyleCnt="0"/>
      <dgm:spPr/>
    </dgm:pt>
    <dgm:pt modelId="{1A4B6FB7-47BD-4337-96D9-1C7754878FDE}" type="pres">
      <dgm:prSet presAssocID="{227F5396-24FC-4175-9EF6-BC5200FAFE40}" presName="rootText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AE202C-9C41-4A63-BF76-1C1DCA334432}" type="pres">
      <dgm:prSet presAssocID="{227F5396-24FC-4175-9EF6-BC5200FAFE40}" presName="rootConnector" presStyleLbl="node4" presStyleIdx="6" presStyleCnt="12"/>
      <dgm:spPr/>
      <dgm:t>
        <a:bodyPr/>
        <a:lstStyle/>
        <a:p>
          <a:endParaRPr lang="en-US"/>
        </a:p>
      </dgm:t>
    </dgm:pt>
    <dgm:pt modelId="{67888FB1-27B4-44EC-BED1-ABF1E2ABBE91}" type="pres">
      <dgm:prSet presAssocID="{227F5396-24FC-4175-9EF6-BC5200FAFE40}" presName="hierChild4" presStyleCnt="0"/>
      <dgm:spPr/>
    </dgm:pt>
    <dgm:pt modelId="{C7A7E4B9-F5AD-4DB3-86A8-87EF38F3A56D}" type="pres">
      <dgm:prSet presAssocID="{227F5396-24FC-4175-9EF6-BC5200FAFE40}" presName="hierChild5" presStyleCnt="0"/>
      <dgm:spPr/>
    </dgm:pt>
    <dgm:pt modelId="{D6EB91FE-378B-4C3B-9B4F-AB373043BEC7}" type="pres">
      <dgm:prSet presAssocID="{0908474F-FEB1-492A-94CC-89F450938D34}" presName="Name37" presStyleLbl="parChTrans1D4" presStyleIdx="7" presStyleCnt="12"/>
      <dgm:spPr/>
      <dgm:t>
        <a:bodyPr/>
        <a:lstStyle/>
        <a:p>
          <a:endParaRPr lang="en-US"/>
        </a:p>
      </dgm:t>
    </dgm:pt>
    <dgm:pt modelId="{B3BBCDF9-0B45-4D43-95C4-8CA6C2E7DE80}" type="pres">
      <dgm:prSet presAssocID="{B19548EF-18D0-4C46-AD6E-88628F4FFEF7}" presName="hierRoot2" presStyleCnt="0">
        <dgm:presLayoutVars>
          <dgm:hierBranch val="init"/>
        </dgm:presLayoutVars>
      </dgm:prSet>
      <dgm:spPr/>
    </dgm:pt>
    <dgm:pt modelId="{A6DDE118-9655-4ECB-AF2E-5D4C6D6D4149}" type="pres">
      <dgm:prSet presAssocID="{B19548EF-18D0-4C46-AD6E-88628F4FFEF7}" presName="rootComposite" presStyleCnt="0"/>
      <dgm:spPr/>
    </dgm:pt>
    <dgm:pt modelId="{C7F646D6-63E6-4F37-B1E7-EE03EF3244E0}" type="pres">
      <dgm:prSet presAssocID="{B19548EF-18D0-4C46-AD6E-88628F4FFEF7}" presName="rootText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AE7E7-BF34-4125-93FF-F9FA3775002B}" type="pres">
      <dgm:prSet presAssocID="{B19548EF-18D0-4C46-AD6E-88628F4FFEF7}" presName="rootConnector" presStyleLbl="node4" presStyleIdx="7" presStyleCnt="12"/>
      <dgm:spPr/>
      <dgm:t>
        <a:bodyPr/>
        <a:lstStyle/>
        <a:p>
          <a:endParaRPr lang="en-US"/>
        </a:p>
      </dgm:t>
    </dgm:pt>
    <dgm:pt modelId="{2AE760C1-4F40-4BA4-A50A-7E1E49034781}" type="pres">
      <dgm:prSet presAssocID="{B19548EF-18D0-4C46-AD6E-88628F4FFEF7}" presName="hierChild4" presStyleCnt="0"/>
      <dgm:spPr/>
    </dgm:pt>
    <dgm:pt modelId="{4222108D-EB52-4A9C-A826-5C9C0C62BB05}" type="pres">
      <dgm:prSet presAssocID="{B19548EF-18D0-4C46-AD6E-88628F4FFEF7}" presName="hierChild5" presStyleCnt="0"/>
      <dgm:spPr/>
    </dgm:pt>
    <dgm:pt modelId="{4E46462E-CE63-4571-A3BC-99D687895A51}" type="pres">
      <dgm:prSet presAssocID="{E3663B01-A406-4829-B251-A96261D00AFE}" presName="hierChild5" presStyleCnt="0"/>
      <dgm:spPr/>
    </dgm:pt>
    <dgm:pt modelId="{70D7C3A7-9B32-4F1E-A9C2-29144B3DBA9F}" type="pres">
      <dgm:prSet presAssocID="{573C5B5F-7EA1-4731-B5F1-260D114CE8A6}" presName="hierChild5" presStyleCnt="0"/>
      <dgm:spPr/>
    </dgm:pt>
    <dgm:pt modelId="{78D05DFC-4352-4A09-ACDB-546B2583953B}" type="pres">
      <dgm:prSet presAssocID="{A5CCFE4F-CDE5-4E7A-9F66-98B20CF2416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BF9BA95-EB15-4AE1-BF36-BD078FC60995}" type="pres">
      <dgm:prSet presAssocID="{069EC50D-47F4-4194-8FBD-956C25D417FE}" presName="hierRoot2" presStyleCnt="0">
        <dgm:presLayoutVars>
          <dgm:hierBranch val="init"/>
        </dgm:presLayoutVars>
      </dgm:prSet>
      <dgm:spPr/>
    </dgm:pt>
    <dgm:pt modelId="{823A4860-8B91-4792-B404-935463DEA819}" type="pres">
      <dgm:prSet presAssocID="{069EC50D-47F4-4194-8FBD-956C25D417FE}" presName="rootComposite" presStyleCnt="0"/>
      <dgm:spPr/>
    </dgm:pt>
    <dgm:pt modelId="{BDF03055-59CB-4BC4-B82F-2D38B2F773F1}" type="pres">
      <dgm:prSet presAssocID="{069EC50D-47F4-4194-8FBD-956C25D417FE}" presName="rootText" presStyleLbl="node2" presStyleIdx="1" presStyleCnt="4" custScaleX="181834" custLinFactY="-36342" custLinFactNeighborX="-6663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1B782-A033-4C01-9C1F-31CBF5EC447D}" type="pres">
      <dgm:prSet presAssocID="{069EC50D-47F4-4194-8FBD-956C25D417FE}" presName="rootConnector" presStyleLbl="node2" presStyleIdx="1" presStyleCnt="4"/>
      <dgm:spPr/>
      <dgm:t>
        <a:bodyPr/>
        <a:lstStyle/>
        <a:p>
          <a:endParaRPr lang="en-US"/>
        </a:p>
      </dgm:t>
    </dgm:pt>
    <dgm:pt modelId="{009760A4-0FD8-45AB-AB3C-0E266179950E}" type="pres">
      <dgm:prSet presAssocID="{069EC50D-47F4-4194-8FBD-956C25D417FE}" presName="hierChild4" presStyleCnt="0"/>
      <dgm:spPr/>
    </dgm:pt>
    <dgm:pt modelId="{15DE7C87-C8A5-4B60-B47F-DAE826F83ADE}" type="pres">
      <dgm:prSet presAssocID="{655B06FF-8E01-46B7-A3AB-83F259D4F238}" presName="Name37" presStyleLbl="parChTrans1D3" presStyleIdx="4" presStyleCnt="10"/>
      <dgm:spPr/>
      <dgm:t>
        <a:bodyPr/>
        <a:lstStyle/>
        <a:p>
          <a:endParaRPr lang="en-US"/>
        </a:p>
      </dgm:t>
    </dgm:pt>
    <dgm:pt modelId="{2ECB4447-35A6-4EE0-9266-594F550BA1BE}" type="pres">
      <dgm:prSet presAssocID="{B8F6D76D-58B9-456D-BDF6-EFDDE3050969}" presName="hierRoot2" presStyleCnt="0">
        <dgm:presLayoutVars>
          <dgm:hierBranch val="init"/>
        </dgm:presLayoutVars>
      </dgm:prSet>
      <dgm:spPr/>
    </dgm:pt>
    <dgm:pt modelId="{3F0AC9BA-8A21-4D3F-BFBD-FCEDABC6142A}" type="pres">
      <dgm:prSet presAssocID="{B8F6D76D-58B9-456D-BDF6-EFDDE3050969}" presName="rootComposite" presStyleCnt="0"/>
      <dgm:spPr/>
    </dgm:pt>
    <dgm:pt modelId="{902ABAB9-2957-482F-A096-2CD65BCCD89B}" type="pres">
      <dgm:prSet presAssocID="{B8F6D76D-58B9-456D-BDF6-EFDDE3050969}" presName="rootText" presStyleLbl="node3" presStyleIdx="4" presStyleCnt="10" custLinFactY="-67508" custLinFactNeighborX="797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07D201-7F26-4410-B4CD-9EADF1819123}" type="pres">
      <dgm:prSet presAssocID="{B8F6D76D-58B9-456D-BDF6-EFDDE3050969}" presName="rootConnector" presStyleLbl="node3" presStyleIdx="4" presStyleCnt="10"/>
      <dgm:spPr/>
      <dgm:t>
        <a:bodyPr/>
        <a:lstStyle/>
        <a:p>
          <a:endParaRPr lang="en-US"/>
        </a:p>
      </dgm:t>
    </dgm:pt>
    <dgm:pt modelId="{BCC6D539-1CED-480E-91EA-A69EBAA8BF76}" type="pres">
      <dgm:prSet presAssocID="{B8F6D76D-58B9-456D-BDF6-EFDDE3050969}" presName="hierChild4" presStyleCnt="0"/>
      <dgm:spPr/>
    </dgm:pt>
    <dgm:pt modelId="{F355560B-5873-4527-B23B-57EA9547BE6B}" type="pres">
      <dgm:prSet presAssocID="{B8F6D76D-58B9-456D-BDF6-EFDDE3050969}" presName="hierChild5" presStyleCnt="0"/>
      <dgm:spPr/>
    </dgm:pt>
    <dgm:pt modelId="{F832C121-B049-409D-BEB2-3EC7F244BBD5}" type="pres">
      <dgm:prSet presAssocID="{2D8B61A3-5619-40E8-AE51-5AF3B96F1358}" presName="Name37" presStyleLbl="parChTrans1D3" presStyleIdx="5" presStyleCnt="10"/>
      <dgm:spPr/>
      <dgm:t>
        <a:bodyPr/>
        <a:lstStyle/>
        <a:p>
          <a:endParaRPr lang="en-US"/>
        </a:p>
      </dgm:t>
    </dgm:pt>
    <dgm:pt modelId="{D9B62307-8C1B-4E22-8872-851F2BC42BD7}" type="pres">
      <dgm:prSet presAssocID="{20BDBD21-E54F-4F7D-B2B8-EDF633CEED69}" presName="hierRoot2" presStyleCnt="0">
        <dgm:presLayoutVars>
          <dgm:hierBranch val="init"/>
        </dgm:presLayoutVars>
      </dgm:prSet>
      <dgm:spPr/>
    </dgm:pt>
    <dgm:pt modelId="{9A77301A-EB1F-43C5-A7E6-FEF7707C2CC1}" type="pres">
      <dgm:prSet presAssocID="{20BDBD21-E54F-4F7D-B2B8-EDF633CEED69}" presName="rootComposite" presStyleCnt="0"/>
      <dgm:spPr/>
    </dgm:pt>
    <dgm:pt modelId="{A6EB408F-1174-4ACC-8355-B1FBD778B6FB}" type="pres">
      <dgm:prSet presAssocID="{20BDBD21-E54F-4F7D-B2B8-EDF633CEED69}" presName="rootText" presStyleLbl="node3" presStyleIdx="5" presStyleCnt="10" custLinFactX="-100000" custLinFactY="-109508" custLinFactNeighborX="-169112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C6B654-7828-48D8-AE07-60CFA65BC374}" type="pres">
      <dgm:prSet presAssocID="{20BDBD21-E54F-4F7D-B2B8-EDF633CEED69}" presName="rootConnector" presStyleLbl="node3" presStyleIdx="5" presStyleCnt="10"/>
      <dgm:spPr/>
      <dgm:t>
        <a:bodyPr/>
        <a:lstStyle/>
        <a:p>
          <a:endParaRPr lang="en-US"/>
        </a:p>
      </dgm:t>
    </dgm:pt>
    <dgm:pt modelId="{1CF02631-2348-4366-B2D7-E67A86E454FF}" type="pres">
      <dgm:prSet presAssocID="{20BDBD21-E54F-4F7D-B2B8-EDF633CEED69}" presName="hierChild4" presStyleCnt="0"/>
      <dgm:spPr/>
    </dgm:pt>
    <dgm:pt modelId="{6F104DE3-DF40-4E5E-8361-BE60F1C1A96C}" type="pres">
      <dgm:prSet presAssocID="{20BDBD21-E54F-4F7D-B2B8-EDF633CEED69}" presName="hierChild5" presStyleCnt="0"/>
      <dgm:spPr/>
    </dgm:pt>
    <dgm:pt modelId="{003F0793-B4A1-4025-897A-8C23215451E4}" type="pres">
      <dgm:prSet presAssocID="{069EC50D-47F4-4194-8FBD-956C25D417FE}" presName="hierChild5" presStyleCnt="0"/>
      <dgm:spPr/>
    </dgm:pt>
    <dgm:pt modelId="{F3F564A5-D278-4BD0-870E-B0A29EDE59EA}" type="pres">
      <dgm:prSet presAssocID="{36AFE55F-F9E5-485E-83DD-910C9107F840}" presName="hierChild3" presStyleCnt="0"/>
      <dgm:spPr/>
    </dgm:pt>
    <dgm:pt modelId="{758121AD-9961-49AB-8F70-D3E86C684A08}" type="pres">
      <dgm:prSet presAssocID="{98526B82-B802-437F-9F60-0CB7F9EC5CA3}" presName="hierRoot1" presStyleCnt="0">
        <dgm:presLayoutVars>
          <dgm:hierBranch val="init"/>
        </dgm:presLayoutVars>
      </dgm:prSet>
      <dgm:spPr/>
    </dgm:pt>
    <dgm:pt modelId="{E4E46341-CE8F-4EE0-8E18-40868C9AC01D}" type="pres">
      <dgm:prSet presAssocID="{98526B82-B802-437F-9F60-0CB7F9EC5CA3}" presName="rootComposite1" presStyleCnt="0"/>
      <dgm:spPr/>
    </dgm:pt>
    <dgm:pt modelId="{320EE538-3952-4774-9895-6CCC5F8669B8}" type="pres">
      <dgm:prSet presAssocID="{98526B82-B802-437F-9F60-0CB7F9EC5CA3}" presName="rootText1" presStyleLbl="node0" presStyleIdx="1" presStyleCnt="2" custScaleX="229307" custScaleY="154276" custLinFactY="-87451" custLinFactNeighborX="357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5BD54-EFB2-4931-8C10-BA996F551E12}" type="pres">
      <dgm:prSet presAssocID="{98526B82-B802-437F-9F60-0CB7F9EC5CA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1E8D660-DDD5-4332-AB02-B5F1D918634C}" type="pres">
      <dgm:prSet presAssocID="{98526B82-B802-437F-9F60-0CB7F9EC5CA3}" presName="hierChild2" presStyleCnt="0"/>
      <dgm:spPr/>
    </dgm:pt>
    <dgm:pt modelId="{BDDB4B2D-C4E4-4223-907D-E685992C69CA}" type="pres">
      <dgm:prSet presAssocID="{E047B122-5977-49D4-A172-8275A6CFBA27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3D4C01A-A615-458F-B58D-532547B81F75}" type="pres">
      <dgm:prSet presAssocID="{1CE9E2D2-6464-4E98-85B0-95728D33FBF3}" presName="hierRoot2" presStyleCnt="0">
        <dgm:presLayoutVars>
          <dgm:hierBranch val="init"/>
        </dgm:presLayoutVars>
      </dgm:prSet>
      <dgm:spPr/>
    </dgm:pt>
    <dgm:pt modelId="{B60E17C1-973C-4090-8502-CAB10D0C9841}" type="pres">
      <dgm:prSet presAssocID="{1CE9E2D2-6464-4E98-85B0-95728D33FBF3}" presName="rootComposite" presStyleCnt="0"/>
      <dgm:spPr/>
    </dgm:pt>
    <dgm:pt modelId="{A338A040-9B63-49F3-A791-39807D7519E1}" type="pres">
      <dgm:prSet presAssocID="{1CE9E2D2-6464-4E98-85B0-95728D33FBF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893B44-DC5A-44BC-AC0F-962B72F3E5A5}" type="pres">
      <dgm:prSet presAssocID="{1CE9E2D2-6464-4E98-85B0-95728D33FBF3}" presName="rootConnector" presStyleLbl="node2" presStyleIdx="2" presStyleCnt="4"/>
      <dgm:spPr/>
      <dgm:t>
        <a:bodyPr/>
        <a:lstStyle/>
        <a:p>
          <a:endParaRPr lang="en-US"/>
        </a:p>
      </dgm:t>
    </dgm:pt>
    <dgm:pt modelId="{1302130C-2AE7-4C6B-8E8F-BEA7F87659D2}" type="pres">
      <dgm:prSet presAssocID="{1CE9E2D2-6464-4E98-85B0-95728D33FBF3}" presName="hierChild4" presStyleCnt="0"/>
      <dgm:spPr/>
    </dgm:pt>
    <dgm:pt modelId="{88BE6875-CFEB-41A0-8F93-89E901A8073B}" type="pres">
      <dgm:prSet presAssocID="{603A7DE3-E5E8-46BE-98EC-69011EB6BE6F}" presName="Name37" presStyleLbl="parChTrans1D3" presStyleIdx="6" presStyleCnt="10"/>
      <dgm:spPr/>
      <dgm:t>
        <a:bodyPr/>
        <a:lstStyle/>
        <a:p>
          <a:endParaRPr lang="en-US"/>
        </a:p>
      </dgm:t>
    </dgm:pt>
    <dgm:pt modelId="{676B4853-2F15-405B-987E-600F7CD95A1A}" type="pres">
      <dgm:prSet presAssocID="{2B1E9626-012B-43D2-8D4C-134D2B178E2E}" presName="hierRoot2" presStyleCnt="0">
        <dgm:presLayoutVars>
          <dgm:hierBranch val="init"/>
        </dgm:presLayoutVars>
      </dgm:prSet>
      <dgm:spPr/>
    </dgm:pt>
    <dgm:pt modelId="{764ECF3A-1767-4A33-8DE1-229BB5B923A5}" type="pres">
      <dgm:prSet presAssocID="{2B1E9626-012B-43D2-8D4C-134D2B178E2E}" presName="rootComposite" presStyleCnt="0"/>
      <dgm:spPr/>
    </dgm:pt>
    <dgm:pt modelId="{1371BFCA-61D5-4562-A6B1-2CCF7C0C65FE}" type="pres">
      <dgm:prSet presAssocID="{2B1E9626-012B-43D2-8D4C-134D2B178E2E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9077D-C7A1-4FFA-AF7C-F04969E70EE9}" type="pres">
      <dgm:prSet presAssocID="{2B1E9626-012B-43D2-8D4C-134D2B178E2E}" presName="rootConnector" presStyleLbl="node3" presStyleIdx="6" presStyleCnt="10"/>
      <dgm:spPr/>
      <dgm:t>
        <a:bodyPr/>
        <a:lstStyle/>
        <a:p>
          <a:endParaRPr lang="en-US"/>
        </a:p>
      </dgm:t>
    </dgm:pt>
    <dgm:pt modelId="{869C8802-C264-4DA2-8C6E-912F2E3E1563}" type="pres">
      <dgm:prSet presAssocID="{2B1E9626-012B-43D2-8D4C-134D2B178E2E}" presName="hierChild4" presStyleCnt="0"/>
      <dgm:spPr/>
    </dgm:pt>
    <dgm:pt modelId="{C00C053C-E6B5-44DE-8125-60DABEE59E05}" type="pres">
      <dgm:prSet presAssocID="{92F12269-40D6-4506-BC18-C984E3B04483}" presName="Name37" presStyleLbl="parChTrans1D4" presStyleIdx="8" presStyleCnt="12"/>
      <dgm:spPr/>
      <dgm:t>
        <a:bodyPr/>
        <a:lstStyle/>
        <a:p>
          <a:endParaRPr lang="en-US"/>
        </a:p>
      </dgm:t>
    </dgm:pt>
    <dgm:pt modelId="{01F393CE-03FD-49C4-9FB0-B6C6C5D66E4E}" type="pres">
      <dgm:prSet presAssocID="{E7040050-4D59-4D47-90ED-E268F03AEFD3}" presName="hierRoot2" presStyleCnt="0">
        <dgm:presLayoutVars>
          <dgm:hierBranch val="init"/>
        </dgm:presLayoutVars>
      </dgm:prSet>
      <dgm:spPr/>
    </dgm:pt>
    <dgm:pt modelId="{2BB20E66-B43A-4EFF-9958-CED52AEB7EC5}" type="pres">
      <dgm:prSet presAssocID="{E7040050-4D59-4D47-90ED-E268F03AEFD3}" presName="rootComposite" presStyleCnt="0"/>
      <dgm:spPr/>
    </dgm:pt>
    <dgm:pt modelId="{E59C6361-886D-4045-A111-38A26F453389}" type="pres">
      <dgm:prSet presAssocID="{E7040050-4D59-4D47-90ED-E268F03AEFD3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1FA72C-9B12-4702-AD73-7A6E6950A78D}" type="pres">
      <dgm:prSet presAssocID="{E7040050-4D59-4D47-90ED-E268F03AEFD3}" presName="rootConnector" presStyleLbl="node4" presStyleIdx="8" presStyleCnt="12"/>
      <dgm:spPr/>
      <dgm:t>
        <a:bodyPr/>
        <a:lstStyle/>
        <a:p>
          <a:endParaRPr lang="en-US"/>
        </a:p>
      </dgm:t>
    </dgm:pt>
    <dgm:pt modelId="{D10C5D4A-AE51-40A4-8A4A-3A9AB7229CC7}" type="pres">
      <dgm:prSet presAssocID="{E7040050-4D59-4D47-90ED-E268F03AEFD3}" presName="hierChild4" presStyleCnt="0"/>
      <dgm:spPr/>
    </dgm:pt>
    <dgm:pt modelId="{7DE9B68E-064E-4A29-9AFF-DC59726604A7}" type="pres">
      <dgm:prSet presAssocID="{E7040050-4D59-4D47-90ED-E268F03AEFD3}" presName="hierChild5" presStyleCnt="0"/>
      <dgm:spPr/>
    </dgm:pt>
    <dgm:pt modelId="{5DEE137D-8441-4B3C-B73A-D37231907ADE}" type="pres">
      <dgm:prSet presAssocID="{714A2B12-4F66-4239-BD3A-37E2BCE9C20B}" presName="Name37" presStyleLbl="parChTrans1D4" presStyleIdx="9" presStyleCnt="12"/>
      <dgm:spPr/>
      <dgm:t>
        <a:bodyPr/>
        <a:lstStyle/>
        <a:p>
          <a:endParaRPr lang="en-US"/>
        </a:p>
      </dgm:t>
    </dgm:pt>
    <dgm:pt modelId="{F7FD3443-3AE0-4634-9395-A9B84C0FB114}" type="pres">
      <dgm:prSet presAssocID="{2ABEB8EB-0939-4657-8BFA-902FE1C37060}" presName="hierRoot2" presStyleCnt="0">
        <dgm:presLayoutVars>
          <dgm:hierBranch val="init"/>
        </dgm:presLayoutVars>
      </dgm:prSet>
      <dgm:spPr/>
    </dgm:pt>
    <dgm:pt modelId="{F4FB9D75-3242-4BC3-8659-6C8D006B78FD}" type="pres">
      <dgm:prSet presAssocID="{2ABEB8EB-0939-4657-8BFA-902FE1C37060}" presName="rootComposite" presStyleCnt="0"/>
      <dgm:spPr/>
    </dgm:pt>
    <dgm:pt modelId="{B3058BAA-4AF4-413D-9FB2-AE52DB36D3F9}" type="pres">
      <dgm:prSet presAssocID="{2ABEB8EB-0939-4657-8BFA-902FE1C37060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C1DEC-DB6C-487C-915A-C0ED64A4B21A}" type="pres">
      <dgm:prSet presAssocID="{2ABEB8EB-0939-4657-8BFA-902FE1C37060}" presName="rootConnector" presStyleLbl="node4" presStyleIdx="9" presStyleCnt="12"/>
      <dgm:spPr/>
      <dgm:t>
        <a:bodyPr/>
        <a:lstStyle/>
        <a:p>
          <a:endParaRPr lang="en-US"/>
        </a:p>
      </dgm:t>
    </dgm:pt>
    <dgm:pt modelId="{DBD70616-06BF-4838-899E-4F293D16F927}" type="pres">
      <dgm:prSet presAssocID="{2ABEB8EB-0939-4657-8BFA-902FE1C37060}" presName="hierChild4" presStyleCnt="0"/>
      <dgm:spPr/>
    </dgm:pt>
    <dgm:pt modelId="{C94ED438-9E9E-4FB2-9F3B-1789D814AED7}" type="pres">
      <dgm:prSet presAssocID="{2ABEB8EB-0939-4657-8BFA-902FE1C37060}" presName="hierChild5" presStyleCnt="0"/>
      <dgm:spPr/>
    </dgm:pt>
    <dgm:pt modelId="{8502DD48-45FB-4B8D-A36C-D290B3D76771}" type="pres">
      <dgm:prSet presAssocID="{2B1E9626-012B-43D2-8D4C-134D2B178E2E}" presName="hierChild5" presStyleCnt="0"/>
      <dgm:spPr/>
    </dgm:pt>
    <dgm:pt modelId="{C37E9016-1443-49D1-95F1-26055FC18B7E}" type="pres">
      <dgm:prSet presAssocID="{4E845EA5-C103-4BAE-90D4-210EAEA624EE}" presName="Name37" presStyleLbl="parChTrans1D3" presStyleIdx="7" presStyleCnt="10"/>
      <dgm:spPr/>
      <dgm:t>
        <a:bodyPr/>
        <a:lstStyle/>
        <a:p>
          <a:endParaRPr lang="en-US"/>
        </a:p>
      </dgm:t>
    </dgm:pt>
    <dgm:pt modelId="{7793C683-72A5-462E-A438-78DE865F89FD}" type="pres">
      <dgm:prSet presAssocID="{4ABAF741-3B02-4732-95B7-38F6A75F9CAA}" presName="hierRoot2" presStyleCnt="0">
        <dgm:presLayoutVars>
          <dgm:hierBranch val="init"/>
        </dgm:presLayoutVars>
      </dgm:prSet>
      <dgm:spPr/>
    </dgm:pt>
    <dgm:pt modelId="{45113944-30D1-4BC1-8355-6CF687856C02}" type="pres">
      <dgm:prSet presAssocID="{4ABAF741-3B02-4732-95B7-38F6A75F9CAA}" presName="rootComposite" presStyleCnt="0"/>
      <dgm:spPr/>
    </dgm:pt>
    <dgm:pt modelId="{790B139A-82C6-4232-9862-219595DD5CB9}" type="pres">
      <dgm:prSet presAssocID="{4ABAF741-3B02-4732-95B7-38F6A75F9CAA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1C195C-A0DC-42BD-86B7-298ADE732AE7}" type="pres">
      <dgm:prSet presAssocID="{4ABAF741-3B02-4732-95B7-38F6A75F9CAA}" presName="rootConnector" presStyleLbl="node3" presStyleIdx="7" presStyleCnt="10"/>
      <dgm:spPr/>
      <dgm:t>
        <a:bodyPr/>
        <a:lstStyle/>
        <a:p>
          <a:endParaRPr lang="en-US"/>
        </a:p>
      </dgm:t>
    </dgm:pt>
    <dgm:pt modelId="{80E5EA10-598C-4A22-A622-CC9872E4E697}" type="pres">
      <dgm:prSet presAssocID="{4ABAF741-3B02-4732-95B7-38F6A75F9CAA}" presName="hierChild4" presStyleCnt="0"/>
      <dgm:spPr/>
    </dgm:pt>
    <dgm:pt modelId="{CFEF9FF4-9B68-4E3B-BB9B-32D503CA4014}" type="pres">
      <dgm:prSet presAssocID="{904278F8-2884-490E-A51C-4271E7C4DFFC}" presName="Name37" presStyleLbl="parChTrans1D4" presStyleIdx="10" presStyleCnt="12"/>
      <dgm:spPr/>
      <dgm:t>
        <a:bodyPr/>
        <a:lstStyle/>
        <a:p>
          <a:endParaRPr lang="en-US"/>
        </a:p>
      </dgm:t>
    </dgm:pt>
    <dgm:pt modelId="{4C9EA386-E59E-4B5A-AD61-439CF21E16DF}" type="pres">
      <dgm:prSet presAssocID="{C6D852DF-8C62-475C-871D-EF2EB12B5D30}" presName="hierRoot2" presStyleCnt="0">
        <dgm:presLayoutVars>
          <dgm:hierBranch val="init"/>
        </dgm:presLayoutVars>
      </dgm:prSet>
      <dgm:spPr/>
    </dgm:pt>
    <dgm:pt modelId="{A36B733E-38CF-4053-A253-EAFC003E061D}" type="pres">
      <dgm:prSet presAssocID="{C6D852DF-8C62-475C-871D-EF2EB12B5D30}" presName="rootComposite" presStyleCnt="0"/>
      <dgm:spPr/>
    </dgm:pt>
    <dgm:pt modelId="{0D0E860B-01C1-4277-8931-6E2D71D07A80}" type="pres">
      <dgm:prSet presAssocID="{C6D852DF-8C62-475C-871D-EF2EB12B5D30}" presName="rootText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C8C09C-C31D-422E-B862-63D0BBF91351}" type="pres">
      <dgm:prSet presAssocID="{C6D852DF-8C62-475C-871D-EF2EB12B5D30}" presName="rootConnector" presStyleLbl="node4" presStyleIdx="10" presStyleCnt="12"/>
      <dgm:spPr/>
      <dgm:t>
        <a:bodyPr/>
        <a:lstStyle/>
        <a:p>
          <a:endParaRPr lang="en-US"/>
        </a:p>
      </dgm:t>
    </dgm:pt>
    <dgm:pt modelId="{C3786E01-B044-4666-9528-3FBE5C259B78}" type="pres">
      <dgm:prSet presAssocID="{C6D852DF-8C62-475C-871D-EF2EB12B5D30}" presName="hierChild4" presStyleCnt="0"/>
      <dgm:spPr/>
    </dgm:pt>
    <dgm:pt modelId="{B1052F28-07F2-4821-AB00-4C4A12A463E7}" type="pres">
      <dgm:prSet presAssocID="{C6D852DF-8C62-475C-871D-EF2EB12B5D30}" presName="hierChild5" presStyleCnt="0"/>
      <dgm:spPr/>
    </dgm:pt>
    <dgm:pt modelId="{C987A6E7-D79F-4D26-AE78-559C6B6D5504}" type="pres">
      <dgm:prSet presAssocID="{578555E2-7BF8-462C-B746-342EEF6A0F2B}" presName="Name37" presStyleLbl="parChTrans1D4" presStyleIdx="11" presStyleCnt="12"/>
      <dgm:spPr/>
      <dgm:t>
        <a:bodyPr/>
        <a:lstStyle/>
        <a:p>
          <a:endParaRPr lang="en-US"/>
        </a:p>
      </dgm:t>
    </dgm:pt>
    <dgm:pt modelId="{DF8D7DB2-3E27-4F84-8F51-28E9DD99B7ED}" type="pres">
      <dgm:prSet presAssocID="{58B6E8EA-3305-4AC2-8092-C7109B882065}" presName="hierRoot2" presStyleCnt="0">
        <dgm:presLayoutVars>
          <dgm:hierBranch val="init"/>
        </dgm:presLayoutVars>
      </dgm:prSet>
      <dgm:spPr/>
    </dgm:pt>
    <dgm:pt modelId="{331099E3-F479-4517-BE61-11D5518B62D7}" type="pres">
      <dgm:prSet presAssocID="{58B6E8EA-3305-4AC2-8092-C7109B882065}" presName="rootComposite" presStyleCnt="0"/>
      <dgm:spPr/>
    </dgm:pt>
    <dgm:pt modelId="{9E6E2B88-0FB3-4116-A6D5-624F739B0C4F}" type="pres">
      <dgm:prSet presAssocID="{58B6E8EA-3305-4AC2-8092-C7109B882065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0D09FE-7F52-417E-A3D2-6A610CBE5262}" type="pres">
      <dgm:prSet presAssocID="{58B6E8EA-3305-4AC2-8092-C7109B882065}" presName="rootConnector" presStyleLbl="node4" presStyleIdx="11" presStyleCnt="12"/>
      <dgm:spPr/>
      <dgm:t>
        <a:bodyPr/>
        <a:lstStyle/>
        <a:p>
          <a:endParaRPr lang="en-US"/>
        </a:p>
      </dgm:t>
    </dgm:pt>
    <dgm:pt modelId="{48458019-8A45-48AA-B6AE-F24AA026E36A}" type="pres">
      <dgm:prSet presAssocID="{58B6E8EA-3305-4AC2-8092-C7109B882065}" presName="hierChild4" presStyleCnt="0"/>
      <dgm:spPr/>
    </dgm:pt>
    <dgm:pt modelId="{DFBD8071-87AC-454A-B3DF-9419DC8E9B06}" type="pres">
      <dgm:prSet presAssocID="{58B6E8EA-3305-4AC2-8092-C7109B882065}" presName="hierChild5" presStyleCnt="0"/>
      <dgm:spPr/>
    </dgm:pt>
    <dgm:pt modelId="{F153BE13-5307-41B2-873F-5D92C5BA91C2}" type="pres">
      <dgm:prSet presAssocID="{4ABAF741-3B02-4732-95B7-38F6A75F9CAA}" presName="hierChild5" presStyleCnt="0"/>
      <dgm:spPr/>
    </dgm:pt>
    <dgm:pt modelId="{DF7215C5-D1B5-4183-A8BF-7371CEB5A84B}" type="pres">
      <dgm:prSet presAssocID="{1CE9E2D2-6464-4E98-85B0-95728D33FBF3}" presName="hierChild5" presStyleCnt="0"/>
      <dgm:spPr/>
    </dgm:pt>
    <dgm:pt modelId="{854CBCAB-7A0B-42B7-B492-F12C346E5170}" type="pres">
      <dgm:prSet presAssocID="{252FB6E1-E042-42BC-AE8C-B41FEFDD7E0E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3FE3530-04E7-4BBA-9A28-FFA43B5E50A9}" type="pres">
      <dgm:prSet presAssocID="{7212215F-99D8-4223-AC31-7029F8E43193}" presName="hierRoot2" presStyleCnt="0">
        <dgm:presLayoutVars>
          <dgm:hierBranch val="init"/>
        </dgm:presLayoutVars>
      </dgm:prSet>
      <dgm:spPr/>
    </dgm:pt>
    <dgm:pt modelId="{C5917F8A-E376-4731-8F98-68B520C0FA26}" type="pres">
      <dgm:prSet presAssocID="{7212215F-99D8-4223-AC31-7029F8E43193}" presName="rootComposite" presStyleCnt="0"/>
      <dgm:spPr/>
    </dgm:pt>
    <dgm:pt modelId="{5C76AF95-31CB-4594-A780-03A2C0DBE02D}" type="pres">
      <dgm:prSet presAssocID="{7212215F-99D8-4223-AC31-7029F8E4319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D5CF6-5ABF-4DFB-815F-7D3C263B8F6D}" type="pres">
      <dgm:prSet presAssocID="{7212215F-99D8-4223-AC31-7029F8E43193}" presName="rootConnector" presStyleLbl="node2" presStyleIdx="3" presStyleCnt="4"/>
      <dgm:spPr/>
      <dgm:t>
        <a:bodyPr/>
        <a:lstStyle/>
        <a:p>
          <a:endParaRPr lang="en-US"/>
        </a:p>
      </dgm:t>
    </dgm:pt>
    <dgm:pt modelId="{2979BDE4-08D8-4710-8135-75951F2DD72B}" type="pres">
      <dgm:prSet presAssocID="{7212215F-99D8-4223-AC31-7029F8E43193}" presName="hierChild4" presStyleCnt="0"/>
      <dgm:spPr/>
    </dgm:pt>
    <dgm:pt modelId="{9848D86C-CC85-4A80-A4F7-7D381AC83559}" type="pres">
      <dgm:prSet presAssocID="{3713FECD-BA9E-4C67-9EB6-9BDE34DDAF45}" presName="Name37" presStyleLbl="parChTrans1D3" presStyleIdx="8" presStyleCnt="10"/>
      <dgm:spPr/>
      <dgm:t>
        <a:bodyPr/>
        <a:lstStyle/>
        <a:p>
          <a:endParaRPr lang="en-US"/>
        </a:p>
      </dgm:t>
    </dgm:pt>
    <dgm:pt modelId="{02A657A7-32CB-441A-998E-C640E8436411}" type="pres">
      <dgm:prSet presAssocID="{ABCE2CF9-9227-4691-9B3A-47FC44E32083}" presName="hierRoot2" presStyleCnt="0">
        <dgm:presLayoutVars>
          <dgm:hierBranch val="init"/>
        </dgm:presLayoutVars>
      </dgm:prSet>
      <dgm:spPr/>
    </dgm:pt>
    <dgm:pt modelId="{CF44EC84-1C25-44EE-87CE-27C8B4390595}" type="pres">
      <dgm:prSet presAssocID="{ABCE2CF9-9227-4691-9B3A-47FC44E32083}" presName="rootComposite" presStyleCnt="0"/>
      <dgm:spPr/>
    </dgm:pt>
    <dgm:pt modelId="{9524F0FE-7AEA-422D-8C47-48E475864522}" type="pres">
      <dgm:prSet presAssocID="{ABCE2CF9-9227-4691-9B3A-47FC44E32083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89562D-6732-4D7C-BE69-7F5FFB9D5F41}" type="pres">
      <dgm:prSet presAssocID="{ABCE2CF9-9227-4691-9B3A-47FC44E32083}" presName="rootConnector" presStyleLbl="node3" presStyleIdx="8" presStyleCnt="10"/>
      <dgm:spPr/>
      <dgm:t>
        <a:bodyPr/>
        <a:lstStyle/>
        <a:p>
          <a:endParaRPr lang="en-US"/>
        </a:p>
      </dgm:t>
    </dgm:pt>
    <dgm:pt modelId="{663109B4-8DEB-4B52-AFB6-980FDCE7B59B}" type="pres">
      <dgm:prSet presAssocID="{ABCE2CF9-9227-4691-9B3A-47FC44E32083}" presName="hierChild4" presStyleCnt="0"/>
      <dgm:spPr/>
    </dgm:pt>
    <dgm:pt modelId="{CE514851-707A-4690-92D4-4DBF8E07B86A}" type="pres">
      <dgm:prSet presAssocID="{ABCE2CF9-9227-4691-9B3A-47FC44E32083}" presName="hierChild5" presStyleCnt="0"/>
      <dgm:spPr/>
    </dgm:pt>
    <dgm:pt modelId="{A65182E5-0B1E-4403-A972-7B06D6FD0A4A}" type="pres">
      <dgm:prSet presAssocID="{2F1D094F-F5BC-4FFA-81CF-7A94280A8AC9}" presName="Name37" presStyleLbl="parChTrans1D3" presStyleIdx="9" presStyleCnt="10"/>
      <dgm:spPr/>
      <dgm:t>
        <a:bodyPr/>
        <a:lstStyle/>
        <a:p>
          <a:endParaRPr lang="en-US"/>
        </a:p>
      </dgm:t>
    </dgm:pt>
    <dgm:pt modelId="{453830B9-DBCD-4C14-A6E0-A0D157EE44B6}" type="pres">
      <dgm:prSet presAssocID="{0E5AF70F-A2CC-4C6C-8A90-F20AA3BF3F8C}" presName="hierRoot2" presStyleCnt="0">
        <dgm:presLayoutVars>
          <dgm:hierBranch val="init"/>
        </dgm:presLayoutVars>
      </dgm:prSet>
      <dgm:spPr/>
    </dgm:pt>
    <dgm:pt modelId="{AF7E245F-DC51-44FC-901C-C5A488F626CB}" type="pres">
      <dgm:prSet presAssocID="{0E5AF70F-A2CC-4C6C-8A90-F20AA3BF3F8C}" presName="rootComposite" presStyleCnt="0"/>
      <dgm:spPr/>
    </dgm:pt>
    <dgm:pt modelId="{3C136175-5440-4DB7-B625-8862C38A2D34}" type="pres">
      <dgm:prSet presAssocID="{0E5AF70F-A2CC-4C6C-8A90-F20AA3BF3F8C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8E4BF7-4565-4194-BD51-88C9C018D4FB}" type="pres">
      <dgm:prSet presAssocID="{0E5AF70F-A2CC-4C6C-8A90-F20AA3BF3F8C}" presName="rootConnector" presStyleLbl="node3" presStyleIdx="9" presStyleCnt="10"/>
      <dgm:spPr/>
      <dgm:t>
        <a:bodyPr/>
        <a:lstStyle/>
        <a:p>
          <a:endParaRPr lang="en-US"/>
        </a:p>
      </dgm:t>
    </dgm:pt>
    <dgm:pt modelId="{1FC1D782-9DEE-4AEC-A7E8-F309686EC52D}" type="pres">
      <dgm:prSet presAssocID="{0E5AF70F-A2CC-4C6C-8A90-F20AA3BF3F8C}" presName="hierChild4" presStyleCnt="0"/>
      <dgm:spPr/>
    </dgm:pt>
    <dgm:pt modelId="{2B788B6D-7852-4ECD-B534-2CC7D83CF692}" type="pres">
      <dgm:prSet presAssocID="{0E5AF70F-A2CC-4C6C-8A90-F20AA3BF3F8C}" presName="hierChild5" presStyleCnt="0"/>
      <dgm:spPr/>
    </dgm:pt>
    <dgm:pt modelId="{DC593B4A-3907-42F5-B933-8D9F232767FD}" type="pres">
      <dgm:prSet presAssocID="{7212215F-99D8-4223-AC31-7029F8E43193}" presName="hierChild5" presStyleCnt="0"/>
      <dgm:spPr/>
    </dgm:pt>
    <dgm:pt modelId="{490AFA03-2C46-4982-BD2E-08EDCCB8484D}" type="pres">
      <dgm:prSet presAssocID="{98526B82-B802-437F-9F60-0CB7F9EC5CA3}" presName="hierChild3" presStyleCnt="0"/>
      <dgm:spPr/>
    </dgm:pt>
  </dgm:ptLst>
  <dgm:cxnLst>
    <dgm:cxn modelId="{38A0C6F0-0034-4F8F-A764-1A72AD253D13}" type="presOf" srcId="{748AE60B-1466-4F77-9B2F-176372D545CF}" destId="{77C82F01-FF42-4553-B424-39E4BD8F4E43}" srcOrd="0" destOrd="0" presId="urn:microsoft.com/office/officeart/2005/8/layout/orgChart1"/>
    <dgm:cxn modelId="{F762C35C-58C8-4AC8-9AE9-80E10D321556}" type="presOf" srcId="{98526B82-B802-437F-9F60-0CB7F9EC5CA3}" destId="{3285BD54-EFB2-4931-8C10-BA996F551E12}" srcOrd="1" destOrd="0" presId="urn:microsoft.com/office/officeart/2005/8/layout/orgChart1"/>
    <dgm:cxn modelId="{411D6571-8CB1-4D58-ABCD-512AE6BE2BAF}" type="presOf" srcId="{603A7DE3-E5E8-46BE-98EC-69011EB6BE6F}" destId="{88BE6875-CFEB-41A0-8F93-89E901A8073B}" srcOrd="0" destOrd="0" presId="urn:microsoft.com/office/officeart/2005/8/layout/orgChart1"/>
    <dgm:cxn modelId="{F70325AC-F528-438F-8C94-43952BB5E160}" type="presOf" srcId="{4E845EA5-C103-4BAE-90D4-210EAEA624EE}" destId="{C37E9016-1443-49D1-95F1-26055FC18B7E}" srcOrd="0" destOrd="0" presId="urn:microsoft.com/office/officeart/2005/8/layout/orgChart1"/>
    <dgm:cxn modelId="{4FC78531-DC89-41CC-8E1C-85740E7E2DF6}" srcId="{7212215F-99D8-4223-AC31-7029F8E43193}" destId="{ABCE2CF9-9227-4691-9B3A-47FC44E32083}" srcOrd="0" destOrd="0" parTransId="{3713FECD-BA9E-4C67-9EB6-9BDE34DDAF45}" sibTransId="{DE82640F-87D3-4414-B17E-B0326961B920}"/>
    <dgm:cxn modelId="{A18407D4-6DBC-462B-8224-131353006AFE}" type="presOf" srcId="{93E09817-4AE0-4991-B72A-7500CEAC8882}" destId="{4FB6749C-8B67-4B24-9404-376EBB52951E}" srcOrd="0" destOrd="0" presId="urn:microsoft.com/office/officeart/2005/8/layout/orgChart1"/>
    <dgm:cxn modelId="{23886E55-704F-43AD-9EDA-E31801D92B76}" type="presOf" srcId="{E047B122-5977-49D4-A172-8275A6CFBA27}" destId="{BDDB4B2D-C4E4-4223-907D-E685992C69CA}" srcOrd="0" destOrd="0" presId="urn:microsoft.com/office/officeart/2005/8/layout/orgChart1"/>
    <dgm:cxn modelId="{E1BE95A5-C631-404D-87D1-BF86B86285C3}" srcId="{F9A31F32-B8D7-4B40-874A-2F381991B332}" destId="{74243970-D15D-49EE-8322-1F142721EBC9}" srcOrd="1" destOrd="0" parTransId="{17A90D05-DF1B-4E5D-A97D-0AEFAEE382F7}" sibTransId="{9A3F3AEF-EA63-4B68-AE29-9394390FDCB2}"/>
    <dgm:cxn modelId="{1D354B41-BB46-493F-A7D2-E9411702C010}" type="presOf" srcId="{655B06FF-8E01-46B7-A3AB-83F259D4F238}" destId="{15DE7C87-C8A5-4B60-B47F-DAE826F83ADE}" srcOrd="0" destOrd="0" presId="urn:microsoft.com/office/officeart/2005/8/layout/orgChart1"/>
    <dgm:cxn modelId="{3A016111-5210-4EA5-9721-223CA9C2EF48}" type="presOf" srcId="{9556E1B2-DF55-4B8E-B916-E101A5674493}" destId="{75302353-3E8C-4757-9096-9C613C1BE67E}" srcOrd="1" destOrd="0" presId="urn:microsoft.com/office/officeart/2005/8/layout/orgChart1"/>
    <dgm:cxn modelId="{46702761-CE46-40DA-9115-EE63E46C5287}" type="presOf" srcId="{4EAFC0D2-E353-414B-AA23-71F17714E2E5}" destId="{89E5DE6B-0596-40F8-B8B3-0AE8FEC007A3}" srcOrd="0" destOrd="0" presId="urn:microsoft.com/office/officeart/2005/8/layout/orgChart1"/>
    <dgm:cxn modelId="{91ADEC06-8ADE-4857-917F-6122F0B5400D}" type="presOf" srcId="{AE8913B3-BF75-4FC7-A177-555176AD8916}" destId="{70533095-8962-4E0E-BB16-A55130C8C82C}" srcOrd="0" destOrd="0" presId="urn:microsoft.com/office/officeart/2005/8/layout/orgChart1"/>
    <dgm:cxn modelId="{F84E6E31-62F0-4AD0-B073-59B29A60B942}" srcId="{573C5B5F-7EA1-4731-B5F1-260D114CE8A6}" destId="{E3663B01-A406-4829-B251-A96261D00AFE}" srcOrd="3" destOrd="0" parTransId="{93E09817-4AE0-4991-B72A-7500CEAC8882}" sibTransId="{55D1FD09-1811-4BE6-8091-4647AB18BEF7}"/>
    <dgm:cxn modelId="{7BFA5A6E-5667-49C2-8BE5-1BDF45F33643}" type="presOf" srcId="{58B6E8EA-3305-4AC2-8092-C7109B882065}" destId="{9E6E2B88-0FB3-4116-A6D5-624F739B0C4F}" srcOrd="0" destOrd="0" presId="urn:microsoft.com/office/officeart/2005/8/layout/orgChart1"/>
    <dgm:cxn modelId="{B30089FB-1FAC-404B-B1B6-5D0894DBFA12}" type="presOf" srcId="{F0771ADC-8B6D-4689-99BC-AC807D73DFB2}" destId="{012AD8D4-8E3A-469E-A4F0-BA8D64AF0AAD}" srcOrd="0" destOrd="0" presId="urn:microsoft.com/office/officeart/2005/8/layout/orgChart1"/>
    <dgm:cxn modelId="{16A249C2-1917-4D8B-B8DC-6E07E51A494F}" type="presOf" srcId="{F9A31F32-B8D7-4B40-874A-2F381991B332}" destId="{D9144717-79D8-4F9D-8D05-880E729EF7DC}" srcOrd="0" destOrd="0" presId="urn:microsoft.com/office/officeart/2005/8/layout/orgChart1"/>
    <dgm:cxn modelId="{DEAA9A78-EA2E-411E-82D9-1447BD29E6E3}" type="presOf" srcId="{ABCE2CF9-9227-4691-9B3A-47FC44E32083}" destId="{9524F0FE-7AEA-422D-8C47-48E475864522}" srcOrd="0" destOrd="0" presId="urn:microsoft.com/office/officeart/2005/8/layout/orgChart1"/>
    <dgm:cxn modelId="{0D042803-B5E7-4ACF-A34B-F93D501D12E8}" type="presOf" srcId="{FDDABEDA-6585-4EE0-AF70-0DA316833790}" destId="{FA1CB816-CBB6-4303-A660-CEA742048414}" srcOrd="0" destOrd="0" presId="urn:microsoft.com/office/officeart/2005/8/layout/orgChart1"/>
    <dgm:cxn modelId="{BA405F70-0899-4D8F-81D8-EFA546CC7952}" type="presOf" srcId="{36AFE55F-F9E5-485E-83DD-910C9107F840}" destId="{132CBA26-2975-4D72-BB55-83CD41827316}" srcOrd="0" destOrd="0" presId="urn:microsoft.com/office/officeart/2005/8/layout/orgChart1"/>
    <dgm:cxn modelId="{22025DC4-DC24-45E7-A198-BCC538AB6BC8}" srcId="{2B1E9626-012B-43D2-8D4C-134D2B178E2E}" destId="{2ABEB8EB-0939-4657-8BFA-902FE1C37060}" srcOrd="1" destOrd="0" parTransId="{714A2B12-4F66-4239-BD3A-37E2BCE9C20B}" sibTransId="{D13772D5-3318-412C-83E4-8794A8C96746}"/>
    <dgm:cxn modelId="{E90C4FA1-7543-4314-B1B0-6F8DC4A6E888}" srcId="{FDDABEDA-6585-4EE0-AF70-0DA316833790}" destId="{0BCF0705-DDDA-45A1-B692-BCBA29EBE6AB}" srcOrd="0" destOrd="0" parTransId="{421F3D6B-80E0-4FE8-AAD2-3CA62164EF46}" sibTransId="{E6B96A18-F505-4638-A66D-CE9200DC2137}"/>
    <dgm:cxn modelId="{BD339713-DE43-4140-83AA-5CE526AA9152}" type="presOf" srcId="{7212215F-99D8-4223-AC31-7029F8E43193}" destId="{5C76AF95-31CB-4594-A780-03A2C0DBE02D}" srcOrd="0" destOrd="0" presId="urn:microsoft.com/office/officeart/2005/8/layout/orgChart1"/>
    <dgm:cxn modelId="{303E1A32-D2C8-46B8-B796-284AB5666D6D}" type="presOf" srcId="{20BDBD21-E54F-4F7D-B2B8-EDF633CEED69}" destId="{A6EB408F-1174-4ACC-8355-B1FBD778B6FB}" srcOrd="0" destOrd="0" presId="urn:microsoft.com/office/officeart/2005/8/layout/orgChart1"/>
    <dgm:cxn modelId="{BDEFA546-2BE3-4C3B-81C6-7C90C287EA8E}" type="presOf" srcId="{961DB20C-FEF3-4ED2-ABB4-EE286E6EDD49}" destId="{EC7813E3-FD9D-4955-99C6-C64283E89023}" srcOrd="0" destOrd="0" presId="urn:microsoft.com/office/officeart/2005/8/layout/orgChart1"/>
    <dgm:cxn modelId="{796FE070-1BE4-4D86-BA76-8913ACE6AFF7}" type="presOf" srcId="{E7040050-4D59-4D47-90ED-E268F03AEFD3}" destId="{E59C6361-886D-4045-A111-38A26F453389}" srcOrd="0" destOrd="0" presId="urn:microsoft.com/office/officeart/2005/8/layout/orgChart1"/>
    <dgm:cxn modelId="{FF176ECB-AAE5-48BF-BD26-064CE97DF33B}" srcId="{F9A31F32-B8D7-4B40-874A-2F381991B332}" destId="{4990E4C1-101C-4677-9A86-2B0A57B23F3A}" srcOrd="0" destOrd="0" parTransId="{4EAFC0D2-E353-414B-AA23-71F17714E2E5}" sibTransId="{AA97F305-C1FB-496D-941A-4486821CE912}"/>
    <dgm:cxn modelId="{54EC3891-9B26-4A82-9267-C3830EBEF3A0}" type="presOf" srcId="{069EC50D-47F4-4194-8FBD-956C25D417FE}" destId="{F9B1B782-A033-4C01-9C1F-31CBF5EC447D}" srcOrd="1" destOrd="0" presId="urn:microsoft.com/office/officeart/2005/8/layout/orgChart1"/>
    <dgm:cxn modelId="{73B0F5AB-D256-410F-9979-EF986FE6555E}" type="presOf" srcId="{1CE9E2D2-6464-4E98-85B0-95728D33FBF3}" destId="{A338A040-9B63-49F3-A791-39807D7519E1}" srcOrd="0" destOrd="0" presId="urn:microsoft.com/office/officeart/2005/8/layout/orgChart1"/>
    <dgm:cxn modelId="{4A2EA2CB-B727-4869-9D9F-46E126BFA88F}" srcId="{573C5B5F-7EA1-4731-B5F1-260D114CE8A6}" destId="{F9A31F32-B8D7-4B40-874A-2F381991B332}" srcOrd="0" destOrd="0" parTransId="{273EC1A1-7DC1-4EA3-AD29-0550C647FDA1}" sibTransId="{65C42E19-F5E5-4557-8FE7-657824EC556B}"/>
    <dgm:cxn modelId="{62340EFC-8420-473F-B63B-A5FEB215BDAF}" srcId="{4ABAF741-3B02-4732-95B7-38F6A75F9CAA}" destId="{C6D852DF-8C62-475C-871D-EF2EB12B5D30}" srcOrd="0" destOrd="0" parTransId="{904278F8-2884-490E-A51C-4271E7C4DFFC}" sibTransId="{6682E551-576A-4A90-B6A9-D8B14F52BD80}"/>
    <dgm:cxn modelId="{7B90C3D9-3531-4592-AE8F-FFB566E295EB}" type="presOf" srcId="{069EC50D-47F4-4194-8FBD-956C25D417FE}" destId="{BDF03055-59CB-4BC4-B82F-2D38B2F773F1}" srcOrd="0" destOrd="0" presId="urn:microsoft.com/office/officeart/2005/8/layout/orgChart1"/>
    <dgm:cxn modelId="{B97A79EE-3580-4F26-8D6A-6D96E4AF8080}" srcId="{98526B82-B802-437F-9F60-0CB7F9EC5CA3}" destId="{7212215F-99D8-4223-AC31-7029F8E43193}" srcOrd="1" destOrd="0" parTransId="{252FB6E1-E042-42BC-AE8C-B41FEFDD7E0E}" sibTransId="{A61D4F7E-08D3-4A81-941D-7220FFF55BEA}"/>
    <dgm:cxn modelId="{EFEF44DD-9052-44E1-BC7F-1F48EF12082F}" type="presOf" srcId="{7212215F-99D8-4223-AC31-7029F8E43193}" destId="{562D5CF6-5ABF-4DFB-815F-7D3C263B8F6D}" srcOrd="1" destOrd="0" presId="urn:microsoft.com/office/officeart/2005/8/layout/orgChart1"/>
    <dgm:cxn modelId="{34B53037-FC75-4848-9CE4-B1770AC3BB7F}" type="presOf" srcId="{0BCF0705-DDDA-45A1-B692-BCBA29EBE6AB}" destId="{25DEC4F8-3393-4ECA-A1E9-7E5DC4906DAD}" srcOrd="1" destOrd="0" presId="urn:microsoft.com/office/officeart/2005/8/layout/orgChart1"/>
    <dgm:cxn modelId="{3EC8FDC5-3F8C-45B8-9F4C-2A8DBAA585E1}" type="presOf" srcId="{2B1E9626-012B-43D2-8D4C-134D2B178E2E}" destId="{B559077D-C7A1-4FFA-AF7C-F04969E70EE9}" srcOrd="1" destOrd="0" presId="urn:microsoft.com/office/officeart/2005/8/layout/orgChart1"/>
    <dgm:cxn modelId="{5D078A10-A77F-452C-933A-1C0E19123754}" srcId="{961DB20C-FEF3-4ED2-ABB4-EE286E6EDD49}" destId="{748AE60B-1466-4F77-9B2F-176372D545CF}" srcOrd="1" destOrd="0" parTransId="{186C514D-0DC7-4759-9259-AC3568707541}" sibTransId="{27E10B95-DA79-4188-AB20-A9289AB0D2E7}"/>
    <dgm:cxn modelId="{9A136838-BA93-4BDC-8ECA-C2CD66E0A6A1}" srcId="{7212215F-99D8-4223-AC31-7029F8E43193}" destId="{0E5AF70F-A2CC-4C6C-8A90-F20AA3BF3F8C}" srcOrd="1" destOrd="0" parTransId="{2F1D094F-F5BC-4FFA-81CF-7A94280A8AC9}" sibTransId="{5CF53103-CF44-4D7F-9B97-5A9DBAA91771}"/>
    <dgm:cxn modelId="{17CD6807-0191-4811-B294-A43D22FDB04F}" type="presOf" srcId="{FD527C45-DE1F-4187-AD5B-FD47BDD3B424}" destId="{61DCC700-5EC9-4BE6-B50D-F5C5AAD47D3F}" srcOrd="0" destOrd="0" presId="urn:microsoft.com/office/officeart/2005/8/layout/orgChart1"/>
    <dgm:cxn modelId="{AFCF4B87-6DE7-49C8-A8E1-77654782DE4C}" type="presOf" srcId="{714A2B12-4F66-4239-BD3A-37E2BCE9C20B}" destId="{5DEE137D-8441-4B3C-B73A-D37231907ADE}" srcOrd="0" destOrd="0" presId="urn:microsoft.com/office/officeart/2005/8/layout/orgChart1"/>
    <dgm:cxn modelId="{B8A415B9-209B-4A1E-8003-EBA5283C7547}" type="presOf" srcId="{2B1E9626-012B-43D2-8D4C-134D2B178E2E}" destId="{1371BFCA-61D5-4562-A6B1-2CCF7C0C65FE}" srcOrd="0" destOrd="0" presId="urn:microsoft.com/office/officeart/2005/8/layout/orgChart1"/>
    <dgm:cxn modelId="{F96F46D5-CF57-4350-A994-52834DD8DA52}" type="presOf" srcId="{E3663B01-A406-4829-B251-A96261D00AFE}" destId="{D71C5040-D097-42BF-9795-E02DA702DD48}" srcOrd="0" destOrd="0" presId="urn:microsoft.com/office/officeart/2005/8/layout/orgChart1"/>
    <dgm:cxn modelId="{EC1EAA2B-648F-4790-9264-42170B7E1FB7}" srcId="{98526B82-B802-437F-9F60-0CB7F9EC5CA3}" destId="{1CE9E2D2-6464-4E98-85B0-95728D33FBF3}" srcOrd="0" destOrd="0" parTransId="{E047B122-5977-49D4-A172-8275A6CFBA27}" sibTransId="{D48EB38D-EB1F-4165-B39C-056DD67609CE}"/>
    <dgm:cxn modelId="{2CB14958-5C1F-4B79-97E1-6DE14BD00EC2}" type="presOf" srcId="{D4612834-D2DD-4610-9AE6-EE89AB891D84}" destId="{00330A77-9C01-47E2-B7AB-3397938ED083}" srcOrd="0" destOrd="0" presId="urn:microsoft.com/office/officeart/2005/8/layout/orgChart1"/>
    <dgm:cxn modelId="{8ED17779-D36B-43DB-B990-D43830115DF7}" type="presOf" srcId="{C6D852DF-8C62-475C-871D-EF2EB12B5D30}" destId="{0D0E860B-01C1-4277-8931-6E2D71D07A80}" srcOrd="0" destOrd="0" presId="urn:microsoft.com/office/officeart/2005/8/layout/orgChart1"/>
    <dgm:cxn modelId="{B93F49F6-8DA6-4B3D-AFF1-9FE28EC5EA2A}" srcId="{573C5B5F-7EA1-4731-B5F1-260D114CE8A6}" destId="{961DB20C-FEF3-4ED2-ABB4-EE286E6EDD49}" srcOrd="1" destOrd="0" parTransId="{F0771ADC-8B6D-4689-99BC-AC807D73DFB2}" sibTransId="{834D0014-0642-4B5A-A6CD-BC4F244C1868}"/>
    <dgm:cxn modelId="{04807633-34C6-450D-AAE0-AEB29BC8A590}" type="presOf" srcId="{B8F6D76D-58B9-456D-BDF6-EFDDE3050969}" destId="{0D07D201-7F26-4410-B4CD-9EADF1819123}" srcOrd="1" destOrd="0" presId="urn:microsoft.com/office/officeart/2005/8/layout/orgChart1"/>
    <dgm:cxn modelId="{A966E6FC-FF4D-4E47-A064-9B570024029F}" type="presOf" srcId="{ABCE2CF9-9227-4691-9B3A-47FC44E32083}" destId="{6889562D-6732-4D7C-BE69-7F5FFB9D5F41}" srcOrd="1" destOrd="0" presId="urn:microsoft.com/office/officeart/2005/8/layout/orgChart1"/>
    <dgm:cxn modelId="{053E6EE4-6AA4-4DF4-8A4B-2B966960E8D5}" srcId="{961DB20C-FEF3-4ED2-ABB4-EE286E6EDD49}" destId="{04F1D2ED-74FB-457F-8EC9-11ABA0C20680}" srcOrd="0" destOrd="0" parTransId="{D4612834-D2DD-4610-9AE6-EE89AB891D84}" sibTransId="{0D50FCE3-2623-4914-873B-DC475BF511DC}"/>
    <dgm:cxn modelId="{B6FEDC1A-5C4F-4B4F-AFA1-3AA7EEA8A380}" type="presOf" srcId="{0BCF0705-DDDA-45A1-B692-BCBA29EBE6AB}" destId="{771F9280-92E2-4E06-9F60-58543103C7A3}" srcOrd="0" destOrd="0" presId="urn:microsoft.com/office/officeart/2005/8/layout/orgChart1"/>
    <dgm:cxn modelId="{58FA8165-192A-442D-A046-F25BDC093EF9}" type="presOf" srcId="{1CE9E2D2-6464-4E98-85B0-95728D33FBF3}" destId="{E0893B44-DC5A-44BC-AC0F-962B72F3E5A5}" srcOrd="1" destOrd="0" presId="urn:microsoft.com/office/officeart/2005/8/layout/orgChart1"/>
    <dgm:cxn modelId="{93436F70-8C4E-4A3D-8D8F-6452DBC9D964}" type="presOf" srcId="{B19548EF-18D0-4C46-AD6E-88628F4FFEF7}" destId="{D6EAE7E7-BF34-4125-93FF-F9FA3775002B}" srcOrd="1" destOrd="0" presId="urn:microsoft.com/office/officeart/2005/8/layout/orgChart1"/>
    <dgm:cxn modelId="{67ACCC79-3477-4B05-BDAB-128B5DC8264A}" srcId="{069EC50D-47F4-4194-8FBD-956C25D417FE}" destId="{B8F6D76D-58B9-456D-BDF6-EFDDE3050969}" srcOrd="0" destOrd="0" parTransId="{655B06FF-8E01-46B7-A3AB-83F259D4F238}" sibTransId="{CF3C4889-C5BD-4991-B17F-139588FEBC32}"/>
    <dgm:cxn modelId="{4AF671B4-25D2-48E9-8702-2BAF4D6F6113}" type="presOf" srcId="{2ABEB8EB-0939-4657-8BFA-902FE1C37060}" destId="{107C1DEC-DB6C-487C-915A-C0ED64A4B21A}" srcOrd="1" destOrd="0" presId="urn:microsoft.com/office/officeart/2005/8/layout/orgChart1"/>
    <dgm:cxn modelId="{C72D606A-CC41-4CBE-BB75-ABDB282F7962}" type="presOf" srcId="{186C514D-0DC7-4759-9259-AC3568707541}" destId="{F54B089A-CB01-4561-9926-A3638052DC99}" srcOrd="0" destOrd="0" presId="urn:microsoft.com/office/officeart/2005/8/layout/orgChart1"/>
    <dgm:cxn modelId="{B57695E0-3ED1-4C06-9795-925178F8138B}" type="presOf" srcId="{0908474F-FEB1-492A-94CC-89F450938D34}" destId="{D6EB91FE-378B-4C3B-9B4F-AB373043BEC7}" srcOrd="0" destOrd="0" presId="urn:microsoft.com/office/officeart/2005/8/layout/orgChart1"/>
    <dgm:cxn modelId="{0F512CE8-DC24-4A13-BF11-4AD48B87BBF7}" srcId="{845FB0C0-8544-424C-BC84-39835D6BA8EE}" destId="{36AFE55F-F9E5-485E-83DD-910C9107F840}" srcOrd="0" destOrd="0" parTransId="{B37C9371-B7D4-4F93-AD71-437893BB93FB}" sibTransId="{BC762B73-4986-4C18-BAB8-EFEFEA0816DA}"/>
    <dgm:cxn modelId="{24A06A98-79BE-4AFB-8169-4ED33DE05EE7}" type="presOf" srcId="{273EC1A1-7DC1-4EA3-AD29-0550C647FDA1}" destId="{5575FCBB-B66F-4E08-832A-9335D9781E5D}" srcOrd="0" destOrd="0" presId="urn:microsoft.com/office/officeart/2005/8/layout/orgChart1"/>
    <dgm:cxn modelId="{F96DFF8A-AFD5-435A-BC4A-C40874CE0ED2}" type="presOf" srcId="{748AE60B-1466-4F77-9B2F-176372D545CF}" destId="{808F75EF-EB16-438C-A07A-CD6756F9E86C}" srcOrd="1" destOrd="0" presId="urn:microsoft.com/office/officeart/2005/8/layout/orgChart1"/>
    <dgm:cxn modelId="{BD0F1ED3-ED2D-4E1E-AE97-7DB0A41D076A}" type="presOf" srcId="{4990E4C1-101C-4677-9A86-2B0A57B23F3A}" destId="{E45B41A6-BDD5-41D1-A228-AD746B729809}" srcOrd="0" destOrd="0" presId="urn:microsoft.com/office/officeart/2005/8/layout/orgChart1"/>
    <dgm:cxn modelId="{C7672794-F88B-4F75-9136-950F14870187}" type="presOf" srcId="{B8F6D76D-58B9-456D-BDF6-EFDDE3050969}" destId="{902ABAB9-2957-482F-A096-2CD65BCCD89B}" srcOrd="0" destOrd="0" presId="urn:microsoft.com/office/officeart/2005/8/layout/orgChart1"/>
    <dgm:cxn modelId="{7083EAA1-D209-492C-9226-1786BB34FE10}" type="presOf" srcId="{E3663B01-A406-4829-B251-A96261D00AFE}" destId="{0A9E4C39-7EEB-4E4D-AC31-D0520E8DB173}" srcOrd="1" destOrd="0" presId="urn:microsoft.com/office/officeart/2005/8/layout/orgChart1"/>
    <dgm:cxn modelId="{02C72F47-9616-4346-B235-DE1BAD184E3C}" type="presOf" srcId="{20BDBD21-E54F-4F7D-B2B8-EDF633CEED69}" destId="{A4C6B654-7828-48D8-AE07-60CFA65BC374}" srcOrd="1" destOrd="0" presId="urn:microsoft.com/office/officeart/2005/8/layout/orgChart1"/>
    <dgm:cxn modelId="{48DAD612-9718-4B25-A051-769954B842B4}" srcId="{1CE9E2D2-6464-4E98-85B0-95728D33FBF3}" destId="{4ABAF741-3B02-4732-95B7-38F6A75F9CAA}" srcOrd="1" destOrd="0" parTransId="{4E845EA5-C103-4BAE-90D4-210EAEA624EE}" sibTransId="{A2487CE3-A5E5-43D3-9895-DAE556A7FB88}"/>
    <dgm:cxn modelId="{810B9F10-7EEF-41AA-BDCC-A6F98BED1D4E}" type="presOf" srcId="{74243970-D15D-49EE-8322-1F142721EBC9}" destId="{866635B3-2DA4-4CE3-874B-16C8BEF8997E}" srcOrd="0" destOrd="0" presId="urn:microsoft.com/office/officeart/2005/8/layout/orgChart1"/>
    <dgm:cxn modelId="{4CAC9BAB-F6E0-407A-AFD6-2498E9128C16}" type="presOf" srcId="{17A90D05-DF1B-4E5D-A97D-0AEFAEE382F7}" destId="{99D03771-93AF-435C-972C-C681047CB69A}" srcOrd="0" destOrd="0" presId="urn:microsoft.com/office/officeart/2005/8/layout/orgChart1"/>
    <dgm:cxn modelId="{FAB56313-4914-4998-B95A-B2DAA6004602}" type="presOf" srcId="{04F1D2ED-74FB-457F-8EC9-11ABA0C20680}" destId="{26FE3BBF-419D-4BF1-85DA-5D91C2C6677E}" srcOrd="0" destOrd="0" presId="urn:microsoft.com/office/officeart/2005/8/layout/orgChart1"/>
    <dgm:cxn modelId="{6FEB90C0-5178-4D5E-99A0-565CA6177F2D}" type="presOf" srcId="{845FB0C0-8544-424C-BC84-39835D6BA8EE}" destId="{A84CC53C-219B-49EF-A970-028753CB09C0}" srcOrd="0" destOrd="0" presId="urn:microsoft.com/office/officeart/2005/8/layout/orgChart1"/>
    <dgm:cxn modelId="{9FE57F7B-F683-48BD-B1E4-A6F928D128C2}" type="presOf" srcId="{573C5B5F-7EA1-4731-B5F1-260D114CE8A6}" destId="{95410A02-93F2-4BD9-A465-8C6A1F2BCA00}" srcOrd="0" destOrd="0" presId="urn:microsoft.com/office/officeart/2005/8/layout/orgChart1"/>
    <dgm:cxn modelId="{7B818BBA-41C8-4E1C-BD9D-FD728E2420C2}" type="presOf" srcId="{573C5B5F-7EA1-4731-B5F1-260D114CE8A6}" destId="{38F67F91-B612-45AA-ABFF-731BE73F7DB0}" srcOrd="1" destOrd="0" presId="urn:microsoft.com/office/officeart/2005/8/layout/orgChart1"/>
    <dgm:cxn modelId="{7A72B63E-427F-4D36-9CDE-0D93979E0EB7}" srcId="{573C5B5F-7EA1-4731-B5F1-260D114CE8A6}" destId="{FDDABEDA-6585-4EE0-AF70-0DA316833790}" srcOrd="2" destOrd="0" parTransId="{AE8913B3-BF75-4FC7-A177-555176AD8916}" sibTransId="{C6004BBE-28B3-4C49-92F8-3B8035CB60C1}"/>
    <dgm:cxn modelId="{2871E6E6-550F-418D-8FB0-134CE3B948E0}" type="presOf" srcId="{904278F8-2884-490E-A51C-4271E7C4DFFC}" destId="{CFEF9FF4-9B68-4E3B-BB9B-32D503CA4014}" srcOrd="0" destOrd="0" presId="urn:microsoft.com/office/officeart/2005/8/layout/orgChart1"/>
    <dgm:cxn modelId="{7BB72139-FAFE-450A-B198-A4F0BF1A957B}" type="presOf" srcId="{FDDABEDA-6585-4EE0-AF70-0DA316833790}" destId="{8EBE45C6-4BF1-49AA-81A7-3F2ACA68ABD5}" srcOrd="1" destOrd="0" presId="urn:microsoft.com/office/officeart/2005/8/layout/orgChart1"/>
    <dgm:cxn modelId="{175DADB3-4303-4478-B2A2-88519307D228}" type="presOf" srcId="{4ABAF741-3B02-4732-95B7-38F6A75F9CAA}" destId="{E21C195C-A0DC-42BD-86B7-298ADE732AE7}" srcOrd="1" destOrd="0" presId="urn:microsoft.com/office/officeart/2005/8/layout/orgChart1"/>
    <dgm:cxn modelId="{48C4E1A8-B4ED-45DC-BA54-B94A20D76FED}" type="presOf" srcId="{F2807ACC-33FA-4B26-A3EF-5C7FEA648415}" destId="{ED252B49-17DA-490C-94F8-D346DEBA4103}" srcOrd="0" destOrd="0" presId="urn:microsoft.com/office/officeart/2005/8/layout/orgChart1"/>
    <dgm:cxn modelId="{B6364C87-51C7-431A-BBE3-87094CAAB98C}" type="presOf" srcId="{421F3D6B-80E0-4FE8-AAD2-3CA62164EF46}" destId="{6F364DFE-B199-42DB-87E1-4FBB04F4074B}" srcOrd="0" destOrd="0" presId="urn:microsoft.com/office/officeart/2005/8/layout/orgChart1"/>
    <dgm:cxn modelId="{161F03CE-2154-4D1C-B244-C52C44ABE2D5}" type="presOf" srcId="{92F12269-40D6-4506-BC18-C984E3B04483}" destId="{C00C053C-E6B5-44DE-8125-60DABEE59E05}" srcOrd="0" destOrd="0" presId="urn:microsoft.com/office/officeart/2005/8/layout/orgChart1"/>
    <dgm:cxn modelId="{297D1C37-BE6D-499D-8AF6-90918588C723}" srcId="{E3663B01-A406-4829-B251-A96261D00AFE}" destId="{B19548EF-18D0-4C46-AD6E-88628F4FFEF7}" srcOrd="1" destOrd="0" parTransId="{0908474F-FEB1-492A-94CC-89F450938D34}" sibTransId="{41F6BECC-4484-4AB5-A225-7276A4FDA184}"/>
    <dgm:cxn modelId="{6FDDE606-C29E-4F5C-8C50-FD4EAA6BAC71}" type="presOf" srcId="{227F5396-24FC-4175-9EF6-BC5200FAFE40}" destId="{1A4B6FB7-47BD-4337-96D9-1C7754878FDE}" srcOrd="0" destOrd="0" presId="urn:microsoft.com/office/officeart/2005/8/layout/orgChart1"/>
    <dgm:cxn modelId="{E0999E2A-64BA-47B3-AEE4-A0092F23B68B}" srcId="{36AFE55F-F9E5-485E-83DD-910C9107F840}" destId="{573C5B5F-7EA1-4731-B5F1-260D114CE8A6}" srcOrd="0" destOrd="0" parTransId="{F2807ACC-33FA-4B26-A3EF-5C7FEA648415}" sibTransId="{ED787796-8EBF-44AA-800A-7E45BEA9CD5B}"/>
    <dgm:cxn modelId="{556649D6-E577-4922-8931-8AAAD7E98226}" type="presOf" srcId="{98526B82-B802-437F-9F60-0CB7F9EC5CA3}" destId="{320EE538-3952-4774-9895-6CCC5F8669B8}" srcOrd="0" destOrd="0" presId="urn:microsoft.com/office/officeart/2005/8/layout/orgChart1"/>
    <dgm:cxn modelId="{C8EFEC5A-4663-4678-9AC1-441CEACF6FFE}" type="presOf" srcId="{2D8B61A3-5619-40E8-AE51-5AF3B96F1358}" destId="{F832C121-B049-409D-BEB2-3EC7F244BBD5}" srcOrd="0" destOrd="0" presId="urn:microsoft.com/office/officeart/2005/8/layout/orgChart1"/>
    <dgm:cxn modelId="{77982587-7C35-48E6-AC7C-4436977333A4}" type="presOf" srcId="{A5CCFE4F-CDE5-4E7A-9F66-98B20CF2416E}" destId="{78D05DFC-4352-4A09-ACDB-546B2583953B}" srcOrd="0" destOrd="0" presId="urn:microsoft.com/office/officeart/2005/8/layout/orgChart1"/>
    <dgm:cxn modelId="{717EC64D-B628-49FB-BF04-F6E10B83796E}" type="presOf" srcId="{4990E4C1-101C-4677-9A86-2B0A57B23F3A}" destId="{C8E2D09E-F444-4593-BF76-9F75652A319F}" srcOrd="1" destOrd="0" presId="urn:microsoft.com/office/officeart/2005/8/layout/orgChart1"/>
    <dgm:cxn modelId="{B645ABA2-6E65-4975-BCD3-B79F9DD6B694}" type="presOf" srcId="{74243970-D15D-49EE-8322-1F142721EBC9}" destId="{C9391C94-8D5B-4B60-B44D-764F5E3F259C}" srcOrd="1" destOrd="0" presId="urn:microsoft.com/office/officeart/2005/8/layout/orgChart1"/>
    <dgm:cxn modelId="{F726D149-8CCE-45E2-916F-399923F9A763}" type="presOf" srcId="{04F1D2ED-74FB-457F-8EC9-11ABA0C20680}" destId="{EF22C379-3820-4C31-B165-49F1809D73F0}" srcOrd="1" destOrd="0" presId="urn:microsoft.com/office/officeart/2005/8/layout/orgChart1"/>
    <dgm:cxn modelId="{6AB12C64-2229-4E07-937C-3567EF7BFA78}" type="presOf" srcId="{2F1D094F-F5BC-4FFA-81CF-7A94280A8AC9}" destId="{A65182E5-0B1E-4403-A972-7B06D6FD0A4A}" srcOrd="0" destOrd="0" presId="urn:microsoft.com/office/officeart/2005/8/layout/orgChart1"/>
    <dgm:cxn modelId="{5576EBA6-5676-46B6-B98F-A1B28BAE1E60}" type="presOf" srcId="{0E5AF70F-A2CC-4C6C-8A90-F20AA3BF3F8C}" destId="{3C136175-5440-4DB7-B625-8862C38A2D34}" srcOrd="0" destOrd="0" presId="urn:microsoft.com/office/officeart/2005/8/layout/orgChart1"/>
    <dgm:cxn modelId="{C298B7A1-101E-48A8-B97F-44F462A34233}" type="presOf" srcId="{3713FECD-BA9E-4C67-9EB6-9BDE34DDAF45}" destId="{9848D86C-CC85-4A80-A4F7-7D381AC83559}" srcOrd="0" destOrd="0" presId="urn:microsoft.com/office/officeart/2005/8/layout/orgChart1"/>
    <dgm:cxn modelId="{51BEB7AF-6360-49FA-BC13-F7D41135A66F}" type="presOf" srcId="{578555E2-7BF8-462C-B746-342EEF6A0F2B}" destId="{C987A6E7-D79F-4D26-AE78-559C6B6D5504}" srcOrd="0" destOrd="0" presId="urn:microsoft.com/office/officeart/2005/8/layout/orgChart1"/>
    <dgm:cxn modelId="{8A4C7434-71F1-45CA-B22D-92BCBB88CA4D}" type="presOf" srcId="{0E5AF70F-A2CC-4C6C-8A90-F20AA3BF3F8C}" destId="{8B8E4BF7-4565-4194-BD51-88C9C018D4FB}" srcOrd="1" destOrd="0" presId="urn:microsoft.com/office/officeart/2005/8/layout/orgChart1"/>
    <dgm:cxn modelId="{01F0D82C-D918-4457-ACA8-0626487C0DC1}" type="presOf" srcId="{961DB20C-FEF3-4ED2-ABB4-EE286E6EDD49}" destId="{A5659FD3-8D22-421A-90A9-E75EDED672BC}" srcOrd="1" destOrd="0" presId="urn:microsoft.com/office/officeart/2005/8/layout/orgChart1"/>
    <dgm:cxn modelId="{5BC25CF5-20CE-4B15-9F55-4B4B11D2F16F}" srcId="{1CE9E2D2-6464-4E98-85B0-95728D33FBF3}" destId="{2B1E9626-012B-43D2-8D4C-134D2B178E2E}" srcOrd="0" destOrd="0" parTransId="{603A7DE3-E5E8-46BE-98EC-69011EB6BE6F}" sibTransId="{BDC7CA7A-5C41-49E4-B7B5-0B26B635A3CD}"/>
    <dgm:cxn modelId="{76615731-8A71-430E-AC34-8E4FE97778EF}" type="presOf" srcId="{36AFE55F-F9E5-485E-83DD-910C9107F840}" destId="{6033A61B-118F-4780-B118-54D45B69B906}" srcOrd="1" destOrd="0" presId="urn:microsoft.com/office/officeart/2005/8/layout/orgChart1"/>
    <dgm:cxn modelId="{5B914F63-B132-45A2-A52A-6F4DDCBA2B6C}" type="presOf" srcId="{3525E5C0-C596-4A3B-86C6-DF603F4DD601}" destId="{07E163A9-F78D-46DB-ABE9-1D469BE6B587}" srcOrd="0" destOrd="0" presId="urn:microsoft.com/office/officeart/2005/8/layout/orgChart1"/>
    <dgm:cxn modelId="{031EA87D-F8CB-4A44-81E1-B2554D1D2133}" type="presOf" srcId="{C6D852DF-8C62-475C-871D-EF2EB12B5D30}" destId="{64C8C09C-C31D-422E-B862-63D0BBF91351}" srcOrd="1" destOrd="0" presId="urn:microsoft.com/office/officeart/2005/8/layout/orgChart1"/>
    <dgm:cxn modelId="{E8630E90-5181-44EF-8446-8F9394D6B54E}" srcId="{2B1E9626-012B-43D2-8D4C-134D2B178E2E}" destId="{E7040050-4D59-4D47-90ED-E268F03AEFD3}" srcOrd="0" destOrd="0" parTransId="{92F12269-40D6-4506-BC18-C984E3B04483}" sibTransId="{C8E6961D-D828-40AB-ACFF-D40F795BDEE9}"/>
    <dgm:cxn modelId="{A1C53A21-4CE3-4CFC-BAD2-00B4CAE61EC8}" type="presOf" srcId="{F9A31F32-B8D7-4B40-874A-2F381991B332}" destId="{BD37A5BC-021E-44C0-9645-0092A716094D}" srcOrd="1" destOrd="0" presId="urn:microsoft.com/office/officeart/2005/8/layout/orgChart1"/>
    <dgm:cxn modelId="{52881109-2CF7-4CCD-B44D-9AD0B7A21194}" srcId="{069EC50D-47F4-4194-8FBD-956C25D417FE}" destId="{20BDBD21-E54F-4F7D-B2B8-EDF633CEED69}" srcOrd="1" destOrd="0" parTransId="{2D8B61A3-5619-40E8-AE51-5AF3B96F1358}" sibTransId="{BC4CAC5D-A439-4A3E-8C75-6C93925A3381}"/>
    <dgm:cxn modelId="{4AA1EBAA-4009-4D95-9B64-AE2769A1D418}" type="presOf" srcId="{9556E1B2-DF55-4B8E-B916-E101A5674493}" destId="{992EE0B0-D440-447D-B2A8-B0379ECA76D4}" srcOrd="0" destOrd="0" presId="urn:microsoft.com/office/officeart/2005/8/layout/orgChart1"/>
    <dgm:cxn modelId="{6F2470C7-5C63-4769-A1D1-B0ED52B73199}" type="presOf" srcId="{227F5396-24FC-4175-9EF6-BC5200FAFE40}" destId="{03AE202C-9C41-4A63-BF76-1C1DCA334432}" srcOrd="1" destOrd="0" presId="urn:microsoft.com/office/officeart/2005/8/layout/orgChart1"/>
    <dgm:cxn modelId="{6D6110B3-9FA1-4C52-A81F-1BE8824CFAB8}" srcId="{4ABAF741-3B02-4732-95B7-38F6A75F9CAA}" destId="{58B6E8EA-3305-4AC2-8092-C7109B882065}" srcOrd="1" destOrd="0" parTransId="{578555E2-7BF8-462C-B746-342EEF6A0F2B}" sibTransId="{44B1DB8A-DEAA-4F2F-A822-1332B5A569A8}"/>
    <dgm:cxn modelId="{E4E83ED8-CD33-4D57-8C76-D04263B7AE68}" srcId="{845FB0C0-8544-424C-BC84-39835D6BA8EE}" destId="{98526B82-B802-437F-9F60-0CB7F9EC5CA3}" srcOrd="1" destOrd="0" parTransId="{F725750D-F34C-4B67-B592-E2CBCE514095}" sibTransId="{99BAABB2-7436-42D2-A822-65D02BF9F5C1}"/>
    <dgm:cxn modelId="{FC4C0C8A-B470-41A1-A928-C7CA8A06420C}" srcId="{36AFE55F-F9E5-485E-83DD-910C9107F840}" destId="{069EC50D-47F4-4194-8FBD-956C25D417FE}" srcOrd="1" destOrd="0" parTransId="{A5CCFE4F-CDE5-4E7A-9F66-98B20CF2416E}" sibTransId="{8AB0213F-ED6B-45F7-B910-612AAB0D02B4}"/>
    <dgm:cxn modelId="{4EF18EE7-C0CA-4D3B-A52B-57DCD4B2CCCC}" type="presOf" srcId="{58B6E8EA-3305-4AC2-8092-C7109B882065}" destId="{370D09FE-7F52-417E-A3D2-6A610CBE5262}" srcOrd="1" destOrd="0" presId="urn:microsoft.com/office/officeart/2005/8/layout/orgChart1"/>
    <dgm:cxn modelId="{404C36FC-8303-44CA-B994-755ACF2856F5}" type="presOf" srcId="{E7040050-4D59-4D47-90ED-E268F03AEFD3}" destId="{581FA72C-9B12-4702-AD73-7A6E6950A78D}" srcOrd="1" destOrd="0" presId="urn:microsoft.com/office/officeart/2005/8/layout/orgChart1"/>
    <dgm:cxn modelId="{12E6FCF1-A27C-4042-B809-C82B4E9772D9}" type="presOf" srcId="{4ABAF741-3B02-4732-95B7-38F6A75F9CAA}" destId="{790B139A-82C6-4232-9862-219595DD5CB9}" srcOrd="0" destOrd="0" presId="urn:microsoft.com/office/officeart/2005/8/layout/orgChart1"/>
    <dgm:cxn modelId="{9372B1AC-3AAD-4308-A19B-13850F7ABAE9}" type="presOf" srcId="{2ABEB8EB-0939-4657-8BFA-902FE1C37060}" destId="{B3058BAA-4AF4-413D-9FB2-AE52DB36D3F9}" srcOrd="0" destOrd="0" presId="urn:microsoft.com/office/officeart/2005/8/layout/orgChart1"/>
    <dgm:cxn modelId="{854C1BCE-DF3D-4A00-8E4F-12B4B82415C3}" srcId="{FDDABEDA-6585-4EE0-AF70-0DA316833790}" destId="{9556E1B2-DF55-4B8E-B916-E101A5674493}" srcOrd="1" destOrd="0" parTransId="{3525E5C0-C596-4A3B-86C6-DF603F4DD601}" sibTransId="{03ED4621-5847-4CB0-B6D2-88158BA59927}"/>
    <dgm:cxn modelId="{82B97994-8E80-4BD7-A4F0-B4340E911F0C}" type="presOf" srcId="{B19548EF-18D0-4C46-AD6E-88628F4FFEF7}" destId="{C7F646D6-63E6-4F37-B1E7-EE03EF3244E0}" srcOrd="0" destOrd="0" presId="urn:microsoft.com/office/officeart/2005/8/layout/orgChart1"/>
    <dgm:cxn modelId="{D30A7320-4FFB-49D0-894D-2A41F903DCE5}" srcId="{E3663B01-A406-4829-B251-A96261D00AFE}" destId="{227F5396-24FC-4175-9EF6-BC5200FAFE40}" srcOrd="0" destOrd="0" parTransId="{FD527C45-DE1F-4187-AD5B-FD47BDD3B424}" sibTransId="{A71DEA90-E40F-4ACF-B0EF-D41183EBB952}"/>
    <dgm:cxn modelId="{240F9D0A-895E-4875-A21D-6989D0279599}" type="presOf" srcId="{252FB6E1-E042-42BC-AE8C-B41FEFDD7E0E}" destId="{854CBCAB-7A0B-42B7-B492-F12C346E5170}" srcOrd="0" destOrd="0" presId="urn:microsoft.com/office/officeart/2005/8/layout/orgChart1"/>
    <dgm:cxn modelId="{A5287AF3-5311-4DEC-9BE5-03CBABABF71F}" type="presParOf" srcId="{A84CC53C-219B-49EF-A970-028753CB09C0}" destId="{A057C08B-7E20-45B8-95E5-ADCFB3DF6543}" srcOrd="0" destOrd="0" presId="urn:microsoft.com/office/officeart/2005/8/layout/orgChart1"/>
    <dgm:cxn modelId="{DC9A09B9-3CFC-4042-BE5F-5FBFC88E413A}" type="presParOf" srcId="{A057C08B-7E20-45B8-95E5-ADCFB3DF6543}" destId="{E1843FAF-5E8C-4358-97B7-44BCE14FF3CD}" srcOrd="0" destOrd="0" presId="urn:microsoft.com/office/officeart/2005/8/layout/orgChart1"/>
    <dgm:cxn modelId="{4227D91E-A9BE-4E70-A6C7-E44AFA5D72AD}" type="presParOf" srcId="{E1843FAF-5E8C-4358-97B7-44BCE14FF3CD}" destId="{132CBA26-2975-4D72-BB55-83CD41827316}" srcOrd="0" destOrd="0" presId="urn:microsoft.com/office/officeart/2005/8/layout/orgChart1"/>
    <dgm:cxn modelId="{24DAFC00-DFBE-4559-9E48-E9DD3805F3C2}" type="presParOf" srcId="{E1843FAF-5E8C-4358-97B7-44BCE14FF3CD}" destId="{6033A61B-118F-4780-B118-54D45B69B906}" srcOrd="1" destOrd="0" presId="urn:microsoft.com/office/officeart/2005/8/layout/orgChart1"/>
    <dgm:cxn modelId="{71562DD9-1D52-4096-8B5B-7877A0924340}" type="presParOf" srcId="{A057C08B-7E20-45B8-95E5-ADCFB3DF6543}" destId="{6592E41B-65D9-49FB-99AA-4C2F98552C1B}" srcOrd="1" destOrd="0" presId="urn:microsoft.com/office/officeart/2005/8/layout/orgChart1"/>
    <dgm:cxn modelId="{C04F7429-0EF7-4B7B-897A-61E8F434B8D6}" type="presParOf" srcId="{6592E41B-65D9-49FB-99AA-4C2F98552C1B}" destId="{ED252B49-17DA-490C-94F8-D346DEBA4103}" srcOrd="0" destOrd="0" presId="urn:microsoft.com/office/officeart/2005/8/layout/orgChart1"/>
    <dgm:cxn modelId="{1FED0133-CBAF-417C-AF42-8C1161FAED88}" type="presParOf" srcId="{6592E41B-65D9-49FB-99AA-4C2F98552C1B}" destId="{96C2033E-10DA-4B76-B8B3-99C67B8FAF93}" srcOrd="1" destOrd="0" presId="urn:microsoft.com/office/officeart/2005/8/layout/orgChart1"/>
    <dgm:cxn modelId="{F547F2D5-93C2-4B82-AB65-AAFB87C969E1}" type="presParOf" srcId="{96C2033E-10DA-4B76-B8B3-99C67B8FAF93}" destId="{FED110FC-A7CF-491F-981A-ABD68A510FEE}" srcOrd="0" destOrd="0" presId="urn:microsoft.com/office/officeart/2005/8/layout/orgChart1"/>
    <dgm:cxn modelId="{DAA0D35D-FCB3-45D1-B63D-62E9BC52C840}" type="presParOf" srcId="{FED110FC-A7CF-491F-981A-ABD68A510FEE}" destId="{95410A02-93F2-4BD9-A465-8C6A1F2BCA00}" srcOrd="0" destOrd="0" presId="urn:microsoft.com/office/officeart/2005/8/layout/orgChart1"/>
    <dgm:cxn modelId="{A811C5C4-E797-4510-9CCC-5FBB56E8D94A}" type="presParOf" srcId="{FED110FC-A7CF-491F-981A-ABD68A510FEE}" destId="{38F67F91-B612-45AA-ABFF-731BE73F7DB0}" srcOrd="1" destOrd="0" presId="urn:microsoft.com/office/officeart/2005/8/layout/orgChart1"/>
    <dgm:cxn modelId="{8AACBF3E-E12C-49A1-9B2A-C11E4A9A5BFA}" type="presParOf" srcId="{96C2033E-10DA-4B76-B8B3-99C67B8FAF93}" destId="{B8CA977F-255E-4A7A-B64E-2834B517297D}" srcOrd="1" destOrd="0" presId="urn:microsoft.com/office/officeart/2005/8/layout/orgChart1"/>
    <dgm:cxn modelId="{3DD026F0-022E-44C0-B2C8-90172EDC2D85}" type="presParOf" srcId="{B8CA977F-255E-4A7A-B64E-2834B517297D}" destId="{5575FCBB-B66F-4E08-832A-9335D9781E5D}" srcOrd="0" destOrd="0" presId="urn:microsoft.com/office/officeart/2005/8/layout/orgChart1"/>
    <dgm:cxn modelId="{5C7B9675-4C68-4DAB-98A4-8EE96731825E}" type="presParOf" srcId="{B8CA977F-255E-4A7A-B64E-2834B517297D}" destId="{4E3394DA-E54A-413B-9D98-593051B631A8}" srcOrd="1" destOrd="0" presId="urn:microsoft.com/office/officeart/2005/8/layout/orgChart1"/>
    <dgm:cxn modelId="{57CE8320-699F-4523-B822-07F6F6359C7D}" type="presParOf" srcId="{4E3394DA-E54A-413B-9D98-593051B631A8}" destId="{7894B339-C5C0-40F4-B93D-E75762A08DD0}" srcOrd="0" destOrd="0" presId="urn:microsoft.com/office/officeart/2005/8/layout/orgChart1"/>
    <dgm:cxn modelId="{964EC693-1245-43DA-AA76-21D31B31BCBA}" type="presParOf" srcId="{7894B339-C5C0-40F4-B93D-E75762A08DD0}" destId="{D9144717-79D8-4F9D-8D05-880E729EF7DC}" srcOrd="0" destOrd="0" presId="urn:microsoft.com/office/officeart/2005/8/layout/orgChart1"/>
    <dgm:cxn modelId="{5AB78848-2866-4D68-ADDA-7661328EB9B2}" type="presParOf" srcId="{7894B339-C5C0-40F4-B93D-E75762A08DD0}" destId="{BD37A5BC-021E-44C0-9645-0092A716094D}" srcOrd="1" destOrd="0" presId="urn:microsoft.com/office/officeart/2005/8/layout/orgChart1"/>
    <dgm:cxn modelId="{56791B6F-9FFD-457B-A01B-2BFF4EC2BB85}" type="presParOf" srcId="{4E3394DA-E54A-413B-9D98-593051B631A8}" destId="{4E17D7C9-D668-4EEE-9036-954915E8566A}" srcOrd="1" destOrd="0" presId="urn:microsoft.com/office/officeart/2005/8/layout/orgChart1"/>
    <dgm:cxn modelId="{2C8783A3-ABFC-457C-8ADC-015A08DE7E7C}" type="presParOf" srcId="{4E17D7C9-D668-4EEE-9036-954915E8566A}" destId="{89E5DE6B-0596-40F8-B8B3-0AE8FEC007A3}" srcOrd="0" destOrd="0" presId="urn:microsoft.com/office/officeart/2005/8/layout/orgChart1"/>
    <dgm:cxn modelId="{9603D0C8-D576-44B6-98A6-AD3594E6E358}" type="presParOf" srcId="{4E17D7C9-D668-4EEE-9036-954915E8566A}" destId="{D2ABD91D-086C-4C9A-BAD0-B7ECF1D44026}" srcOrd="1" destOrd="0" presId="urn:microsoft.com/office/officeart/2005/8/layout/orgChart1"/>
    <dgm:cxn modelId="{8C8A39ED-89DF-437B-8839-0435B0225B53}" type="presParOf" srcId="{D2ABD91D-086C-4C9A-BAD0-B7ECF1D44026}" destId="{473641B5-8166-40A6-A558-77EDCDCBC73A}" srcOrd="0" destOrd="0" presId="urn:microsoft.com/office/officeart/2005/8/layout/orgChart1"/>
    <dgm:cxn modelId="{F36A1313-E871-453A-9B81-D56BA6620CD8}" type="presParOf" srcId="{473641B5-8166-40A6-A558-77EDCDCBC73A}" destId="{E45B41A6-BDD5-41D1-A228-AD746B729809}" srcOrd="0" destOrd="0" presId="urn:microsoft.com/office/officeart/2005/8/layout/orgChart1"/>
    <dgm:cxn modelId="{E0D54D0E-FADE-407E-BF0A-3CED4EC0D1F8}" type="presParOf" srcId="{473641B5-8166-40A6-A558-77EDCDCBC73A}" destId="{C8E2D09E-F444-4593-BF76-9F75652A319F}" srcOrd="1" destOrd="0" presId="urn:microsoft.com/office/officeart/2005/8/layout/orgChart1"/>
    <dgm:cxn modelId="{6CDF1B2B-D9F8-47DC-B461-8E9666D6C011}" type="presParOf" srcId="{D2ABD91D-086C-4C9A-BAD0-B7ECF1D44026}" destId="{0EE51155-279F-464A-BC00-F67FA7E0EFBC}" srcOrd="1" destOrd="0" presId="urn:microsoft.com/office/officeart/2005/8/layout/orgChart1"/>
    <dgm:cxn modelId="{60D91DCF-2DD2-4DB7-9403-87E648DB4D40}" type="presParOf" srcId="{D2ABD91D-086C-4C9A-BAD0-B7ECF1D44026}" destId="{17126720-CE48-42F1-BD39-3C8469A27E32}" srcOrd="2" destOrd="0" presId="urn:microsoft.com/office/officeart/2005/8/layout/orgChart1"/>
    <dgm:cxn modelId="{D0920141-AEE7-4157-BA2D-FB31649E9E7A}" type="presParOf" srcId="{4E17D7C9-D668-4EEE-9036-954915E8566A}" destId="{99D03771-93AF-435C-972C-C681047CB69A}" srcOrd="2" destOrd="0" presId="urn:microsoft.com/office/officeart/2005/8/layout/orgChart1"/>
    <dgm:cxn modelId="{531FB9BB-8303-4921-B8B0-625F5DC27DFC}" type="presParOf" srcId="{4E17D7C9-D668-4EEE-9036-954915E8566A}" destId="{AD98265D-20F8-4BE9-8250-BE00B797CD8E}" srcOrd="3" destOrd="0" presId="urn:microsoft.com/office/officeart/2005/8/layout/orgChart1"/>
    <dgm:cxn modelId="{9F3E8A28-417B-42F3-96FC-669BB6DA01CE}" type="presParOf" srcId="{AD98265D-20F8-4BE9-8250-BE00B797CD8E}" destId="{527B10E4-6B01-4E2A-B93D-28003969A9CD}" srcOrd="0" destOrd="0" presId="urn:microsoft.com/office/officeart/2005/8/layout/orgChart1"/>
    <dgm:cxn modelId="{A0544CE8-80B0-48D0-84BC-3E9FA967A9E8}" type="presParOf" srcId="{527B10E4-6B01-4E2A-B93D-28003969A9CD}" destId="{866635B3-2DA4-4CE3-874B-16C8BEF8997E}" srcOrd="0" destOrd="0" presId="urn:microsoft.com/office/officeart/2005/8/layout/orgChart1"/>
    <dgm:cxn modelId="{CF4B6297-8514-4EDF-96DE-4355897A079C}" type="presParOf" srcId="{527B10E4-6B01-4E2A-B93D-28003969A9CD}" destId="{C9391C94-8D5B-4B60-B44D-764F5E3F259C}" srcOrd="1" destOrd="0" presId="urn:microsoft.com/office/officeart/2005/8/layout/orgChart1"/>
    <dgm:cxn modelId="{89B9FB98-E429-4DAA-B821-55A8FA9428FF}" type="presParOf" srcId="{AD98265D-20F8-4BE9-8250-BE00B797CD8E}" destId="{346CEBB5-EBB7-4169-825B-416FAAB754CA}" srcOrd="1" destOrd="0" presId="urn:microsoft.com/office/officeart/2005/8/layout/orgChart1"/>
    <dgm:cxn modelId="{BA5ED933-0B47-495B-9BBF-83848822D041}" type="presParOf" srcId="{AD98265D-20F8-4BE9-8250-BE00B797CD8E}" destId="{FCE34D08-860E-4D0B-8F71-4DF00929F633}" srcOrd="2" destOrd="0" presId="urn:microsoft.com/office/officeart/2005/8/layout/orgChart1"/>
    <dgm:cxn modelId="{D223C2DF-782E-49A5-A43E-B6A2DB299816}" type="presParOf" srcId="{4E3394DA-E54A-413B-9D98-593051B631A8}" destId="{D10DBF28-6374-4590-9A20-33BB34842232}" srcOrd="2" destOrd="0" presId="urn:microsoft.com/office/officeart/2005/8/layout/orgChart1"/>
    <dgm:cxn modelId="{083A2B2A-EC09-4692-92C4-C0A0CDA898D9}" type="presParOf" srcId="{B8CA977F-255E-4A7A-B64E-2834B517297D}" destId="{012AD8D4-8E3A-469E-A4F0-BA8D64AF0AAD}" srcOrd="2" destOrd="0" presId="urn:microsoft.com/office/officeart/2005/8/layout/orgChart1"/>
    <dgm:cxn modelId="{94386FA9-DACB-4432-96E6-9CB0DF317824}" type="presParOf" srcId="{B8CA977F-255E-4A7A-B64E-2834B517297D}" destId="{FD6917D2-D778-4C26-81D0-C444FC6FDC6F}" srcOrd="3" destOrd="0" presId="urn:microsoft.com/office/officeart/2005/8/layout/orgChart1"/>
    <dgm:cxn modelId="{D99B71FA-D63D-4EFB-9E45-8C71CAA0EF5C}" type="presParOf" srcId="{FD6917D2-D778-4C26-81D0-C444FC6FDC6F}" destId="{7248818E-FCC5-4FDF-A197-4BC9DA9ECFBB}" srcOrd="0" destOrd="0" presId="urn:microsoft.com/office/officeart/2005/8/layout/orgChart1"/>
    <dgm:cxn modelId="{FE4EF45F-6591-46C4-BAD4-709E16B7974E}" type="presParOf" srcId="{7248818E-FCC5-4FDF-A197-4BC9DA9ECFBB}" destId="{EC7813E3-FD9D-4955-99C6-C64283E89023}" srcOrd="0" destOrd="0" presId="urn:microsoft.com/office/officeart/2005/8/layout/orgChart1"/>
    <dgm:cxn modelId="{5FD61666-5365-402F-9B65-8B9E10DC2E83}" type="presParOf" srcId="{7248818E-FCC5-4FDF-A197-4BC9DA9ECFBB}" destId="{A5659FD3-8D22-421A-90A9-E75EDED672BC}" srcOrd="1" destOrd="0" presId="urn:microsoft.com/office/officeart/2005/8/layout/orgChart1"/>
    <dgm:cxn modelId="{1B7EF599-ACFD-4B8A-8BEF-B53E7058EEA2}" type="presParOf" srcId="{FD6917D2-D778-4C26-81D0-C444FC6FDC6F}" destId="{2B975981-2F97-49B1-B580-713C7BFA1DCA}" srcOrd="1" destOrd="0" presId="urn:microsoft.com/office/officeart/2005/8/layout/orgChart1"/>
    <dgm:cxn modelId="{E0525514-0DD3-46AB-9E27-7996FC650218}" type="presParOf" srcId="{2B975981-2F97-49B1-B580-713C7BFA1DCA}" destId="{00330A77-9C01-47E2-B7AB-3397938ED083}" srcOrd="0" destOrd="0" presId="urn:microsoft.com/office/officeart/2005/8/layout/orgChart1"/>
    <dgm:cxn modelId="{B2B1D761-C5EE-4278-87B1-2C151DF03386}" type="presParOf" srcId="{2B975981-2F97-49B1-B580-713C7BFA1DCA}" destId="{157889D8-6B74-46D7-908D-67CC87C6136D}" srcOrd="1" destOrd="0" presId="urn:microsoft.com/office/officeart/2005/8/layout/orgChart1"/>
    <dgm:cxn modelId="{98263427-56EF-4A56-9EB4-53B37E6DB14D}" type="presParOf" srcId="{157889D8-6B74-46D7-908D-67CC87C6136D}" destId="{49C4A6F5-A95B-4790-93F7-6C92DF983686}" srcOrd="0" destOrd="0" presId="urn:microsoft.com/office/officeart/2005/8/layout/orgChart1"/>
    <dgm:cxn modelId="{6F5949D0-E0B7-4134-B755-08A4B966F48A}" type="presParOf" srcId="{49C4A6F5-A95B-4790-93F7-6C92DF983686}" destId="{26FE3BBF-419D-4BF1-85DA-5D91C2C6677E}" srcOrd="0" destOrd="0" presId="urn:microsoft.com/office/officeart/2005/8/layout/orgChart1"/>
    <dgm:cxn modelId="{BC9C6016-C9F8-4282-AC24-01EE7BCD8585}" type="presParOf" srcId="{49C4A6F5-A95B-4790-93F7-6C92DF983686}" destId="{EF22C379-3820-4C31-B165-49F1809D73F0}" srcOrd="1" destOrd="0" presId="urn:microsoft.com/office/officeart/2005/8/layout/orgChart1"/>
    <dgm:cxn modelId="{BD91212F-E44B-4FB8-874F-8D7DD1D998F1}" type="presParOf" srcId="{157889D8-6B74-46D7-908D-67CC87C6136D}" destId="{53160B19-9DC9-4815-BE31-08C2F811C992}" srcOrd="1" destOrd="0" presId="urn:microsoft.com/office/officeart/2005/8/layout/orgChart1"/>
    <dgm:cxn modelId="{50DC5A47-0C79-46E9-A176-DCB98F590850}" type="presParOf" srcId="{157889D8-6B74-46D7-908D-67CC87C6136D}" destId="{CB5668C5-C928-4F5F-92BB-1AD07C35F9CC}" srcOrd="2" destOrd="0" presId="urn:microsoft.com/office/officeart/2005/8/layout/orgChart1"/>
    <dgm:cxn modelId="{D675FC08-1535-4425-A26A-165F75436D43}" type="presParOf" srcId="{2B975981-2F97-49B1-B580-713C7BFA1DCA}" destId="{F54B089A-CB01-4561-9926-A3638052DC99}" srcOrd="2" destOrd="0" presId="urn:microsoft.com/office/officeart/2005/8/layout/orgChart1"/>
    <dgm:cxn modelId="{8C8928DF-65D1-4D8E-BA67-BA10A0F00CAC}" type="presParOf" srcId="{2B975981-2F97-49B1-B580-713C7BFA1DCA}" destId="{5A2FD1CC-9EA7-4C16-8862-93CA0310F261}" srcOrd="3" destOrd="0" presId="urn:microsoft.com/office/officeart/2005/8/layout/orgChart1"/>
    <dgm:cxn modelId="{1BD40F47-4561-4CB7-B994-2E7C64D87D6F}" type="presParOf" srcId="{5A2FD1CC-9EA7-4C16-8862-93CA0310F261}" destId="{A5C7F921-64A6-461F-8FCD-688A7D9AAFE8}" srcOrd="0" destOrd="0" presId="urn:microsoft.com/office/officeart/2005/8/layout/orgChart1"/>
    <dgm:cxn modelId="{EAA890F3-963B-4B8A-BC7E-676762E401F5}" type="presParOf" srcId="{A5C7F921-64A6-461F-8FCD-688A7D9AAFE8}" destId="{77C82F01-FF42-4553-B424-39E4BD8F4E43}" srcOrd="0" destOrd="0" presId="urn:microsoft.com/office/officeart/2005/8/layout/orgChart1"/>
    <dgm:cxn modelId="{EBC769BF-DE1D-4DBA-B31C-34C011A1F87D}" type="presParOf" srcId="{A5C7F921-64A6-461F-8FCD-688A7D9AAFE8}" destId="{808F75EF-EB16-438C-A07A-CD6756F9E86C}" srcOrd="1" destOrd="0" presId="urn:microsoft.com/office/officeart/2005/8/layout/orgChart1"/>
    <dgm:cxn modelId="{5CCCC236-4AD5-4436-966B-737D8B2760F9}" type="presParOf" srcId="{5A2FD1CC-9EA7-4C16-8862-93CA0310F261}" destId="{FA3589F5-F52C-43D8-B028-8CFCF71FB210}" srcOrd="1" destOrd="0" presId="urn:microsoft.com/office/officeart/2005/8/layout/orgChart1"/>
    <dgm:cxn modelId="{37568597-0554-4672-862B-F93E313A1CF2}" type="presParOf" srcId="{5A2FD1CC-9EA7-4C16-8862-93CA0310F261}" destId="{467604A8-DE2F-47C0-8585-37DEBB3A33C3}" srcOrd="2" destOrd="0" presId="urn:microsoft.com/office/officeart/2005/8/layout/orgChart1"/>
    <dgm:cxn modelId="{79B89CD9-0F5E-4B33-B092-F3DBEE51631A}" type="presParOf" srcId="{FD6917D2-D778-4C26-81D0-C444FC6FDC6F}" destId="{94388925-CA30-4AEE-82B2-7383A991DBB1}" srcOrd="2" destOrd="0" presId="urn:microsoft.com/office/officeart/2005/8/layout/orgChart1"/>
    <dgm:cxn modelId="{F035F09D-124F-4170-A8BE-30121838C48F}" type="presParOf" srcId="{B8CA977F-255E-4A7A-B64E-2834B517297D}" destId="{70533095-8962-4E0E-BB16-A55130C8C82C}" srcOrd="4" destOrd="0" presId="urn:microsoft.com/office/officeart/2005/8/layout/orgChart1"/>
    <dgm:cxn modelId="{917E2C50-F26A-4FCC-B088-DA28C25E040A}" type="presParOf" srcId="{B8CA977F-255E-4A7A-B64E-2834B517297D}" destId="{5ED1C094-08A2-43AB-B08F-DE765579D1FA}" srcOrd="5" destOrd="0" presId="urn:microsoft.com/office/officeart/2005/8/layout/orgChart1"/>
    <dgm:cxn modelId="{1A3F2B0B-78FB-4237-89FC-D4213319C893}" type="presParOf" srcId="{5ED1C094-08A2-43AB-B08F-DE765579D1FA}" destId="{CDD37BDD-DB7C-4DC6-BFF2-C2475C729F76}" srcOrd="0" destOrd="0" presId="urn:microsoft.com/office/officeart/2005/8/layout/orgChart1"/>
    <dgm:cxn modelId="{A1A31F11-EE54-4891-8B8A-2BCE25202B9D}" type="presParOf" srcId="{CDD37BDD-DB7C-4DC6-BFF2-C2475C729F76}" destId="{FA1CB816-CBB6-4303-A660-CEA742048414}" srcOrd="0" destOrd="0" presId="urn:microsoft.com/office/officeart/2005/8/layout/orgChart1"/>
    <dgm:cxn modelId="{E0BB18AF-5E2E-4961-8961-2A80B6E85A6C}" type="presParOf" srcId="{CDD37BDD-DB7C-4DC6-BFF2-C2475C729F76}" destId="{8EBE45C6-4BF1-49AA-81A7-3F2ACA68ABD5}" srcOrd="1" destOrd="0" presId="urn:microsoft.com/office/officeart/2005/8/layout/orgChart1"/>
    <dgm:cxn modelId="{80410DE0-23D7-4DAF-834B-07D60E96378D}" type="presParOf" srcId="{5ED1C094-08A2-43AB-B08F-DE765579D1FA}" destId="{0A987A2F-390E-49F1-BD14-C2632C4AE6D5}" srcOrd="1" destOrd="0" presId="urn:microsoft.com/office/officeart/2005/8/layout/orgChart1"/>
    <dgm:cxn modelId="{FCB862BE-EC9D-425E-9DF1-2800B2367C0B}" type="presParOf" srcId="{0A987A2F-390E-49F1-BD14-C2632C4AE6D5}" destId="{6F364DFE-B199-42DB-87E1-4FBB04F4074B}" srcOrd="0" destOrd="0" presId="urn:microsoft.com/office/officeart/2005/8/layout/orgChart1"/>
    <dgm:cxn modelId="{8231949B-415D-4D34-82C9-C56336D205B4}" type="presParOf" srcId="{0A987A2F-390E-49F1-BD14-C2632C4AE6D5}" destId="{F401FB1A-3B82-4CF9-B0C6-E23FAEDF4A50}" srcOrd="1" destOrd="0" presId="urn:microsoft.com/office/officeart/2005/8/layout/orgChart1"/>
    <dgm:cxn modelId="{3C9B73DB-3A08-40EB-8AC5-A78474C33BB7}" type="presParOf" srcId="{F401FB1A-3B82-4CF9-B0C6-E23FAEDF4A50}" destId="{0489E38A-6CB4-40BE-8464-7E965EBFE924}" srcOrd="0" destOrd="0" presId="urn:microsoft.com/office/officeart/2005/8/layout/orgChart1"/>
    <dgm:cxn modelId="{1F7DD547-AD6D-4650-92C5-E9966E4DC608}" type="presParOf" srcId="{0489E38A-6CB4-40BE-8464-7E965EBFE924}" destId="{771F9280-92E2-4E06-9F60-58543103C7A3}" srcOrd="0" destOrd="0" presId="urn:microsoft.com/office/officeart/2005/8/layout/orgChart1"/>
    <dgm:cxn modelId="{C856D9CD-C350-469D-9343-705D80E232BE}" type="presParOf" srcId="{0489E38A-6CB4-40BE-8464-7E965EBFE924}" destId="{25DEC4F8-3393-4ECA-A1E9-7E5DC4906DAD}" srcOrd="1" destOrd="0" presId="urn:microsoft.com/office/officeart/2005/8/layout/orgChart1"/>
    <dgm:cxn modelId="{B99D007B-051B-4C3C-AF13-1CA8EB23BBA4}" type="presParOf" srcId="{F401FB1A-3B82-4CF9-B0C6-E23FAEDF4A50}" destId="{98484C72-795F-406E-8B2E-EA3289AE7FD3}" srcOrd="1" destOrd="0" presId="urn:microsoft.com/office/officeart/2005/8/layout/orgChart1"/>
    <dgm:cxn modelId="{1FF51CBA-FA18-4C58-90A6-F8567CD178FA}" type="presParOf" srcId="{F401FB1A-3B82-4CF9-B0C6-E23FAEDF4A50}" destId="{BE38E721-B205-4CB5-A1DB-52C58F39A331}" srcOrd="2" destOrd="0" presId="urn:microsoft.com/office/officeart/2005/8/layout/orgChart1"/>
    <dgm:cxn modelId="{DAF11128-2EBC-4181-B51B-4C664ABEC7B7}" type="presParOf" srcId="{0A987A2F-390E-49F1-BD14-C2632C4AE6D5}" destId="{07E163A9-F78D-46DB-ABE9-1D469BE6B587}" srcOrd="2" destOrd="0" presId="urn:microsoft.com/office/officeart/2005/8/layout/orgChart1"/>
    <dgm:cxn modelId="{8F84633A-9CCB-44CC-B29E-7CB777FA299F}" type="presParOf" srcId="{0A987A2F-390E-49F1-BD14-C2632C4AE6D5}" destId="{A011DBDB-7473-4323-AB00-906C1112DFE6}" srcOrd="3" destOrd="0" presId="urn:microsoft.com/office/officeart/2005/8/layout/orgChart1"/>
    <dgm:cxn modelId="{8D27701A-BCC4-4688-BCB7-556E708DCBA4}" type="presParOf" srcId="{A011DBDB-7473-4323-AB00-906C1112DFE6}" destId="{B5EC85B0-6F95-419B-A228-8E60E4CFE2CF}" srcOrd="0" destOrd="0" presId="urn:microsoft.com/office/officeart/2005/8/layout/orgChart1"/>
    <dgm:cxn modelId="{3212D292-C86E-409C-8D23-A82C68C628FF}" type="presParOf" srcId="{B5EC85B0-6F95-419B-A228-8E60E4CFE2CF}" destId="{992EE0B0-D440-447D-B2A8-B0379ECA76D4}" srcOrd="0" destOrd="0" presId="urn:microsoft.com/office/officeart/2005/8/layout/orgChart1"/>
    <dgm:cxn modelId="{76E82CDD-6E1B-4BBF-A31C-2508F31BD2AA}" type="presParOf" srcId="{B5EC85B0-6F95-419B-A228-8E60E4CFE2CF}" destId="{75302353-3E8C-4757-9096-9C613C1BE67E}" srcOrd="1" destOrd="0" presId="urn:microsoft.com/office/officeart/2005/8/layout/orgChart1"/>
    <dgm:cxn modelId="{912EFA37-544B-42CE-AA6C-071A2381B4D7}" type="presParOf" srcId="{A011DBDB-7473-4323-AB00-906C1112DFE6}" destId="{21857483-59C8-4A81-BF93-ACCD33C070B8}" srcOrd="1" destOrd="0" presId="urn:microsoft.com/office/officeart/2005/8/layout/orgChart1"/>
    <dgm:cxn modelId="{C6AECC4A-95B5-40E5-B66E-08251B6E6F97}" type="presParOf" srcId="{A011DBDB-7473-4323-AB00-906C1112DFE6}" destId="{44F63D55-3AA3-409C-BAE6-5B075E95D40D}" srcOrd="2" destOrd="0" presId="urn:microsoft.com/office/officeart/2005/8/layout/orgChart1"/>
    <dgm:cxn modelId="{C01A8437-783C-4479-987C-A0CDA4D0A8D7}" type="presParOf" srcId="{5ED1C094-08A2-43AB-B08F-DE765579D1FA}" destId="{4ACAF927-E44F-4131-BB5C-3EE46C6605E3}" srcOrd="2" destOrd="0" presId="urn:microsoft.com/office/officeart/2005/8/layout/orgChart1"/>
    <dgm:cxn modelId="{27616694-9FE7-4228-9191-D0AA7AA4E9C2}" type="presParOf" srcId="{B8CA977F-255E-4A7A-B64E-2834B517297D}" destId="{4FB6749C-8B67-4B24-9404-376EBB52951E}" srcOrd="6" destOrd="0" presId="urn:microsoft.com/office/officeart/2005/8/layout/orgChart1"/>
    <dgm:cxn modelId="{7301F08F-95C6-4F67-B750-EE6D77849292}" type="presParOf" srcId="{B8CA977F-255E-4A7A-B64E-2834B517297D}" destId="{AB06AB1F-D95B-4BA8-B1F8-7E89C4AD18BC}" srcOrd="7" destOrd="0" presId="urn:microsoft.com/office/officeart/2005/8/layout/orgChart1"/>
    <dgm:cxn modelId="{785646C9-0F1E-4880-BE9B-6CB149144B28}" type="presParOf" srcId="{AB06AB1F-D95B-4BA8-B1F8-7E89C4AD18BC}" destId="{94C3BED3-5340-4767-9E9A-2DB43249657B}" srcOrd="0" destOrd="0" presId="urn:microsoft.com/office/officeart/2005/8/layout/orgChart1"/>
    <dgm:cxn modelId="{3F0F725F-849E-42B9-9F59-3F8F57C2F613}" type="presParOf" srcId="{94C3BED3-5340-4767-9E9A-2DB43249657B}" destId="{D71C5040-D097-42BF-9795-E02DA702DD48}" srcOrd="0" destOrd="0" presId="urn:microsoft.com/office/officeart/2005/8/layout/orgChart1"/>
    <dgm:cxn modelId="{8DC0DF65-DE9D-479B-A6B2-FDC6BD9C2C81}" type="presParOf" srcId="{94C3BED3-5340-4767-9E9A-2DB43249657B}" destId="{0A9E4C39-7EEB-4E4D-AC31-D0520E8DB173}" srcOrd="1" destOrd="0" presId="urn:microsoft.com/office/officeart/2005/8/layout/orgChart1"/>
    <dgm:cxn modelId="{DB66D21A-6B6C-4252-AAC3-AC7821F20050}" type="presParOf" srcId="{AB06AB1F-D95B-4BA8-B1F8-7E89C4AD18BC}" destId="{F3DBE49F-F2E2-4BB6-98E9-8AFFCD78AA14}" srcOrd="1" destOrd="0" presId="urn:microsoft.com/office/officeart/2005/8/layout/orgChart1"/>
    <dgm:cxn modelId="{E97A9737-1FD9-4EE0-A744-7E790F8735D2}" type="presParOf" srcId="{F3DBE49F-F2E2-4BB6-98E9-8AFFCD78AA14}" destId="{61DCC700-5EC9-4BE6-B50D-F5C5AAD47D3F}" srcOrd="0" destOrd="0" presId="urn:microsoft.com/office/officeart/2005/8/layout/orgChart1"/>
    <dgm:cxn modelId="{B11CF096-2DD3-4C6D-844A-DBA291B8CA2A}" type="presParOf" srcId="{F3DBE49F-F2E2-4BB6-98E9-8AFFCD78AA14}" destId="{09070BF8-1493-48D2-A911-9D14561AD7F4}" srcOrd="1" destOrd="0" presId="urn:microsoft.com/office/officeart/2005/8/layout/orgChart1"/>
    <dgm:cxn modelId="{02A4FB43-1DAC-464B-BABC-EDE96EF43E04}" type="presParOf" srcId="{09070BF8-1493-48D2-A911-9D14561AD7F4}" destId="{476AB712-5D02-4E7D-857A-CD9D48059DB1}" srcOrd="0" destOrd="0" presId="urn:microsoft.com/office/officeart/2005/8/layout/orgChart1"/>
    <dgm:cxn modelId="{697995C2-AE21-4815-B6C3-4AA383822D81}" type="presParOf" srcId="{476AB712-5D02-4E7D-857A-CD9D48059DB1}" destId="{1A4B6FB7-47BD-4337-96D9-1C7754878FDE}" srcOrd="0" destOrd="0" presId="urn:microsoft.com/office/officeart/2005/8/layout/orgChart1"/>
    <dgm:cxn modelId="{7C909658-51C3-4365-B37A-5CBA9532353A}" type="presParOf" srcId="{476AB712-5D02-4E7D-857A-CD9D48059DB1}" destId="{03AE202C-9C41-4A63-BF76-1C1DCA334432}" srcOrd="1" destOrd="0" presId="urn:microsoft.com/office/officeart/2005/8/layout/orgChart1"/>
    <dgm:cxn modelId="{30C38E9B-7CC4-4FB0-9139-7860F6AA160E}" type="presParOf" srcId="{09070BF8-1493-48D2-A911-9D14561AD7F4}" destId="{67888FB1-27B4-44EC-BED1-ABF1E2ABBE91}" srcOrd="1" destOrd="0" presId="urn:microsoft.com/office/officeart/2005/8/layout/orgChart1"/>
    <dgm:cxn modelId="{3DF84977-8BFB-4ACC-B1F7-6DE3EC11C27F}" type="presParOf" srcId="{09070BF8-1493-48D2-A911-9D14561AD7F4}" destId="{C7A7E4B9-F5AD-4DB3-86A8-87EF38F3A56D}" srcOrd="2" destOrd="0" presId="urn:microsoft.com/office/officeart/2005/8/layout/orgChart1"/>
    <dgm:cxn modelId="{187B68B3-1BD6-4E6F-8B5A-67D1FDF58072}" type="presParOf" srcId="{F3DBE49F-F2E2-4BB6-98E9-8AFFCD78AA14}" destId="{D6EB91FE-378B-4C3B-9B4F-AB373043BEC7}" srcOrd="2" destOrd="0" presId="urn:microsoft.com/office/officeart/2005/8/layout/orgChart1"/>
    <dgm:cxn modelId="{8930B675-BFDB-4046-8BD2-AD1593CC9AF3}" type="presParOf" srcId="{F3DBE49F-F2E2-4BB6-98E9-8AFFCD78AA14}" destId="{B3BBCDF9-0B45-4D43-95C4-8CA6C2E7DE80}" srcOrd="3" destOrd="0" presId="urn:microsoft.com/office/officeart/2005/8/layout/orgChart1"/>
    <dgm:cxn modelId="{8D2F8714-9A26-4B84-BED3-DDD30D11D3BC}" type="presParOf" srcId="{B3BBCDF9-0B45-4D43-95C4-8CA6C2E7DE80}" destId="{A6DDE118-9655-4ECB-AF2E-5D4C6D6D4149}" srcOrd="0" destOrd="0" presId="urn:microsoft.com/office/officeart/2005/8/layout/orgChart1"/>
    <dgm:cxn modelId="{9B3A328D-8665-479E-8FE2-1CE6BCBD77D9}" type="presParOf" srcId="{A6DDE118-9655-4ECB-AF2E-5D4C6D6D4149}" destId="{C7F646D6-63E6-4F37-B1E7-EE03EF3244E0}" srcOrd="0" destOrd="0" presId="urn:microsoft.com/office/officeart/2005/8/layout/orgChart1"/>
    <dgm:cxn modelId="{E4DB83C1-E4EE-4A45-B3B9-80FD59E54E3B}" type="presParOf" srcId="{A6DDE118-9655-4ECB-AF2E-5D4C6D6D4149}" destId="{D6EAE7E7-BF34-4125-93FF-F9FA3775002B}" srcOrd="1" destOrd="0" presId="urn:microsoft.com/office/officeart/2005/8/layout/orgChart1"/>
    <dgm:cxn modelId="{98D92886-C2EF-4221-A87A-C8F537F32486}" type="presParOf" srcId="{B3BBCDF9-0B45-4D43-95C4-8CA6C2E7DE80}" destId="{2AE760C1-4F40-4BA4-A50A-7E1E49034781}" srcOrd="1" destOrd="0" presId="urn:microsoft.com/office/officeart/2005/8/layout/orgChart1"/>
    <dgm:cxn modelId="{7D0CF9E6-4F50-411B-8CDF-20AC15A327F3}" type="presParOf" srcId="{B3BBCDF9-0B45-4D43-95C4-8CA6C2E7DE80}" destId="{4222108D-EB52-4A9C-A826-5C9C0C62BB05}" srcOrd="2" destOrd="0" presId="urn:microsoft.com/office/officeart/2005/8/layout/orgChart1"/>
    <dgm:cxn modelId="{2D488916-5943-4F51-9202-409D9D8F65A7}" type="presParOf" srcId="{AB06AB1F-D95B-4BA8-B1F8-7E89C4AD18BC}" destId="{4E46462E-CE63-4571-A3BC-99D687895A51}" srcOrd="2" destOrd="0" presId="urn:microsoft.com/office/officeart/2005/8/layout/orgChart1"/>
    <dgm:cxn modelId="{60225B74-FB01-45BE-8367-D7F7C1B28314}" type="presParOf" srcId="{96C2033E-10DA-4B76-B8B3-99C67B8FAF93}" destId="{70D7C3A7-9B32-4F1E-A9C2-29144B3DBA9F}" srcOrd="2" destOrd="0" presId="urn:microsoft.com/office/officeart/2005/8/layout/orgChart1"/>
    <dgm:cxn modelId="{57C6B9F2-7FBF-4459-B382-37BEFEE58D0D}" type="presParOf" srcId="{6592E41B-65D9-49FB-99AA-4C2F98552C1B}" destId="{78D05DFC-4352-4A09-ACDB-546B2583953B}" srcOrd="2" destOrd="0" presId="urn:microsoft.com/office/officeart/2005/8/layout/orgChart1"/>
    <dgm:cxn modelId="{73C426EC-C814-49A4-A8D5-666910B7D18E}" type="presParOf" srcId="{6592E41B-65D9-49FB-99AA-4C2F98552C1B}" destId="{EBF9BA95-EB15-4AE1-BF36-BD078FC60995}" srcOrd="3" destOrd="0" presId="urn:microsoft.com/office/officeart/2005/8/layout/orgChart1"/>
    <dgm:cxn modelId="{20549BB2-009C-466E-8EB2-20C68628ECC8}" type="presParOf" srcId="{EBF9BA95-EB15-4AE1-BF36-BD078FC60995}" destId="{823A4860-8B91-4792-B404-935463DEA819}" srcOrd="0" destOrd="0" presId="urn:microsoft.com/office/officeart/2005/8/layout/orgChart1"/>
    <dgm:cxn modelId="{6B62FD3E-EFF9-4CDD-AF54-4BB9C4CDA9AE}" type="presParOf" srcId="{823A4860-8B91-4792-B404-935463DEA819}" destId="{BDF03055-59CB-4BC4-B82F-2D38B2F773F1}" srcOrd="0" destOrd="0" presId="urn:microsoft.com/office/officeart/2005/8/layout/orgChart1"/>
    <dgm:cxn modelId="{3544DA70-B56D-441C-9253-24C9BD8C237B}" type="presParOf" srcId="{823A4860-8B91-4792-B404-935463DEA819}" destId="{F9B1B782-A033-4C01-9C1F-31CBF5EC447D}" srcOrd="1" destOrd="0" presId="urn:microsoft.com/office/officeart/2005/8/layout/orgChart1"/>
    <dgm:cxn modelId="{877EB9F7-BD7C-4A22-ACE8-995AD720D76E}" type="presParOf" srcId="{EBF9BA95-EB15-4AE1-BF36-BD078FC60995}" destId="{009760A4-0FD8-45AB-AB3C-0E266179950E}" srcOrd="1" destOrd="0" presId="urn:microsoft.com/office/officeart/2005/8/layout/orgChart1"/>
    <dgm:cxn modelId="{B6120243-74DA-40F2-892D-720EBE481A4D}" type="presParOf" srcId="{009760A4-0FD8-45AB-AB3C-0E266179950E}" destId="{15DE7C87-C8A5-4B60-B47F-DAE826F83ADE}" srcOrd="0" destOrd="0" presId="urn:microsoft.com/office/officeart/2005/8/layout/orgChart1"/>
    <dgm:cxn modelId="{514DFD6E-2822-463E-A84D-14551A0AAE1B}" type="presParOf" srcId="{009760A4-0FD8-45AB-AB3C-0E266179950E}" destId="{2ECB4447-35A6-4EE0-9266-594F550BA1BE}" srcOrd="1" destOrd="0" presId="urn:microsoft.com/office/officeart/2005/8/layout/orgChart1"/>
    <dgm:cxn modelId="{9EC9CB46-BBAA-40A4-A144-5B7D5792132A}" type="presParOf" srcId="{2ECB4447-35A6-4EE0-9266-594F550BA1BE}" destId="{3F0AC9BA-8A21-4D3F-BFBD-FCEDABC6142A}" srcOrd="0" destOrd="0" presId="urn:microsoft.com/office/officeart/2005/8/layout/orgChart1"/>
    <dgm:cxn modelId="{436EC9A1-D2AD-4802-93C0-084C1A92054B}" type="presParOf" srcId="{3F0AC9BA-8A21-4D3F-BFBD-FCEDABC6142A}" destId="{902ABAB9-2957-482F-A096-2CD65BCCD89B}" srcOrd="0" destOrd="0" presId="urn:microsoft.com/office/officeart/2005/8/layout/orgChart1"/>
    <dgm:cxn modelId="{ECE3B7EF-409C-443F-B295-3B302F9E9DC4}" type="presParOf" srcId="{3F0AC9BA-8A21-4D3F-BFBD-FCEDABC6142A}" destId="{0D07D201-7F26-4410-B4CD-9EADF1819123}" srcOrd="1" destOrd="0" presId="urn:microsoft.com/office/officeart/2005/8/layout/orgChart1"/>
    <dgm:cxn modelId="{F9FCF902-0336-4956-B5B1-92550DD84A26}" type="presParOf" srcId="{2ECB4447-35A6-4EE0-9266-594F550BA1BE}" destId="{BCC6D539-1CED-480E-91EA-A69EBAA8BF76}" srcOrd="1" destOrd="0" presId="urn:microsoft.com/office/officeart/2005/8/layout/orgChart1"/>
    <dgm:cxn modelId="{3D913EC9-CA8B-4C07-A2CA-7BFB39A0F100}" type="presParOf" srcId="{2ECB4447-35A6-4EE0-9266-594F550BA1BE}" destId="{F355560B-5873-4527-B23B-57EA9547BE6B}" srcOrd="2" destOrd="0" presId="urn:microsoft.com/office/officeart/2005/8/layout/orgChart1"/>
    <dgm:cxn modelId="{558A434D-0D31-4F4D-B736-DD2BB19765D9}" type="presParOf" srcId="{009760A4-0FD8-45AB-AB3C-0E266179950E}" destId="{F832C121-B049-409D-BEB2-3EC7F244BBD5}" srcOrd="2" destOrd="0" presId="urn:microsoft.com/office/officeart/2005/8/layout/orgChart1"/>
    <dgm:cxn modelId="{9BED7A47-462E-49A8-B242-85777822550F}" type="presParOf" srcId="{009760A4-0FD8-45AB-AB3C-0E266179950E}" destId="{D9B62307-8C1B-4E22-8872-851F2BC42BD7}" srcOrd="3" destOrd="0" presId="urn:microsoft.com/office/officeart/2005/8/layout/orgChart1"/>
    <dgm:cxn modelId="{DF735F42-2AA4-4364-ACC3-8484B7A18C73}" type="presParOf" srcId="{D9B62307-8C1B-4E22-8872-851F2BC42BD7}" destId="{9A77301A-EB1F-43C5-A7E6-FEF7707C2CC1}" srcOrd="0" destOrd="0" presId="urn:microsoft.com/office/officeart/2005/8/layout/orgChart1"/>
    <dgm:cxn modelId="{D06A08DF-1DB2-40AC-94D4-E639B374F370}" type="presParOf" srcId="{9A77301A-EB1F-43C5-A7E6-FEF7707C2CC1}" destId="{A6EB408F-1174-4ACC-8355-B1FBD778B6FB}" srcOrd="0" destOrd="0" presId="urn:microsoft.com/office/officeart/2005/8/layout/orgChart1"/>
    <dgm:cxn modelId="{5E816FB2-8969-4995-BF11-A817E7E259BC}" type="presParOf" srcId="{9A77301A-EB1F-43C5-A7E6-FEF7707C2CC1}" destId="{A4C6B654-7828-48D8-AE07-60CFA65BC374}" srcOrd="1" destOrd="0" presId="urn:microsoft.com/office/officeart/2005/8/layout/orgChart1"/>
    <dgm:cxn modelId="{03563B4B-ECFE-4FE2-86FC-3880AF8F49FA}" type="presParOf" srcId="{D9B62307-8C1B-4E22-8872-851F2BC42BD7}" destId="{1CF02631-2348-4366-B2D7-E67A86E454FF}" srcOrd="1" destOrd="0" presId="urn:microsoft.com/office/officeart/2005/8/layout/orgChart1"/>
    <dgm:cxn modelId="{433F79CE-6EB9-413F-9FEB-6BDF62C6EF4D}" type="presParOf" srcId="{D9B62307-8C1B-4E22-8872-851F2BC42BD7}" destId="{6F104DE3-DF40-4E5E-8361-BE60F1C1A96C}" srcOrd="2" destOrd="0" presId="urn:microsoft.com/office/officeart/2005/8/layout/orgChart1"/>
    <dgm:cxn modelId="{CD4B8D8F-8325-4DF1-AD13-A54FA335DC29}" type="presParOf" srcId="{EBF9BA95-EB15-4AE1-BF36-BD078FC60995}" destId="{003F0793-B4A1-4025-897A-8C23215451E4}" srcOrd="2" destOrd="0" presId="urn:microsoft.com/office/officeart/2005/8/layout/orgChart1"/>
    <dgm:cxn modelId="{62C4599C-D8A2-45C4-B0DD-32E760A8ADE8}" type="presParOf" srcId="{A057C08B-7E20-45B8-95E5-ADCFB3DF6543}" destId="{F3F564A5-D278-4BD0-870E-B0A29EDE59EA}" srcOrd="2" destOrd="0" presId="urn:microsoft.com/office/officeart/2005/8/layout/orgChart1"/>
    <dgm:cxn modelId="{9D479FC2-0129-4A88-861A-D143F2DE273E}" type="presParOf" srcId="{A84CC53C-219B-49EF-A970-028753CB09C0}" destId="{758121AD-9961-49AB-8F70-D3E86C684A08}" srcOrd="1" destOrd="0" presId="urn:microsoft.com/office/officeart/2005/8/layout/orgChart1"/>
    <dgm:cxn modelId="{02C05DD3-6D74-4F98-AE47-C68A6A91AF66}" type="presParOf" srcId="{758121AD-9961-49AB-8F70-D3E86C684A08}" destId="{E4E46341-CE8F-4EE0-8E18-40868C9AC01D}" srcOrd="0" destOrd="0" presId="urn:microsoft.com/office/officeart/2005/8/layout/orgChart1"/>
    <dgm:cxn modelId="{2CAACFB7-153B-48A8-8D5D-69F16024D4D6}" type="presParOf" srcId="{E4E46341-CE8F-4EE0-8E18-40868C9AC01D}" destId="{320EE538-3952-4774-9895-6CCC5F8669B8}" srcOrd="0" destOrd="0" presId="urn:microsoft.com/office/officeart/2005/8/layout/orgChart1"/>
    <dgm:cxn modelId="{67095FD7-99BD-4875-A0ED-F0F541EF8B2E}" type="presParOf" srcId="{E4E46341-CE8F-4EE0-8E18-40868C9AC01D}" destId="{3285BD54-EFB2-4931-8C10-BA996F551E12}" srcOrd="1" destOrd="0" presId="urn:microsoft.com/office/officeart/2005/8/layout/orgChart1"/>
    <dgm:cxn modelId="{8C14A068-7481-4772-86D1-DE9386B2D91C}" type="presParOf" srcId="{758121AD-9961-49AB-8F70-D3E86C684A08}" destId="{11E8D660-DDD5-4332-AB02-B5F1D918634C}" srcOrd="1" destOrd="0" presId="urn:microsoft.com/office/officeart/2005/8/layout/orgChart1"/>
    <dgm:cxn modelId="{11E5494C-B37E-4287-9E38-F70AA5C578D5}" type="presParOf" srcId="{11E8D660-DDD5-4332-AB02-B5F1D918634C}" destId="{BDDB4B2D-C4E4-4223-907D-E685992C69CA}" srcOrd="0" destOrd="0" presId="urn:microsoft.com/office/officeart/2005/8/layout/orgChart1"/>
    <dgm:cxn modelId="{B9E0FEF2-14A1-4D6A-AD31-37B658AEF902}" type="presParOf" srcId="{11E8D660-DDD5-4332-AB02-B5F1D918634C}" destId="{D3D4C01A-A615-458F-B58D-532547B81F75}" srcOrd="1" destOrd="0" presId="urn:microsoft.com/office/officeart/2005/8/layout/orgChart1"/>
    <dgm:cxn modelId="{EBE3A71D-1181-4CFF-A200-2A3C28C34E8D}" type="presParOf" srcId="{D3D4C01A-A615-458F-B58D-532547B81F75}" destId="{B60E17C1-973C-4090-8502-CAB10D0C9841}" srcOrd="0" destOrd="0" presId="urn:microsoft.com/office/officeart/2005/8/layout/orgChart1"/>
    <dgm:cxn modelId="{C24DD801-D5F7-4D09-8409-CA53D1D83EC9}" type="presParOf" srcId="{B60E17C1-973C-4090-8502-CAB10D0C9841}" destId="{A338A040-9B63-49F3-A791-39807D7519E1}" srcOrd="0" destOrd="0" presId="urn:microsoft.com/office/officeart/2005/8/layout/orgChart1"/>
    <dgm:cxn modelId="{E1AFF29B-DA3A-4491-8AC6-06BB86A78E5C}" type="presParOf" srcId="{B60E17C1-973C-4090-8502-CAB10D0C9841}" destId="{E0893B44-DC5A-44BC-AC0F-962B72F3E5A5}" srcOrd="1" destOrd="0" presId="urn:microsoft.com/office/officeart/2005/8/layout/orgChart1"/>
    <dgm:cxn modelId="{24079A8B-1E1E-4249-AD65-CB2FC53D0349}" type="presParOf" srcId="{D3D4C01A-A615-458F-B58D-532547B81F75}" destId="{1302130C-2AE7-4C6B-8E8F-BEA7F87659D2}" srcOrd="1" destOrd="0" presId="urn:microsoft.com/office/officeart/2005/8/layout/orgChart1"/>
    <dgm:cxn modelId="{F4B7FF2F-8F53-4234-B2F1-5544E66AF1AA}" type="presParOf" srcId="{1302130C-2AE7-4C6B-8E8F-BEA7F87659D2}" destId="{88BE6875-CFEB-41A0-8F93-89E901A8073B}" srcOrd="0" destOrd="0" presId="urn:microsoft.com/office/officeart/2005/8/layout/orgChart1"/>
    <dgm:cxn modelId="{9B3C01FD-8DD1-4AFF-BE0F-8E83686F158B}" type="presParOf" srcId="{1302130C-2AE7-4C6B-8E8F-BEA7F87659D2}" destId="{676B4853-2F15-405B-987E-600F7CD95A1A}" srcOrd="1" destOrd="0" presId="urn:microsoft.com/office/officeart/2005/8/layout/orgChart1"/>
    <dgm:cxn modelId="{415AD37D-668D-4029-8E39-04DE63A448E6}" type="presParOf" srcId="{676B4853-2F15-405B-987E-600F7CD95A1A}" destId="{764ECF3A-1767-4A33-8DE1-229BB5B923A5}" srcOrd="0" destOrd="0" presId="urn:microsoft.com/office/officeart/2005/8/layout/orgChart1"/>
    <dgm:cxn modelId="{48334E56-0852-4058-8E8C-6FB02F3D7A11}" type="presParOf" srcId="{764ECF3A-1767-4A33-8DE1-229BB5B923A5}" destId="{1371BFCA-61D5-4562-A6B1-2CCF7C0C65FE}" srcOrd="0" destOrd="0" presId="urn:microsoft.com/office/officeart/2005/8/layout/orgChart1"/>
    <dgm:cxn modelId="{32B9F404-6BFF-4829-9E10-6E3AAD1F52B1}" type="presParOf" srcId="{764ECF3A-1767-4A33-8DE1-229BB5B923A5}" destId="{B559077D-C7A1-4FFA-AF7C-F04969E70EE9}" srcOrd="1" destOrd="0" presId="urn:microsoft.com/office/officeart/2005/8/layout/orgChart1"/>
    <dgm:cxn modelId="{C611DA11-3E8D-4839-9301-F05243C8E2FA}" type="presParOf" srcId="{676B4853-2F15-405B-987E-600F7CD95A1A}" destId="{869C8802-C264-4DA2-8C6E-912F2E3E1563}" srcOrd="1" destOrd="0" presId="urn:microsoft.com/office/officeart/2005/8/layout/orgChart1"/>
    <dgm:cxn modelId="{58611C8B-B09B-4351-BC31-52F4B3A3E0C5}" type="presParOf" srcId="{869C8802-C264-4DA2-8C6E-912F2E3E1563}" destId="{C00C053C-E6B5-44DE-8125-60DABEE59E05}" srcOrd="0" destOrd="0" presId="urn:microsoft.com/office/officeart/2005/8/layout/orgChart1"/>
    <dgm:cxn modelId="{0C0B5585-04C8-40A8-962D-5DC6B2370B06}" type="presParOf" srcId="{869C8802-C264-4DA2-8C6E-912F2E3E1563}" destId="{01F393CE-03FD-49C4-9FB0-B6C6C5D66E4E}" srcOrd="1" destOrd="0" presId="urn:microsoft.com/office/officeart/2005/8/layout/orgChart1"/>
    <dgm:cxn modelId="{8276B195-BA91-482C-A7D5-022D9B66DDE1}" type="presParOf" srcId="{01F393CE-03FD-49C4-9FB0-B6C6C5D66E4E}" destId="{2BB20E66-B43A-4EFF-9958-CED52AEB7EC5}" srcOrd="0" destOrd="0" presId="urn:microsoft.com/office/officeart/2005/8/layout/orgChart1"/>
    <dgm:cxn modelId="{CCB6F594-DD46-44DF-A46D-BDF6EBE47765}" type="presParOf" srcId="{2BB20E66-B43A-4EFF-9958-CED52AEB7EC5}" destId="{E59C6361-886D-4045-A111-38A26F453389}" srcOrd="0" destOrd="0" presId="urn:microsoft.com/office/officeart/2005/8/layout/orgChart1"/>
    <dgm:cxn modelId="{71EC160B-6A3F-4D3C-BF10-57C9C4286DEC}" type="presParOf" srcId="{2BB20E66-B43A-4EFF-9958-CED52AEB7EC5}" destId="{581FA72C-9B12-4702-AD73-7A6E6950A78D}" srcOrd="1" destOrd="0" presId="urn:microsoft.com/office/officeart/2005/8/layout/orgChart1"/>
    <dgm:cxn modelId="{6D97C183-A06E-4E99-B489-0EE3146B9CEB}" type="presParOf" srcId="{01F393CE-03FD-49C4-9FB0-B6C6C5D66E4E}" destId="{D10C5D4A-AE51-40A4-8A4A-3A9AB7229CC7}" srcOrd="1" destOrd="0" presId="urn:microsoft.com/office/officeart/2005/8/layout/orgChart1"/>
    <dgm:cxn modelId="{D536A6E3-6D17-4388-A31C-A7E19E2AC2DB}" type="presParOf" srcId="{01F393CE-03FD-49C4-9FB0-B6C6C5D66E4E}" destId="{7DE9B68E-064E-4A29-9AFF-DC59726604A7}" srcOrd="2" destOrd="0" presId="urn:microsoft.com/office/officeart/2005/8/layout/orgChart1"/>
    <dgm:cxn modelId="{D0381FB6-FC06-4348-A473-C4E2179458F8}" type="presParOf" srcId="{869C8802-C264-4DA2-8C6E-912F2E3E1563}" destId="{5DEE137D-8441-4B3C-B73A-D37231907ADE}" srcOrd="2" destOrd="0" presId="urn:microsoft.com/office/officeart/2005/8/layout/orgChart1"/>
    <dgm:cxn modelId="{996D426D-88DA-4A38-8469-C7E059B12E8C}" type="presParOf" srcId="{869C8802-C264-4DA2-8C6E-912F2E3E1563}" destId="{F7FD3443-3AE0-4634-9395-A9B84C0FB114}" srcOrd="3" destOrd="0" presId="urn:microsoft.com/office/officeart/2005/8/layout/orgChart1"/>
    <dgm:cxn modelId="{4A0599DE-DA37-41AE-9681-FE37F0458148}" type="presParOf" srcId="{F7FD3443-3AE0-4634-9395-A9B84C0FB114}" destId="{F4FB9D75-3242-4BC3-8659-6C8D006B78FD}" srcOrd="0" destOrd="0" presId="urn:microsoft.com/office/officeart/2005/8/layout/orgChart1"/>
    <dgm:cxn modelId="{AA4A5F90-7C08-43A6-A5DC-43A67D8ABCEA}" type="presParOf" srcId="{F4FB9D75-3242-4BC3-8659-6C8D006B78FD}" destId="{B3058BAA-4AF4-413D-9FB2-AE52DB36D3F9}" srcOrd="0" destOrd="0" presId="urn:microsoft.com/office/officeart/2005/8/layout/orgChart1"/>
    <dgm:cxn modelId="{9CEF15E5-F6A3-4F23-B522-39B4BAB0EB6F}" type="presParOf" srcId="{F4FB9D75-3242-4BC3-8659-6C8D006B78FD}" destId="{107C1DEC-DB6C-487C-915A-C0ED64A4B21A}" srcOrd="1" destOrd="0" presId="urn:microsoft.com/office/officeart/2005/8/layout/orgChart1"/>
    <dgm:cxn modelId="{8945CA03-6320-4FBD-96FD-B2DCFCB77CB3}" type="presParOf" srcId="{F7FD3443-3AE0-4634-9395-A9B84C0FB114}" destId="{DBD70616-06BF-4838-899E-4F293D16F927}" srcOrd="1" destOrd="0" presId="urn:microsoft.com/office/officeart/2005/8/layout/orgChart1"/>
    <dgm:cxn modelId="{155D1182-15FF-45E4-BB4F-D0A7F0C2027F}" type="presParOf" srcId="{F7FD3443-3AE0-4634-9395-A9B84C0FB114}" destId="{C94ED438-9E9E-4FB2-9F3B-1789D814AED7}" srcOrd="2" destOrd="0" presId="urn:microsoft.com/office/officeart/2005/8/layout/orgChart1"/>
    <dgm:cxn modelId="{223E8B37-A8BE-46DD-86B0-09AEDABFC4C0}" type="presParOf" srcId="{676B4853-2F15-405B-987E-600F7CD95A1A}" destId="{8502DD48-45FB-4B8D-A36C-D290B3D76771}" srcOrd="2" destOrd="0" presId="urn:microsoft.com/office/officeart/2005/8/layout/orgChart1"/>
    <dgm:cxn modelId="{31313613-3B3B-4E1B-BF71-AF1663E94551}" type="presParOf" srcId="{1302130C-2AE7-4C6B-8E8F-BEA7F87659D2}" destId="{C37E9016-1443-49D1-95F1-26055FC18B7E}" srcOrd="2" destOrd="0" presId="urn:microsoft.com/office/officeart/2005/8/layout/orgChart1"/>
    <dgm:cxn modelId="{2DCD96D0-D007-486B-8E79-61A7BE75D7BB}" type="presParOf" srcId="{1302130C-2AE7-4C6B-8E8F-BEA7F87659D2}" destId="{7793C683-72A5-462E-A438-78DE865F89FD}" srcOrd="3" destOrd="0" presId="urn:microsoft.com/office/officeart/2005/8/layout/orgChart1"/>
    <dgm:cxn modelId="{0AC986FD-750F-4F42-9CCD-80A714DE6AED}" type="presParOf" srcId="{7793C683-72A5-462E-A438-78DE865F89FD}" destId="{45113944-30D1-4BC1-8355-6CF687856C02}" srcOrd="0" destOrd="0" presId="urn:microsoft.com/office/officeart/2005/8/layout/orgChart1"/>
    <dgm:cxn modelId="{82076CCB-9B4D-4F53-8A58-448ECEF3A5C0}" type="presParOf" srcId="{45113944-30D1-4BC1-8355-6CF687856C02}" destId="{790B139A-82C6-4232-9862-219595DD5CB9}" srcOrd="0" destOrd="0" presId="urn:microsoft.com/office/officeart/2005/8/layout/orgChart1"/>
    <dgm:cxn modelId="{3AC7F452-6100-4ACB-98C8-26149B85E98A}" type="presParOf" srcId="{45113944-30D1-4BC1-8355-6CF687856C02}" destId="{E21C195C-A0DC-42BD-86B7-298ADE732AE7}" srcOrd="1" destOrd="0" presId="urn:microsoft.com/office/officeart/2005/8/layout/orgChart1"/>
    <dgm:cxn modelId="{39582BF8-0EE0-43A5-AFB6-3DCC22D9AFFB}" type="presParOf" srcId="{7793C683-72A5-462E-A438-78DE865F89FD}" destId="{80E5EA10-598C-4A22-A622-CC9872E4E697}" srcOrd="1" destOrd="0" presId="urn:microsoft.com/office/officeart/2005/8/layout/orgChart1"/>
    <dgm:cxn modelId="{660D6C95-CA1E-49AA-84C6-875E3AB94722}" type="presParOf" srcId="{80E5EA10-598C-4A22-A622-CC9872E4E697}" destId="{CFEF9FF4-9B68-4E3B-BB9B-32D503CA4014}" srcOrd="0" destOrd="0" presId="urn:microsoft.com/office/officeart/2005/8/layout/orgChart1"/>
    <dgm:cxn modelId="{87F0B62C-11DE-4DF7-AB88-C0B6F11BDBC5}" type="presParOf" srcId="{80E5EA10-598C-4A22-A622-CC9872E4E697}" destId="{4C9EA386-E59E-4B5A-AD61-439CF21E16DF}" srcOrd="1" destOrd="0" presId="urn:microsoft.com/office/officeart/2005/8/layout/orgChart1"/>
    <dgm:cxn modelId="{799B0DF3-2D46-476B-BA1E-F55CBF31F0A5}" type="presParOf" srcId="{4C9EA386-E59E-4B5A-AD61-439CF21E16DF}" destId="{A36B733E-38CF-4053-A253-EAFC003E061D}" srcOrd="0" destOrd="0" presId="urn:microsoft.com/office/officeart/2005/8/layout/orgChart1"/>
    <dgm:cxn modelId="{5322D3D2-478C-4B7B-8F9A-8B72BAF5350C}" type="presParOf" srcId="{A36B733E-38CF-4053-A253-EAFC003E061D}" destId="{0D0E860B-01C1-4277-8931-6E2D71D07A80}" srcOrd="0" destOrd="0" presId="urn:microsoft.com/office/officeart/2005/8/layout/orgChart1"/>
    <dgm:cxn modelId="{44F57FF9-CEED-4037-BA08-27F9FBFADE01}" type="presParOf" srcId="{A36B733E-38CF-4053-A253-EAFC003E061D}" destId="{64C8C09C-C31D-422E-B862-63D0BBF91351}" srcOrd="1" destOrd="0" presId="urn:microsoft.com/office/officeart/2005/8/layout/orgChart1"/>
    <dgm:cxn modelId="{4355E1CC-D066-4E08-8CF5-AF9E738866ED}" type="presParOf" srcId="{4C9EA386-E59E-4B5A-AD61-439CF21E16DF}" destId="{C3786E01-B044-4666-9528-3FBE5C259B78}" srcOrd="1" destOrd="0" presId="urn:microsoft.com/office/officeart/2005/8/layout/orgChart1"/>
    <dgm:cxn modelId="{03DA14B1-4391-4BA2-9CC7-8A3246598EF4}" type="presParOf" srcId="{4C9EA386-E59E-4B5A-AD61-439CF21E16DF}" destId="{B1052F28-07F2-4821-AB00-4C4A12A463E7}" srcOrd="2" destOrd="0" presId="urn:microsoft.com/office/officeart/2005/8/layout/orgChart1"/>
    <dgm:cxn modelId="{1BEC820B-5DFD-40B3-A0B5-891EE82F6375}" type="presParOf" srcId="{80E5EA10-598C-4A22-A622-CC9872E4E697}" destId="{C987A6E7-D79F-4D26-AE78-559C6B6D5504}" srcOrd="2" destOrd="0" presId="urn:microsoft.com/office/officeart/2005/8/layout/orgChart1"/>
    <dgm:cxn modelId="{BD795BEE-577E-4CF7-AB3F-04E838FBB0D7}" type="presParOf" srcId="{80E5EA10-598C-4A22-A622-CC9872E4E697}" destId="{DF8D7DB2-3E27-4F84-8F51-28E9DD99B7ED}" srcOrd="3" destOrd="0" presId="urn:microsoft.com/office/officeart/2005/8/layout/orgChart1"/>
    <dgm:cxn modelId="{6B5900B2-AB7E-4B47-ABA1-D185465E8CE4}" type="presParOf" srcId="{DF8D7DB2-3E27-4F84-8F51-28E9DD99B7ED}" destId="{331099E3-F479-4517-BE61-11D5518B62D7}" srcOrd="0" destOrd="0" presId="urn:microsoft.com/office/officeart/2005/8/layout/orgChart1"/>
    <dgm:cxn modelId="{447B5590-FC84-4E42-97EE-393561951959}" type="presParOf" srcId="{331099E3-F479-4517-BE61-11D5518B62D7}" destId="{9E6E2B88-0FB3-4116-A6D5-624F739B0C4F}" srcOrd="0" destOrd="0" presId="urn:microsoft.com/office/officeart/2005/8/layout/orgChart1"/>
    <dgm:cxn modelId="{E80A95F4-CBC8-44F0-8006-63E2312497C9}" type="presParOf" srcId="{331099E3-F479-4517-BE61-11D5518B62D7}" destId="{370D09FE-7F52-417E-A3D2-6A610CBE5262}" srcOrd="1" destOrd="0" presId="urn:microsoft.com/office/officeart/2005/8/layout/orgChart1"/>
    <dgm:cxn modelId="{5728ED6E-E36B-4677-9A36-5521C04A547F}" type="presParOf" srcId="{DF8D7DB2-3E27-4F84-8F51-28E9DD99B7ED}" destId="{48458019-8A45-48AA-B6AE-F24AA026E36A}" srcOrd="1" destOrd="0" presId="urn:microsoft.com/office/officeart/2005/8/layout/orgChart1"/>
    <dgm:cxn modelId="{9EF54B31-EBFD-4EB4-A1E1-925F9B08EEF1}" type="presParOf" srcId="{DF8D7DB2-3E27-4F84-8F51-28E9DD99B7ED}" destId="{DFBD8071-87AC-454A-B3DF-9419DC8E9B06}" srcOrd="2" destOrd="0" presId="urn:microsoft.com/office/officeart/2005/8/layout/orgChart1"/>
    <dgm:cxn modelId="{7144719C-2C88-438B-A76E-0381D00A44C6}" type="presParOf" srcId="{7793C683-72A5-462E-A438-78DE865F89FD}" destId="{F153BE13-5307-41B2-873F-5D92C5BA91C2}" srcOrd="2" destOrd="0" presId="urn:microsoft.com/office/officeart/2005/8/layout/orgChart1"/>
    <dgm:cxn modelId="{BCB68BC9-D4BE-4495-8F08-09D898532AC6}" type="presParOf" srcId="{D3D4C01A-A615-458F-B58D-532547B81F75}" destId="{DF7215C5-D1B5-4183-A8BF-7371CEB5A84B}" srcOrd="2" destOrd="0" presId="urn:microsoft.com/office/officeart/2005/8/layout/orgChart1"/>
    <dgm:cxn modelId="{26B0FC72-4511-452A-9ED0-9E14A14BA3A9}" type="presParOf" srcId="{11E8D660-DDD5-4332-AB02-B5F1D918634C}" destId="{854CBCAB-7A0B-42B7-B492-F12C346E5170}" srcOrd="2" destOrd="0" presId="urn:microsoft.com/office/officeart/2005/8/layout/orgChart1"/>
    <dgm:cxn modelId="{CFDC6D68-D0F8-413C-824B-B03B16F2BCF5}" type="presParOf" srcId="{11E8D660-DDD5-4332-AB02-B5F1D918634C}" destId="{B3FE3530-04E7-4BBA-9A28-FFA43B5E50A9}" srcOrd="3" destOrd="0" presId="urn:microsoft.com/office/officeart/2005/8/layout/orgChart1"/>
    <dgm:cxn modelId="{9E1D1BDE-D49F-4CC4-9C56-6D678AA014BC}" type="presParOf" srcId="{B3FE3530-04E7-4BBA-9A28-FFA43B5E50A9}" destId="{C5917F8A-E376-4731-8F98-68B520C0FA26}" srcOrd="0" destOrd="0" presId="urn:microsoft.com/office/officeart/2005/8/layout/orgChart1"/>
    <dgm:cxn modelId="{828DB8C9-3C73-48FA-9A09-FF204442EFCE}" type="presParOf" srcId="{C5917F8A-E376-4731-8F98-68B520C0FA26}" destId="{5C76AF95-31CB-4594-A780-03A2C0DBE02D}" srcOrd="0" destOrd="0" presId="urn:microsoft.com/office/officeart/2005/8/layout/orgChart1"/>
    <dgm:cxn modelId="{2DDEC8D0-E502-4FD7-9AF3-44310D1E190D}" type="presParOf" srcId="{C5917F8A-E376-4731-8F98-68B520C0FA26}" destId="{562D5CF6-5ABF-4DFB-815F-7D3C263B8F6D}" srcOrd="1" destOrd="0" presId="urn:microsoft.com/office/officeart/2005/8/layout/orgChart1"/>
    <dgm:cxn modelId="{D51D5EF3-B916-4244-A9E4-C6143AAE1A83}" type="presParOf" srcId="{B3FE3530-04E7-4BBA-9A28-FFA43B5E50A9}" destId="{2979BDE4-08D8-4710-8135-75951F2DD72B}" srcOrd="1" destOrd="0" presId="urn:microsoft.com/office/officeart/2005/8/layout/orgChart1"/>
    <dgm:cxn modelId="{D64BE614-CAF9-4F79-AE40-F6452FB505C2}" type="presParOf" srcId="{2979BDE4-08D8-4710-8135-75951F2DD72B}" destId="{9848D86C-CC85-4A80-A4F7-7D381AC83559}" srcOrd="0" destOrd="0" presId="urn:microsoft.com/office/officeart/2005/8/layout/orgChart1"/>
    <dgm:cxn modelId="{1FA7298D-9ADB-43CB-BAAE-E08B63E69A55}" type="presParOf" srcId="{2979BDE4-08D8-4710-8135-75951F2DD72B}" destId="{02A657A7-32CB-441A-998E-C640E8436411}" srcOrd="1" destOrd="0" presId="urn:microsoft.com/office/officeart/2005/8/layout/orgChart1"/>
    <dgm:cxn modelId="{68AE3D17-CCD2-4191-948D-15BC647A4A2C}" type="presParOf" srcId="{02A657A7-32CB-441A-998E-C640E8436411}" destId="{CF44EC84-1C25-44EE-87CE-27C8B4390595}" srcOrd="0" destOrd="0" presId="urn:microsoft.com/office/officeart/2005/8/layout/orgChart1"/>
    <dgm:cxn modelId="{C9D2CBB3-2D23-4D21-A980-18C6411934C6}" type="presParOf" srcId="{CF44EC84-1C25-44EE-87CE-27C8B4390595}" destId="{9524F0FE-7AEA-422D-8C47-48E475864522}" srcOrd="0" destOrd="0" presId="urn:microsoft.com/office/officeart/2005/8/layout/orgChart1"/>
    <dgm:cxn modelId="{01262480-F1AD-4C3C-ADC2-532F4F42EF31}" type="presParOf" srcId="{CF44EC84-1C25-44EE-87CE-27C8B4390595}" destId="{6889562D-6732-4D7C-BE69-7F5FFB9D5F41}" srcOrd="1" destOrd="0" presId="urn:microsoft.com/office/officeart/2005/8/layout/orgChart1"/>
    <dgm:cxn modelId="{8D14B111-4F11-42A5-9B43-333611DA9800}" type="presParOf" srcId="{02A657A7-32CB-441A-998E-C640E8436411}" destId="{663109B4-8DEB-4B52-AFB6-980FDCE7B59B}" srcOrd="1" destOrd="0" presId="urn:microsoft.com/office/officeart/2005/8/layout/orgChart1"/>
    <dgm:cxn modelId="{74AB337A-D01B-4DE6-8F1B-8A9C354D6B62}" type="presParOf" srcId="{02A657A7-32CB-441A-998E-C640E8436411}" destId="{CE514851-707A-4690-92D4-4DBF8E07B86A}" srcOrd="2" destOrd="0" presId="urn:microsoft.com/office/officeart/2005/8/layout/orgChart1"/>
    <dgm:cxn modelId="{DB08DBDD-5D74-4DC4-82E7-70A914C672E2}" type="presParOf" srcId="{2979BDE4-08D8-4710-8135-75951F2DD72B}" destId="{A65182E5-0B1E-4403-A972-7B06D6FD0A4A}" srcOrd="2" destOrd="0" presId="urn:microsoft.com/office/officeart/2005/8/layout/orgChart1"/>
    <dgm:cxn modelId="{C3DE8FE2-B91C-4778-AB71-06255FCD48DE}" type="presParOf" srcId="{2979BDE4-08D8-4710-8135-75951F2DD72B}" destId="{453830B9-DBCD-4C14-A6E0-A0D157EE44B6}" srcOrd="3" destOrd="0" presId="urn:microsoft.com/office/officeart/2005/8/layout/orgChart1"/>
    <dgm:cxn modelId="{2636F540-44CD-40DF-9152-48D673DF3CBE}" type="presParOf" srcId="{453830B9-DBCD-4C14-A6E0-A0D157EE44B6}" destId="{AF7E245F-DC51-44FC-901C-C5A488F626CB}" srcOrd="0" destOrd="0" presId="urn:microsoft.com/office/officeart/2005/8/layout/orgChart1"/>
    <dgm:cxn modelId="{161834FF-C94B-4F64-8239-C800C2FBDCB4}" type="presParOf" srcId="{AF7E245F-DC51-44FC-901C-C5A488F626CB}" destId="{3C136175-5440-4DB7-B625-8862C38A2D34}" srcOrd="0" destOrd="0" presId="urn:microsoft.com/office/officeart/2005/8/layout/orgChart1"/>
    <dgm:cxn modelId="{DF1EDAF0-40C2-48C8-9151-BBA8CE96862D}" type="presParOf" srcId="{AF7E245F-DC51-44FC-901C-C5A488F626CB}" destId="{8B8E4BF7-4565-4194-BD51-88C9C018D4FB}" srcOrd="1" destOrd="0" presId="urn:microsoft.com/office/officeart/2005/8/layout/orgChart1"/>
    <dgm:cxn modelId="{C4322214-19C0-4E13-8271-94CD08DB2286}" type="presParOf" srcId="{453830B9-DBCD-4C14-A6E0-A0D157EE44B6}" destId="{1FC1D782-9DEE-4AEC-A7E8-F309686EC52D}" srcOrd="1" destOrd="0" presId="urn:microsoft.com/office/officeart/2005/8/layout/orgChart1"/>
    <dgm:cxn modelId="{3B9A6F88-3CDE-4689-A41A-A0E33D5B0821}" type="presParOf" srcId="{453830B9-DBCD-4C14-A6E0-A0D157EE44B6}" destId="{2B788B6D-7852-4ECD-B534-2CC7D83CF692}" srcOrd="2" destOrd="0" presId="urn:microsoft.com/office/officeart/2005/8/layout/orgChart1"/>
    <dgm:cxn modelId="{8799E057-FF17-4BB5-B79E-AAF96B5D2CA3}" type="presParOf" srcId="{B3FE3530-04E7-4BBA-9A28-FFA43B5E50A9}" destId="{DC593B4A-3907-42F5-B933-8D9F232767FD}" srcOrd="2" destOrd="0" presId="urn:microsoft.com/office/officeart/2005/8/layout/orgChart1"/>
    <dgm:cxn modelId="{E8365407-8407-4DB2-8A82-308BA445DA92}" type="presParOf" srcId="{758121AD-9961-49AB-8F70-D3E86C684A08}" destId="{490AFA03-2C46-4982-BD2E-08EDCCB848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182E5-0B1E-4403-A972-7B06D6FD0A4A}">
      <dsp:nvSpPr>
        <dsp:cNvPr id="0" name=""/>
        <dsp:cNvSpPr/>
      </dsp:nvSpPr>
      <dsp:spPr>
        <a:xfrm>
          <a:off x="7278749" y="1995419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8D86C-CC85-4A80-A4F7-7D381AC83559}">
      <dsp:nvSpPr>
        <dsp:cNvPr id="0" name=""/>
        <dsp:cNvSpPr/>
      </dsp:nvSpPr>
      <dsp:spPr>
        <a:xfrm>
          <a:off x="7278749" y="1995419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CBCAB-7A0B-42B7-B492-F12C346E5170}">
      <dsp:nvSpPr>
        <dsp:cNvPr id="0" name=""/>
        <dsp:cNvSpPr/>
      </dsp:nvSpPr>
      <dsp:spPr>
        <a:xfrm>
          <a:off x="6889513" y="636403"/>
          <a:ext cx="719243" cy="946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879"/>
              </a:lnTo>
              <a:lnTo>
                <a:pt x="719243" y="859879"/>
              </a:lnTo>
              <a:lnTo>
                <a:pt x="719243" y="9465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7A6E7-D79F-4D26-AE78-559C6B6D5504}">
      <dsp:nvSpPr>
        <dsp:cNvPr id="0" name=""/>
        <dsp:cNvSpPr/>
      </dsp:nvSpPr>
      <dsp:spPr>
        <a:xfrm>
          <a:off x="6280475" y="2581183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F9FF4-9B68-4E3B-BB9B-32D503CA4014}">
      <dsp:nvSpPr>
        <dsp:cNvPr id="0" name=""/>
        <dsp:cNvSpPr/>
      </dsp:nvSpPr>
      <dsp:spPr>
        <a:xfrm>
          <a:off x="6280475" y="2581183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E9016-1443-49D1-95F1-26055FC18B7E}">
      <dsp:nvSpPr>
        <dsp:cNvPr id="0" name=""/>
        <dsp:cNvSpPr/>
      </dsp:nvSpPr>
      <dsp:spPr>
        <a:xfrm>
          <a:off x="6111346" y="1995419"/>
          <a:ext cx="499136" cy="173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27"/>
              </a:lnTo>
              <a:lnTo>
                <a:pt x="499136" y="86627"/>
              </a:lnTo>
              <a:lnTo>
                <a:pt x="499136" y="1732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E137D-8441-4B3C-B73A-D37231907ADE}">
      <dsp:nvSpPr>
        <dsp:cNvPr id="0" name=""/>
        <dsp:cNvSpPr/>
      </dsp:nvSpPr>
      <dsp:spPr>
        <a:xfrm>
          <a:off x="5282202" y="2581183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C053C-E6B5-44DE-8125-60DABEE59E05}">
      <dsp:nvSpPr>
        <dsp:cNvPr id="0" name=""/>
        <dsp:cNvSpPr/>
      </dsp:nvSpPr>
      <dsp:spPr>
        <a:xfrm>
          <a:off x="5282202" y="2581183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E6875-CFEB-41A0-8F93-89E901A8073B}">
      <dsp:nvSpPr>
        <dsp:cNvPr id="0" name=""/>
        <dsp:cNvSpPr/>
      </dsp:nvSpPr>
      <dsp:spPr>
        <a:xfrm>
          <a:off x="5612210" y="1995419"/>
          <a:ext cx="499136" cy="173254"/>
        </a:xfrm>
        <a:custGeom>
          <a:avLst/>
          <a:gdLst/>
          <a:ahLst/>
          <a:cxnLst/>
          <a:rect l="0" t="0" r="0" b="0"/>
          <a:pathLst>
            <a:path>
              <a:moveTo>
                <a:pt x="499136" y="0"/>
              </a:moveTo>
              <a:lnTo>
                <a:pt x="499136" y="86627"/>
              </a:lnTo>
              <a:lnTo>
                <a:pt x="0" y="86627"/>
              </a:lnTo>
              <a:lnTo>
                <a:pt x="0" y="1732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B4B2D-C4E4-4223-907D-E685992C69CA}">
      <dsp:nvSpPr>
        <dsp:cNvPr id="0" name=""/>
        <dsp:cNvSpPr/>
      </dsp:nvSpPr>
      <dsp:spPr>
        <a:xfrm>
          <a:off x="6111346" y="636403"/>
          <a:ext cx="778166" cy="946506"/>
        </a:xfrm>
        <a:custGeom>
          <a:avLst/>
          <a:gdLst/>
          <a:ahLst/>
          <a:cxnLst/>
          <a:rect l="0" t="0" r="0" b="0"/>
          <a:pathLst>
            <a:path>
              <a:moveTo>
                <a:pt x="778166" y="0"/>
              </a:moveTo>
              <a:lnTo>
                <a:pt x="778166" y="859879"/>
              </a:lnTo>
              <a:lnTo>
                <a:pt x="0" y="859879"/>
              </a:lnTo>
              <a:lnTo>
                <a:pt x="0" y="9465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2C121-B049-409D-BEB2-3EC7F244BBD5}">
      <dsp:nvSpPr>
        <dsp:cNvPr id="0" name=""/>
        <dsp:cNvSpPr/>
      </dsp:nvSpPr>
      <dsp:spPr>
        <a:xfrm>
          <a:off x="2806220" y="1326910"/>
          <a:ext cx="620397" cy="250946"/>
        </a:xfrm>
        <a:custGeom>
          <a:avLst/>
          <a:gdLst/>
          <a:ahLst/>
          <a:cxnLst/>
          <a:rect l="0" t="0" r="0" b="0"/>
          <a:pathLst>
            <a:path>
              <a:moveTo>
                <a:pt x="620397" y="0"/>
              </a:moveTo>
              <a:lnTo>
                <a:pt x="620397" y="250946"/>
              </a:lnTo>
              <a:lnTo>
                <a:pt x="0" y="2509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E7C87-C8A5-4B60-B47F-DAE826F83ADE}">
      <dsp:nvSpPr>
        <dsp:cNvPr id="0" name=""/>
        <dsp:cNvSpPr/>
      </dsp:nvSpPr>
      <dsp:spPr>
        <a:xfrm>
          <a:off x="3426617" y="1326910"/>
          <a:ext cx="840580" cy="25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46"/>
              </a:lnTo>
              <a:lnTo>
                <a:pt x="840580" y="2509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05DFC-4352-4A09-ACDB-546B2583953B}">
      <dsp:nvSpPr>
        <dsp:cNvPr id="0" name=""/>
        <dsp:cNvSpPr/>
      </dsp:nvSpPr>
      <dsp:spPr>
        <a:xfrm>
          <a:off x="2887746" y="530318"/>
          <a:ext cx="1138937" cy="384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455"/>
              </a:lnTo>
              <a:lnTo>
                <a:pt x="1138937" y="297455"/>
              </a:lnTo>
              <a:lnTo>
                <a:pt x="1138937" y="384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B91FE-378B-4C3B-9B4F-AB373043BEC7}">
      <dsp:nvSpPr>
        <dsp:cNvPr id="0" name=""/>
        <dsp:cNvSpPr/>
      </dsp:nvSpPr>
      <dsp:spPr>
        <a:xfrm>
          <a:off x="3079400" y="2546581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CC700-5EC9-4BE6-B50D-F5C5AAD47D3F}">
      <dsp:nvSpPr>
        <dsp:cNvPr id="0" name=""/>
        <dsp:cNvSpPr/>
      </dsp:nvSpPr>
      <dsp:spPr>
        <a:xfrm>
          <a:off x="3079400" y="2546581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6749C-8B67-4B24-9404-376EBB52951E}">
      <dsp:nvSpPr>
        <dsp:cNvPr id="0" name=""/>
        <dsp:cNvSpPr/>
      </dsp:nvSpPr>
      <dsp:spPr>
        <a:xfrm>
          <a:off x="845199" y="1398394"/>
          <a:ext cx="2564209" cy="735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051"/>
              </a:lnTo>
              <a:lnTo>
                <a:pt x="2564209" y="649051"/>
              </a:lnTo>
              <a:lnTo>
                <a:pt x="2564209" y="735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163A9-F78D-46DB-ABE9-1D469BE6B587}">
      <dsp:nvSpPr>
        <dsp:cNvPr id="0" name=""/>
        <dsp:cNvSpPr/>
      </dsp:nvSpPr>
      <dsp:spPr>
        <a:xfrm>
          <a:off x="2081127" y="2546581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4DFE-B199-42DB-87E1-4FBB04F4074B}">
      <dsp:nvSpPr>
        <dsp:cNvPr id="0" name=""/>
        <dsp:cNvSpPr/>
      </dsp:nvSpPr>
      <dsp:spPr>
        <a:xfrm>
          <a:off x="2081127" y="2546581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33095-8962-4E0E-BB16-A55130C8C82C}">
      <dsp:nvSpPr>
        <dsp:cNvPr id="0" name=""/>
        <dsp:cNvSpPr/>
      </dsp:nvSpPr>
      <dsp:spPr>
        <a:xfrm>
          <a:off x="845199" y="1398394"/>
          <a:ext cx="1565935" cy="735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051"/>
              </a:lnTo>
              <a:lnTo>
                <a:pt x="1565935" y="649051"/>
              </a:lnTo>
              <a:lnTo>
                <a:pt x="1565935" y="735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089A-CB01-4561-9926-A3638052DC99}">
      <dsp:nvSpPr>
        <dsp:cNvPr id="0" name=""/>
        <dsp:cNvSpPr/>
      </dsp:nvSpPr>
      <dsp:spPr>
        <a:xfrm>
          <a:off x="1082853" y="2546581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30A77-9C01-47E2-B7AB-3397938ED083}">
      <dsp:nvSpPr>
        <dsp:cNvPr id="0" name=""/>
        <dsp:cNvSpPr/>
      </dsp:nvSpPr>
      <dsp:spPr>
        <a:xfrm>
          <a:off x="1082853" y="2546581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AD8D4-8E3A-469E-A4F0-BA8D64AF0AAD}">
      <dsp:nvSpPr>
        <dsp:cNvPr id="0" name=""/>
        <dsp:cNvSpPr/>
      </dsp:nvSpPr>
      <dsp:spPr>
        <a:xfrm>
          <a:off x="845199" y="1398394"/>
          <a:ext cx="567662" cy="735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051"/>
              </a:lnTo>
              <a:lnTo>
                <a:pt x="567662" y="649051"/>
              </a:lnTo>
              <a:lnTo>
                <a:pt x="567662" y="735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03771-93AF-435C-972C-C681047CB69A}">
      <dsp:nvSpPr>
        <dsp:cNvPr id="0" name=""/>
        <dsp:cNvSpPr/>
      </dsp:nvSpPr>
      <dsp:spPr>
        <a:xfrm>
          <a:off x="84580" y="2546581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5DE6B-0596-40F8-B8B3-0AE8FEC007A3}">
      <dsp:nvSpPr>
        <dsp:cNvPr id="0" name=""/>
        <dsp:cNvSpPr/>
      </dsp:nvSpPr>
      <dsp:spPr>
        <a:xfrm>
          <a:off x="84580" y="2546581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5FCBB-B66F-4E08-832A-9335D9781E5D}">
      <dsp:nvSpPr>
        <dsp:cNvPr id="0" name=""/>
        <dsp:cNvSpPr/>
      </dsp:nvSpPr>
      <dsp:spPr>
        <a:xfrm>
          <a:off x="414587" y="1398394"/>
          <a:ext cx="430611" cy="735678"/>
        </a:xfrm>
        <a:custGeom>
          <a:avLst/>
          <a:gdLst/>
          <a:ahLst/>
          <a:cxnLst/>
          <a:rect l="0" t="0" r="0" b="0"/>
          <a:pathLst>
            <a:path>
              <a:moveTo>
                <a:pt x="430611" y="0"/>
              </a:moveTo>
              <a:lnTo>
                <a:pt x="430611" y="649051"/>
              </a:lnTo>
              <a:lnTo>
                <a:pt x="0" y="649051"/>
              </a:lnTo>
              <a:lnTo>
                <a:pt x="0" y="735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52B49-17DA-490C-94F8-D346DEBA4103}">
      <dsp:nvSpPr>
        <dsp:cNvPr id="0" name=""/>
        <dsp:cNvSpPr/>
      </dsp:nvSpPr>
      <dsp:spPr>
        <a:xfrm>
          <a:off x="845199" y="530318"/>
          <a:ext cx="2042547" cy="384082"/>
        </a:xfrm>
        <a:custGeom>
          <a:avLst/>
          <a:gdLst/>
          <a:ahLst/>
          <a:cxnLst/>
          <a:rect l="0" t="0" r="0" b="0"/>
          <a:pathLst>
            <a:path>
              <a:moveTo>
                <a:pt x="2042547" y="0"/>
              </a:moveTo>
              <a:lnTo>
                <a:pt x="2042547" y="297455"/>
              </a:lnTo>
              <a:lnTo>
                <a:pt x="0" y="297455"/>
              </a:lnTo>
              <a:lnTo>
                <a:pt x="0" y="384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CBA26-2975-4D72-BB55-83CD41827316}">
      <dsp:nvSpPr>
        <dsp:cNvPr id="0" name=""/>
        <dsp:cNvSpPr/>
      </dsp:nvSpPr>
      <dsp:spPr>
        <a:xfrm>
          <a:off x="2194090" y="0"/>
          <a:ext cx="1387311" cy="530318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Sigmoidal</a:t>
          </a:r>
          <a:endParaRPr lang="en-US" sz="1600" kern="1200" dirty="0"/>
        </a:p>
      </dsp:txBody>
      <dsp:txXfrm>
        <a:off x="2194090" y="0"/>
        <a:ext cx="1387311" cy="530318"/>
      </dsp:txXfrm>
    </dsp:sp>
    <dsp:sp modelId="{95410A02-93F2-4BD9-A465-8C6A1F2BCA00}">
      <dsp:nvSpPr>
        <dsp:cNvPr id="0" name=""/>
        <dsp:cNvSpPr/>
      </dsp:nvSpPr>
      <dsp:spPr>
        <a:xfrm>
          <a:off x="0" y="914400"/>
          <a:ext cx="1690398" cy="4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Estimate + Forward</a:t>
          </a:r>
          <a:endParaRPr lang="en-US" sz="1400" kern="1200" dirty="0"/>
        </a:p>
      </dsp:txBody>
      <dsp:txXfrm>
        <a:off x="0" y="914400"/>
        <a:ext cx="1690398" cy="483993"/>
      </dsp:txXfrm>
    </dsp:sp>
    <dsp:sp modelId="{D9144717-79D8-4F9D-8D05-880E729EF7DC}">
      <dsp:nvSpPr>
        <dsp:cNvPr id="0" name=""/>
        <dsp:cNvSpPr/>
      </dsp:nvSpPr>
      <dsp:spPr>
        <a:xfrm>
          <a:off x="2078" y="2134072"/>
          <a:ext cx="825019" cy="4125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Estimate b, Estimate p</a:t>
          </a:r>
          <a:endParaRPr lang="en-US" sz="1400" kern="1200" dirty="0"/>
        </a:p>
      </dsp:txBody>
      <dsp:txXfrm>
        <a:off x="2078" y="2134072"/>
        <a:ext cx="825019" cy="412509"/>
      </dsp:txXfrm>
    </dsp:sp>
    <dsp:sp modelId="{E45B41A6-BDD5-41D1-A228-AD746B729809}">
      <dsp:nvSpPr>
        <dsp:cNvPr id="0" name=""/>
        <dsp:cNvSpPr/>
      </dsp:nvSpPr>
      <dsp:spPr>
        <a:xfrm>
          <a:off x="208333" y="2719835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Graph</a:t>
          </a:r>
          <a:endParaRPr lang="en-US" sz="1400" kern="1200" dirty="0"/>
        </a:p>
      </dsp:txBody>
      <dsp:txXfrm>
        <a:off x="208333" y="2719835"/>
        <a:ext cx="825019" cy="412509"/>
      </dsp:txXfrm>
    </dsp:sp>
    <dsp:sp modelId="{866635B3-2DA4-4CE3-874B-16C8BEF8997E}">
      <dsp:nvSpPr>
        <dsp:cNvPr id="0" name=""/>
        <dsp:cNvSpPr/>
      </dsp:nvSpPr>
      <dsp:spPr>
        <a:xfrm>
          <a:off x="208333" y="3305599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Graph</a:t>
          </a:r>
          <a:endParaRPr lang="en-US" sz="1400" kern="1200" dirty="0"/>
        </a:p>
      </dsp:txBody>
      <dsp:txXfrm>
        <a:off x="208333" y="3305599"/>
        <a:ext cx="825019" cy="412509"/>
      </dsp:txXfrm>
    </dsp:sp>
    <dsp:sp modelId="{EC7813E3-FD9D-4955-99C6-C64283E89023}">
      <dsp:nvSpPr>
        <dsp:cNvPr id="0" name=""/>
        <dsp:cNvSpPr/>
      </dsp:nvSpPr>
      <dsp:spPr>
        <a:xfrm>
          <a:off x="1000351" y="2134072"/>
          <a:ext cx="825019" cy="4125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Estimate b, Fix p</a:t>
          </a:r>
          <a:endParaRPr lang="en-US" sz="1400" kern="1200" dirty="0"/>
        </a:p>
      </dsp:txBody>
      <dsp:txXfrm>
        <a:off x="1000351" y="2134072"/>
        <a:ext cx="825019" cy="412509"/>
      </dsp:txXfrm>
    </dsp:sp>
    <dsp:sp modelId="{26FE3BBF-419D-4BF1-85DA-5D91C2C6677E}">
      <dsp:nvSpPr>
        <dsp:cNvPr id="0" name=""/>
        <dsp:cNvSpPr/>
      </dsp:nvSpPr>
      <dsp:spPr>
        <a:xfrm>
          <a:off x="1206606" y="2719835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Graph</a:t>
          </a:r>
          <a:endParaRPr lang="en-US" sz="1400" kern="1200" dirty="0"/>
        </a:p>
      </dsp:txBody>
      <dsp:txXfrm>
        <a:off x="1206606" y="2719835"/>
        <a:ext cx="825019" cy="412509"/>
      </dsp:txXfrm>
    </dsp:sp>
    <dsp:sp modelId="{77C82F01-FF42-4553-B424-39E4BD8F4E43}">
      <dsp:nvSpPr>
        <dsp:cNvPr id="0" name=""/>
        <dsp:cNvSpPr/>
      </dsp:nvSpPr>
      <dsp:spPr>
        <a:xfrm>
          <a:off x="1206606" y="3305599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Graph</a:t>
          </a:r>
          <a:endParaRPr lang="en-US" sz="1400" kern="1200" dirty="0"/>
        </a:p>
      </dsp:txBody>
      <dsp:txXfrm>
        <a:off x="1206606" y="3305599"/>
        <a:ext cx="825019" cy="412509"/>
      </dsp:txXfrm>
    </dsp:sp>
    <dsp:sp modelId="{FA1CB816-CBB6-4303-A660-CEA742048414}">
      <dsp:nvSpPr>
        <dsp:cNvPr id="0" name=""/>
        <dsp:cNvSpPr/>
      </dsp:nvSpPr>
      <dsp:spPr>
        <a:xfrm>
          <a:off x="1998625" y="2134072"/>
          <a:ext cx="825019" cy="4125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Fix b, Estimate p</a:t>
          </a:r>
          <a:endParaRPr lang="en-US" sz="1400" kern="1200" dirty="0"/>
        </a:p>
      </dsp:txBody>
      <dsp:txXfrm>
        <a:off x="1998625" y="2134072"/>
        <a:ext cx="825019" cy="412509"/>
      </dsp:txXfrm>
    </dsp:sp>
    <dsp:sp modelId="{771F9280-92E2-4E06-9F60-58543103C7A3}">
      <dsp:nvSpPr>
        <dsp:cNvPr id="0" name=""/>
        <dsp:cNvSpPr/>
      </dsp:nvSpPr>
      <dsp:spPr>
        <a:xfrm>
          <a:off x="2204880" y="2719835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Graph</a:t>
          </a:r>
          <a:endParaRPr lang="en-US" sz="1400" kern="1200" dirty="0"/>
        </a:p>
      </dsp:txBody>
      <dsp:txXfrm>
        <a:off x="2204880" y="2719835"/>
        <a:ext cx="825019" cy="412509"/>
      </dsp:txXfrm>
    </dsp:sp>
    <dsp:sp modelId="{992EE0B0-D440-447D-B2A8-B0379ECA76D4}">
      <dsp:nvSpPr>
        <dsp:cNvPr id="0" name=""/>
        <dsp:cNvSpPr/>
      </dsp:nvSpPr>
      <dsp:spPr>
        <a:xfrm>
          <a:off x="2204880" y="3305599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Graph</a:t>
          </a:r>
          <a:endParaRPr lang="en-US" sz="1400" kern="1200" dirty="0"/>
        </a:p>
      </dsp:txBody>
      <dsp:txXfrm>
        <a:off x="2204880" y="3305599"/>
        <a:ext cx="825019" cy="412509"/>
      </dsp:txXfrm>
    </dsp:sp>
    <dsp:sp modelId="{D71C5040-D097-42BF-9795-E02DA702DD48}">
      <dsp:nvSpPr>
        <dsp:cNvPr id="0" name=""/>
        <dsp:cNvSpPr/>
      </dsp:nvSpPr>
      <dsp:spPr>
        <a:xfrm>
          <a:off x="2996898" y="2134072"/>
          <a:ext cx="825019" cy="4125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Fix b, Fix p</a:t>
          </a:r>
          <a:endParaRPr lang="en-US" sz="1400" kern="1200" dirty="0"/>
        </a:p>
      </dsp:txBody>
      <dsp:txXfrm>
        <a:off x="2996898" y="2134072"/>
        <a:ext cx="825019" cy="412509"/>
      </dsp:txXfrm>
    </dsp:sp>
    <dsp:sp modelId="{1A4B6FB7-47BD-4337-96D9-1C7754878FDE}">
      <dsp:nvSpPr>
        <dsp:cNvPr id="0" name=""/>
        <dsp:cNvSpPr/>
      </dsp:nvSpPr>
      <dsp:spPr>
        <a:xfrm>
          <a:off x="3203153" y="2719835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Graph</a:t>
          </a:r>
          <a:endParaRPr lang="en-US" sz="1400" kern="1200" dirty="0"/>
        </a:p>
      </dsp:txBody>
      <dsp:txXfrm>
        <a:off x="3203153" y="2719835"/>
        <a:ext cx="825019" cy="412509"/>
      </dsp:txXfrm>
    </dsp:sp>
    <dsp:sp modelId="{C7F646D6-63E6-4F37-B1E7-EE03EF3244E0}">
      <dsp:nvSpPr>
        <dsp:cNvPr id="0" name=""/>
        <dsp:cNvSpPr/>
      </dsp:nvSpPr>
      <dsp:spPr>
        <a:xfrm>
          <a:off x="3203153" y="3305599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Graph</a:t>
          </a:r>
          <a:endParaRPr lang="en-US" sz="1400" kern="1200" dirty="0"/>
        </a:p>
      </dsp:txBody>
      <dsp:txXfrm>
        <a:off x="3203153" y="3305599"/>
        <a:ext cx="825019" cy="412509"/>
      </dsp:txXfrm>
    </dsp:sp>
    <dsp:sp modelId="{BDF03055-59CB-4BC4-B82F-2D38B2F773F1}">
      <dsp:nvSpPr>
        <dsp:cNvPr id="0" name=""/>
        <dsp:cNvSpPr/>
      </dsp:nvSpPr>
      <dsp:spPr>
        <a:xfrm>
          <a:off x="3276600" y="914400"/>
          <a:ext cx="1500165" cy="4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Forward Only</a:t>
          </a:r>
          <a:endParaRPr lang="en-US" sz="1400" kern="1200" dirty="0"/>
        </a:p>
      </dsp:txBody>
      <dsp:txXfrm>
        <a:off x="3276600" y="914400"/>
        <a:ext cx="1500165" cy="412509"/>
      </dsp:txXfrm>
    </dsp:sp>
    <dsp:sp modelId="{902ABAB9-2957-482F-A096-2CD65BCCD89B}">
      <dsp:nvSpPr>
        <dsp:cNvPr id="0" name=""/>
        <dsp:cNvSpPr/>
      </dsp:nvSpPr>
      <dsp:spPr>
        <a:xfrm>
          <a:off x="4267197" y="1371601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Graph</a:t>
          </a:r>
          <a:endParaRPr lang="en-US" sz="1400" kern="1200" dirty="0"/>
        </a:p>
      </dsp:txBody>
      <dsp:txXfrm>
        <a:off x="4267197" y="1371601"/>
        <a:ext cx="825019" cy="412509"/>
      </dsp:txXfrm>
    </dsp:sp>
    <dsp:sp modelId="{A6EB408F-1174-4ACC-8355-B1FBD778B6FB}">
      <dsp:nvSpPr>
        <dsp:cNvPr id="0" name=""/>
        <dsp:cNvSpPr/>
      </dsp:nvSpPr>
      <dsp:spPr>
        <a:xfrm>
          <a:off x="1981200" y="1371601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Graph</a:t>
          </a:r>
          <a:endParaRPr lang="en-US" sz="1400" kern="1200" dirty="0"/>
        </a:p>
      </dsp:txBody>
      <dsp:txXfrm>
        <a:off x="1981200" y="1371601"/>
        <a:ext cx="825019" cy="412509"/>
      </dsp:txXfrm>
    </dsp:sp>
    <dsp:sp modelId="{320EE538-3952-4774-9895-6CCC5F8669B8}">
      <dsp:nvSpPr>
        <dsp:cNvPr id="0" name=""/>
        <dsp:cNvSpPr/>
      </dsp:nvSpPr>
      <dsp:spPr>
        <a:xfrm>
          <a:off x="5943599" y="0"/>
          <a:ext cx="1891827" cy="636403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Michaelis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Menten</a:t>
          </a:r>
          <a:endParaRPr lang="en-US" sz="1600" kern="1200" dirty="0"/>
        </a:p>
      </dsp:txBody>
      <dsp:txXfrm>
        <a:off x="5943599" y="0"/>
        <a:ext cx="1891827" cy="636403"/>
      </dsp:txXfrm>
    </dsp:sp>
    <dsp:sp modelId="{A338A040-9B63-49F3-A791-39807D7519E1}">
      <dsp:nvSpPr>
        <dsp:cNvPr id="0" name=""/>
        <dsp:cNvSpPr/>
      </dsp:nvSpPr>
      <dsp:spPr>
        <a:xfrm>
          <a:off x="5698837" y="1582909"/>
          <a:ext cx="825019" cy="4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Estimate + Forward</a:t>
          </a:r>
          <a:endParaRPr lang="en-US" sz="1400" kern="1200" dirty="0"/>
        </a:p>
      </dsp:txBody>
      <dsp:txXfrm>
        <a:off x="5698837" y="1582909"/>
        <a:ext cx="825019" cy="412509"/>
      </dsp:txXfrm>
    </dsp:sp>
    <dsp:sp modelId="{1371BFCA-61D5-4562-A6B1-2CCF7C0C65FE}">
      <dsp:nvSpPr>
        <dsp:cNvPr id="0" name=""/>
        <dsp:cNvSpPr/>
      </dsp:nvSpPr>
      <dsp:spPr>
        <a:xfrm>
          <a:off x="5199700" y="2168673"/>
          <a:ext cx="825019" cy="4125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Fix p</a:t>
          </a:r>
          <a:endParaRPr lang="en-US" sz="1400" kern="1200" dirty="0"/>
        </a:p>
      </dsp:txBody>
      <dsp:txXfrm>
        <a:off x="5199700" y="2168673"/>
        <a:ext cx="825019" cy="412509"/>
      </dsp:txXfrm>
    </dsp:sp>
    <dsp:sp modelId="{E59C6361-886D-4045-A111-38A26F453389}">
      <dsp:nvSpPr>
        <dsp:cNvPr id="0" name=""/>
        <dsp:cNvSpPr/>
      </dsp:nvSpPr>
      <dsp:spPr>
        <a:xfrm>
          <a:off x="5405955" y="2754437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Graph</a:t>
          </a:r>
          <a:endParaRPr lang="en-US" sz="1400" kern="1200" dirty="0"/>
        </a:p>
      </dsp:txBody>
      <dsp:txXfrm>
        <a:off x="5405955" y="2754437"/>
        <a:ext cx="825019" cy="412509"/>
      </dsp:txXfrm>
    </dsp:sp>
    <dsp:sp modelId="{B3058BAA-4AF4-413D-9FB2-AE52DB36D3F9}">
      <dsp:nvSpPr>
        <dsp:cNvPr id="0" name=""/>
        <dsp:cNvSpPr/>
      </dsp:nvSpPr>
      <dsp:spPr>
        <a:xfrm>
          <a:off x="5405955" y="3340201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Graph</a:t>
          </a:r>
          <a:endParaRPr lang="en-US" sz="1400" kern="1200" dirty="0"/>
        </a:p>
      </dsp:txBody>
      <dsp:txXfrm>
        <a:off x="5405955" y="3340201"/>
        <a:ext cx="825019" cy="412509"/>
      </dsp:txXfrm>
    </dsp:sp>
    <dsp:sp modelId="{790B139A-82C6-4232-9862-219595DD5CB9}">
      <dsp:nvSpPr>
        <dsp:cNvPr id="0" name=""/>
        <dsp:cNvSpPr/>
      </dsp:nvSpPr>
      <dsp:spPr>
        <a:xfrm>
          <a:off x="6197974" y="2168673"/>
          <a:ext cx="825019" cy="4125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Estimate p</a:t>
          </a:r>
          <a:endParaRPr lang="en-US" sz="1400" kern="1200" dirty="0"/>
        </a:p>
      </dsp:txBody>
      <dsp:txXfrm>
        <a:off x="6197974" y="2168673"/>
        <a:ext cx="825019" cy="412509"/>
      </dsp:txXfrm>
    </dsp:sp>
    <dsp:sp modelId="{0D0E860B-01C1-4277-8931-6E2D71D07A80}">
      <dsp:nvSpPr>
        <dsp:cNvPr id="0" name=""/>
        <dsp:cNvSpPr/>
      </dsp:nvSpPr>
      <dsp:spPr>
        <a:xfrm>
          <a:off x="6404228" y="2754437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Graph</a:t>
          </a:r>
          <a:endParaRPr lang="en-US" sz="1400" kern="1200" dirty="0"/>
        </a:p>
      </dsp:txBody>
      <dsp:txXfrm>
        <a:off x="6404228" y="2754437"/>
        <a:ext cx="825019" cy="412509"/>
      </dsp:txXfrm>
    </dsp:sp>
    <dsp:sp modelId="{9E6E2B88-0FB3-4116-A6D5-624F739B0C4F}">
      <dsp:nvSpPr>
        <dsp:cNvPr id="0" name=""/>
        <dsp:cNvSpPr/>
      </dsp:nvSpPr>
      <dsp:spPr>
        <a:xfrm>
          <a:off x="6404228" y="3340201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Graph</a:t>
          </a:r>
          <a:endParaRPr lang="en-US" sz="1400" kern="1200" dirty="0"/>
        </a:p>
      </dsp:txBody>
      <dsp:txXfrm>
        <a:off x="6404228" y="3340201"/>
        <a:ext cx="825019" cy="412509"/>
      </dsp:txXfrm>
    </dsp:sp>
    <dsp:sp modelId="{5C76AF95-31CB-4594-A780-03A2C0DBE02D}">
      <dsp:nvSpPr>
        <dsp:cNvPr id="0" name=""/>
        <dsp:cNvSpPr/>
      </dsp:nvSpPr>
      <dsp:spPr>
        <a:xfrm>
          <a:off x="7196247" y="1582909"/>
          <a:ext cx="825019" cy="4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Forward Only</a:t>
          </a:r>
          <a:endParaRPr lang="en-US" sz="1400" kern="1200" dirty="0"/>
        </a:p>
      </dsp:txBody>
      <dsp:txXfrm>
        <a:off x="7196247" y="1582909"/>
        <a:ext cx="825019" cy="412509"/>
      </dsp:txXfrm>
    </dsp:sp>
    <dsp:sp modelId="{9524F0FE-7AEA-422D-8C47-48E475864522}">
      <dsp:nvSpPr>
        <dsp:cNvPr id="0" name=""/>
        <dsp:cNvSpPr/>
      </dsp:nvSpPr>
      <dsp:spPr>
        <a:xfrm>
          <a:off x="7402502" y="2168673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Graph</a:t>
          </a:r>
          <a:endParaRPr lang="en-US" sz="1400" kern="1200" dirty="0"/>
        </a:p>
      </dsp:txBody>
      <dsp:txXfrm>
        <a:off x="7402502" y="2168673"/>
        <a:ext cx="825019" cy="412509"/>
      </dsp:txXfrm>
    </dsp:sp>
    <dsp:sp modelId="{3C136175-5440-4DB7-B625-8862C38A2D34}">
      <dsp:nvSpPr>
        <dsp:cNvPr id="0" name=""/>
        <dsp:cNvSpPr/>
      </dsp:nvSpPr>
      <dsp:spPr>
        <a:xfrm>
          <a:off x="7402502" y="2754437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Graph</a:t>
          </a:r>
          <a:endParaRPr lang="en-US" sz="1400" kern="1200" dirty="0"/>
        </a:p>
      </dsp:txBody>
      <dsp:txXfrm>
        <a:off x="7402502" y="2754437"/>
        <a:ext cx="825019" cy="412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8FD20-A480-49F9-9242-0301E79C7586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E9F4E-668E-4A50-9139-399C8F02F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9F4E-668E-4A50-9139-399C8F02F4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6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35E-F73D-40E6-B81F-AEF703F9147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8E9-D46F-4B5E-BD2A-C80B638F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0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35E-F73D-40E6-B81F-AEF703F9147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8E9-D46F-4B5E-BD2A-C80B638F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0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35E-F73D-40E6-B81F-AEF703F9147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8E9-D46F-4B5E-BD2A-C80B638F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5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35E-F73D-40E6-B81F-AEF703F9147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8E9-D46F-4B5E-BD2A-C80B638F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35E-F73D-40E6-B81F-AEF703F9147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8E9-D46F-4B5E-BD2A-C80B638F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8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35E-F73D-40E6-B81F-AEF703F9147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8E9-D46F-4B5E-BD2A-C80B638F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35E-F73D-40E6-B81F-AEF703F9147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8E9-D46F-4B5E-BD2A-C80B638F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8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35E-F73D-40E6-B81F-AEF703F9147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8E9-D46F-4B5E-BD2A-C80B638F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35E-F73D-40E6-B81F-AEF703F9147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8E9-D46F-4B5E-BD2A-C80B638F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35E-F73D-40E6-B81F-AEF703F9147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8E9-D46F-4B5E-BD2A-C80B638F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35E-F73D-40E6-B81F-AEF703F9147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18E9-D46F-4B5E-BD2A-C80B638F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9435E-F73D-40E6-B81F-AEF703F9147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18E9-D46F-4B5E-BD2A-C80B638F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3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are 16 Different Combinations for the Test Inputs 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57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632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704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64940" y="6183868"/>
            <a:ext cx="521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the scale is from -6 to 6, rather than -3 to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5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2764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64940" y="6183868"/>
            <a:ext cx="521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the scale is from -6 to 6, rather than -3 to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7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MSN2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8721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64940" y="6183868"/>
            <a:ext cx="521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the scale is from -6 to 6, rather than -3 to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8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6260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08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PIB2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2815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899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4778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09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SFP1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8772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7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SNF6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4822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1123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STB5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5128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14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3950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82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There was little difference in the values of the Network Optimized Weights for Graph and No Graph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159345"/>
              </p:ext>
            </p:extLst>
          </p:nvPr>
        </p:nvGraphicFramePr>
        <p:xfrm>
          <a:off x="457200" y="1600200"/>
          <a:ext cx="822960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Difference Between</a:t>
                      </a:r>
                      <a:r>
                        <a:rPr lang="en-US" sz="2000" baseline="0" dirty="0" smtClean="0"/>
                        <a:t> Graph and No Graph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000" dirty="0" smtClean="0"/>
                        <a:t>Sigmoidal:</a:t>
                      </a:r>
                      <a:r>
                        <a:rPr lang="en-US" sz="2000" baseline="0" dirty="0" smtClean="0"/>
                        <a:t> Estimate and Forward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Fixb-0 and FixP-0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9.5E-18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Fixb-0 and FixP-1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-3.5E-08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Fixb-1 and FixP-0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Fixb-1 and FixP-1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Sigmoidal</a:t>
                      </a:r>
                      <a:r>
                        <a:rPr lang="en-US" sz="2000" baseline="0" dirty="0" smtClean="0"/>
                        <a:t>: Forward only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err="1" smtClean="0"/>
                        <a:t>Michaelis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Menten</a:t>
                      </a:r>
                      <a:r>
                        <a:rPr lang="en-US" sz="2000" dirty="0" smtClean="0"/>
                        <a:t>:</a:t>
                      </a:r>
                      <a:r>
                        <a:rPr lang="en-US" sz="2000" baseline="0" dirty="0" smtClean="0"/>
                        <a:t> Estimate and Forward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FixP-1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8.8E-08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FixP-0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-9.0</a:t>
                      </a:r>
                      <a:r>
                        <a:rPr lang="en-US" sz="2000" baseline="0" dirty="0" smtClean="0"/>
                        <a:t>E-08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Michaelis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Menten</a:t>
                      </a:r>
                      <a:r>
                        <a:rPr lang="en-US" sz="2000" dirty="0" smtClean="0"/>
                        <a:t>:</a:t>
                      </a:r>
                      <a:r>
                        <a:rPr lang="en-US" sz="2000" baseline="0" dirty="0" smtClean="0"/>
                        <a:t> Forward only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53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2276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542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YHP1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4984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699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YLR278C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5020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830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YOX1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110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0221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Network b Output Comparison for Sigmoidal Model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6016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6646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is an Issue with the Production Rates </a:t>
            </a:r>
            <a:r>
              <a:rPr lang="en-US" sz="3200" smtClean="0"/>
              <a:t>for Estimating </a:t>
            </a:r>
            <a:r>
              <a:rPr lang="en-US" sz="3200" dirty="0" smtClean="0"/>
              <a:t>P </a:t>
            </a:r>
            <a:r>
              <a:rPr lang="en-US" sz="3200" smtClean="0"/>
              <a:t>(fixP-0)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3415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</a:t>
            </a:r>
            <a:r>
              <a:rPr lang="en-US" dirty="0" err="1" smtClean="0"/>
              <a:t>GRNsight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11904" r="17892" b="20525"/>
          <a:stretch/>
        </p:blipFill>
        <p:spPr bwMode="auto">
          <a:xfrm>
            <a:off x="1104900" y="1447800"/>
            <a:ext cx="6934200" cy="440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638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Sigmoidal_estimation_fixb-0_fixP-0_graph_output </a:t>
            </a:r>
            <a:r>
              <a:rPr lang="en-US" dirty="0" err="1" smtClean="0"/>
              <a:t>GRNsight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2" t="15976" r="17973" b="16452"/>
          <a:stretch/>
        </p:blipFill>
        <p:spPr bwMode="auto">
          <a:xfrm>
            <a:off x="914400" y="1600200"/>
            <a:ext cx="7315200" cy="466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598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Sigmoidal_estimation_fixb-0_fixP-1_graph </a:t>
            </a:r>
            <a:r>
              <a:rPr lang="en-US" dirty="0" err="1" smtClean="0"/>
              <a:t>GRNsight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 t="11952" r="17896" b="20675"/>
          <a:stretch/>
        </p:blipFill>
        <p:spPr bwMode="auto">
          <a:xfrm>
            <a:off x="924339" y="1679713"/>
            <a:ext cx="7315200" cy="464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079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Sigmoidal_estimation_fixb-1_fixP-0_graph </a:t>
            </a:r>
            <a:r>
              <a:rPr lang="en-US" dirty="0" err="1"/>
              <a:t>GRNsight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2" t="11753" r="17973" b="20374"/>
          <a:stretch/>
        </p:blipFill>
        <p:spPr bwMode="auto">
          <a:xfrm>
            <a:off x="1298363" y="1524000"/>
            <a:ext cx="65472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9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Network Optimized Weights for Sigmoidal and </a:t>
            </a:r>
            <a:r>
              <a:rPr lang="en-US" sz="3200" dirty="0" err="1" smtClean="0"/>
              <a:t>Michaelis</a:t>
            </a:r>
            <a:r>
              <a:rPr lang="en-US" sz="3200" dirty="0" smtClean="0"/>
              <a:t> </a:t>
            </a:r>
            <a:r>
              <a:rPr lang="en-US" sz="3200" dirty="0" err="1" smtClean="0"/>
              <a:t>Menten</a:t>
            </a:r>
            <a:r>
              <a:rPr lang="en-US" sz="3200" dirty="0" smtClean="0"/>
              <a:t> Estimate + Forward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667000" y="6139934"/>
            <a:ext cx="3253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u="none" strike="noStrike" dirty="0" err="1" smtClean="0">
                <a:effectLst/>
              </a:rPr>
              <a:t>ControllerGeneA</a:t>
            </a:r>
            <a:r>
              <a:rPr lang="en-US" u="none" strike="noStrike" dirty="0" smtClean="0">
                <a:effectLst/>
              </a:rPr>
              <a:t> -&gt; </a:t>
            </a:r>
            <a:r>
              <a:rPr lang="en-US" u="none" strike="noStrike" dirty="0" err="1" smtClean="0">
                <a:effectLst/>
              </a:rPr>
              <a:t>TargetGeneB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218610"/>
              </p:ext>
            </p:extLst>
          </p:nvPr>
        </p:nvGraphicFramePr>
        <p:xfrm>
          <a:off x="457200" y="161397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047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Sigmoid_estimation_fixb-1_fixP-1_graph </a:t>
            </a:r>
            <a:r>
              <a:rPr lang="en-US" dirty="0" err="1"/>
              <a:t>GRNsight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2" t="11603" r="17892" b="20524"/>
          <a:stretch/>
        </p:blipFill>
        <p:spPr bwMode="auto">
          <a:xfrm>
            <a:off x="1118397" y="1600200"/>
            <a:ext cx="6907206" cy="441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641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Sigmoid_forward_graph</a:t>
            </a:r>
            <a:r>
              <a:rPr lang="en-US" dirty="0"/>
              <a:t> </a:t>
            </a:r>
            <a:r>
              <a:rPr lang="en-US" dirty="0" err="1"/>
              <a:t>GRNsight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8" t="12066" r="17729" b="20513"/>
          <a:stretch/>
        </p:blipFill>
        <p:spPr bwMode="auto">
          <a:xfrm>
            <a:off x="723900" y="1752599"/>
            <a:ext cx="7696200" cy="485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69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MM_estimation_fixP-1_graph </a:t>
            </a:r>
            <a:r>
              <a:rPr lang="en-US" dirty="0" err="1"/>
              <a:t>GRNsight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2" t="11753" r="17973" b="20374"/>
          <a:stretch/>
        </p:blipFill>
        <p:spPr bwMode="auto">
          <a:xfrm>
            <a:off x="1000759" y="1600200"/>
            <a:ext cx="714248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61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MM_estimation_fixP-0_graph </a:t>
            </a:r>
            <a:r>
              <a:rPr lang="en-US" dirty="0" err="1"/>
              <a:t>GRNsight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t="15675" r="17811" b="16602"/>
          <a:stretch/>
        </p:blipFill>
        <p:spPr bwMode="auto">
          <a:xfrm>
            <a:off x="838200" y="1676400"/>
            <a:ext cx="7467600" cy="476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091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MM_forward_graph</a:t>
            </a:r>
            <a:r>
              <a:rPr lang="en-US" dirty="0"/>
              <a:t> </a:t>
            </a:r>
            <a:r>
              <a:rPr lang="en-US"/>
              <a:t>GRNsight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2" t="12020" r="17810" b="20374"/>
          <a:stretch/>
        </p:blipFill>
        <p:spPr bwMode="auto">
          <a:xfrm>
            <a:off x="1143000" y="1627094"/>
            <a:ext cx="6858000" cy="436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71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6454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43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ARG80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7860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27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8699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89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FKH2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6237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12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GLN3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6851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05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2583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386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262</Words>
  <Application>Microsoft Office PowerPoint</Application>
  <PresentationFormat>On-screen Show (4:3)</PresentationFormat>
  <Paragraphs>86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There are 16 Different Combinations for the Test Inputs </vt:lpstr>
      <vt:lpstr>There was little difference in the values of the Network Optimized Weights for Graph and No Graph</vt:lpstr>
      <vt:lpstr>Network Optimized Weights for Sigmoidal and Michaelis Menten Estimate + Forward</vt:lpstr>
      <vt:lpstr>ACE2</vt:lpstr>
      <vt:lpstr>ARG80</vt:lpstr>
      <vt:lpstr>CIN5</vt:lpstr>
      <vt:lpstr>FKH2</vt:lpstr>
      <vt:lpstr>GLN3</vt:lpstr>
      <vt:lpstr>HAP4</vt:lpstr>
      <vt:lpstr>HMO1</vt:lpstr>
      <vt:lpstr>MIG2</vt:lpstr>
      <vt:lpstr>MSN2</vt:lpstr>
      <vt:lpstr>PDR1</vt:lpstr>
      <vt:lpstr>PIB2</vt:lpstr>
      <vt:lpstr>RIF1</vt:lpstr>
      <vt:lpstr>SFP1</vt:lpstr>
      <vt:lpstr>SNF6</vt:lpstr>
      <vt:lpstr>STB5</vt:lpstr>
      <vt:lpstr>SWI4</vt:lpstr>
      <vt:lpstr>SWI5</vt:lpstr>
      <vt:lpstr>YHP1</vt:lpstr>
      <vt:lpstr>YLR278C</vt:lpstr>
      <vt:lpstr>YOX1</vt:lpstr>
      <vt:lpstr>Network b Output Comparison for Sigmoidal Model</vt:lpstr>
      <vt:lpstr>There is an Issue with the Production Rates for Estimating P (fixP-0)</vt:lpstr>
      <vt:lpstr>Input GRNsight</vt:lpstr>
      <vt:lpstr>Sigmoidal_estimation_fixb-0_fixP-0_graph_output GRNsight</vt:lpstr>
      <vt:lpstr>Sigmoidal_estimation_fixb-0_fixP-1_graph GRNsight</vt:lpstr>
      <vt:lpstr>Sigmoidal_estimation_fixb-1_fixP-0_graph GRNsight</vt:lpstr>
      <vt:lpstr>Sigmoid_estimation_fixb-1_fixP-1_graph GRNsight</vt:lpstr>
      <vt:lpstr>Sigmoid_forward_graph GRNsight</vt:lpstr>
      <vt:lpstr>MM_estimation_fixP-1_graph GRNsight</vt:lpstr>
      <vt:lpstr>MM_estimation_fixP-0_graph GRNsight</vt:lpstr>
      <vt:lpstr>MM_forward_graph GRNsight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25</cp:revision>
  <dcterms:created xsi:type="dcterms:W3CDTF">2015-05-27T17:54:55Z</dcterms:created>
  <dcterms:modified xsi:type="dcterms:W3CDTF">2015-06-01T16:35:18Z</dcterms:modified>
</cp:coreProperties>
</file>