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5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0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2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8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5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3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4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2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6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6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1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AEA1-BDA2-4C10-A8E9-9726A7A7FFF4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62CAC-EB69-4B99-BD21-0B5C2E90A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10" Type="http://schemas.openxmlformats.org/officeDocument/2006/relationships/image" Target="../media/image7.JPG"/><Relationship Id="rId4" Type="http://schemas.openxmlformats.org/officeDocument/2006/relationships/image" Target="../media/image1.wmf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NH4 up -&gt; yield of yeast constant</a:t>
            </a:r>
          </a:p>
          <a:p>
            <a:pPr lvl="1"/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</a:t>
            </a:r>
            <a:r>
              <a:rPr lang="en-US" sz="2400" dirty="0" smtClean="0"/>
              <a:t> </a:t>
            </a:r>
            <a:r>
              <a:rPr lang="en-US" sz="2400" i="1" dirty="0" smtClean="0"/>
              <a:t>et al </a:t>
            </a:r>
            <a:r>
              <a:rPr lang="en-US" sz="2400" dirty="0" smtClean="0"/>
              <a:t>1995</a:t>
            </a:r>
          </a:p>
          <a:p>
            <a:r>
              <a:rPr lang="en-US" sz="2800" dirty="0" smtClean="0"/>
              <a:t>Rate of Nitrogen consumption governs fermentation</a:t>
            </a:r>
          </a:p>
          <a:p>
            <a:pPr lvl="1"/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</a:t>
            </a:r>
            <a:r>
              <a:rPr lang="en-US" sz="2400" dirty="0" smtClean="0"/>
              <a:t> </a:t>
            </a:r>
            <a:r>
              <a:rPr lang="en-US" sz="2400" i="1" dirty="0" smtClean="0"/>
              <a:t>et al </a:t>
            </a:r>
            <a:r>
              <a:rPr lang="en-US" sz="2400" dirty="0" smtClean="0"/>
              <a:t>1995</a:t>
            </a:r>
            <a:endParaRPr lang="en-US" sz="2400" dirty="0" smtClean="0"/>
          </a:p>
          <a:p>
            <a:r>
              <a:rPr lang="en-US" sz="2800" dirty="0" smtClean="0"/>
              <a:t>Yeast pop up -&gt; Nitrogen </a:t>
            </a:r>
            <a:r>
              <a:rPr lang="en-US" sz="2800" dirty="0" err="1" smtClean="0"/>
              <a:t>consump</a:t>
            </a:r>
            <a:r>
              <a:rPr lang="en-US" sz="2800" dirty="0" smtClean="0"/>
              <a:t>, CO2 prod up</a:t>
            </a:r>
          </a:p>
          <a:p>
            <a:pPr lvl="1"/>
            <a:r>
              <a:rPr lang="en-US" sz="2400" dirty="0" err="1" smtClean="0"/>
              <a:t>Albertin</a:t>
            </a:r>
            <a:r>
              <a:rPr lang="en-US" sz="2400" dirty="0" smtClean="0"/>
              <a:t> </a:t>
            </a:r>
            <a:r>
              <a:rPr lang="en-US" sz="2400" i="1" dirty="0" smtClean="0"/>
              <a:t>et al </a:t>
            </a:r>
            <a:r>
              <a:rPr lang="en-US" sz="2400" dirty="0" smtClean="0"/>
              <a:t>2011</a:t>
            </a:r>
          </a:p>
          <a:p>
            <a:r>
              <a:rPr lang="en-US" sz="2800" dirty="0" smtClean="0"/>
              <a:t>alpha-</a:t>
            </a:r>
            <a:r>
              <a:rPr lang="en-US" sz="2800" dirty="0" err="1" smtClean="0"/>
              <a:t>ketoglutarate</a:t>
            </a:r>
            <a:r>
              <a:rPr lang="en-US" sz="2800" dirty="0" smtClean="0"/>
              <a:t> up </a:t>
            </a:r>
            <a:r>
              <a:rPr lang="en-US" sz="2800" dirty="0"/>
              <a:t>with the ammonia </a:t>
            </a:r>
            <a:r>
              <a:rPr lang="en-US" sz="2800" dirty="0" smtClean="0"/>
              <a:t>pulse</a:t>
            </a:r>
          </a:p>
          <a:p>
            <a:pPr lvl="1"/>
            <a:r>
              <a:rPr lang="en-US" sz="2400" dirty="0" smtClean="0"/>
              <a:t>Van Riel </a:t>
            </a:r>
            <a:r>
              <a:rPr lang="en-US" sz="2400" i="1" dirty="0" smtClean="0"/>
              <a:t>et al </a:t>
            </a:r>
            <a:r>
              <a:rPr lang="en-US" sz="2400" dirty="0" smtClean="0"/>
              <a:t>+ </a:t>
            </a:r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</a:t>
            </a:r>
            <a:r>
              <a:rPr lang="en-US" sz="2400" i="1" dirty="0" smtClean="0"/>
              <a:t> et al </a:t>
            </a:r>
            <a:endParaRPr lang="en-US" sz="2400" dirty="0" smtClean="0"/>
          </a:p>
          <a:p>
            <a:r>
              <a:rPr lang="en-US" sz="2800" dirty="0" smtClean="0"/>
              <a:t>Limiting nutrient switch -&gt; </a:t>
            </a:r>
            <a:r>
              <a:rPr lang="en-US" sz="2800" dirty="0" err="1" smtClean="0"/>
              <a:t>ferm</a:t>
            </a:r>
            <a:r>
              <a:rPr lang="en-US" sz="2800" dirty="0" smtClean="0"/>
              <a:t>/</a:t>
            </a:r>
            <a:r>
              <a:rPr lang="en-US" sz="2800" dirty="0" err="1" smtClean="0"/>
              <a:t>resp</a:t>
            </a:r>
            <a:r>
              <a:rPr lang="en-US" sz="2800" dirty="0" smtClean="0"/>
              <a:t> switch</a:t>
            </a:r>
          </a:p>
          <a:p>
            <a:pPr lvl="1"/>
            <a:r>
              <a:rPr lang="en-US" sz="2400" dirty="0" err="1" smtClean="0"/>
              <a:t>Albertin</a:t>
            </a:r>
            <a:r>
              <a:rPr lang="en-US" sz="2400" dirty="0" smtClean="0"/>
              <a:t> </a:t>
            </a:r>
            <a:r>
              <a:rPr lang="en-US" sz="2400" i="1" dirty="0" smtClean="0"/>
              <a:t>et al </a:t>
            </a:r>
            <a:r>
              <a:rPr lang="en-US" sz="2400" dirty="0" smtClean="0"/>
              <a:t>2011, van den Brink </a:t>
            </a:r>
            <a:r>
              <a:rPr lang="en-US" sz="2400" i="1" dirty="0" smtClean="0"/>
              <a:t>et al </a:t>
            </a:r>
            <a:r>
              <a:rPr lang="en-US" sz="2400" dirty="0" smtClean="0"/>
              <a:t>2008, </a:t>
            </a:r>
            <a:r>
              <a:rPr lang="en-US" sz="2400" dirty="0" err="1" smtClean="0"/>
              <a:t>Brauer</a:t>
            </a:r>
            <a:r>
              <a:rPr lang="en-US" sz="2400" dirty="0" smtClean="0"/>
              <a:t> </a:t>
            </a:r>
            <a:r>
              <a:rPr lang="en-US" sz="2400" i="1" dirty="0" smtClean="0"/>
              <a:t>et al </a:t>
            </a:r>
            <a:r>
              <a:rPr lang="en-US" sz="2400" dirty="0" smtClean="0"/>
              <a:t>2005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020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994122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2460"/>
            <a:ext cx="2912301" cy="1476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2286000"/>
            <a:ext cx="2966007" cy="2971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280" y="1219199"/>
            <a:ext cx="2871871" cy="21336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470" y="3831770"/>
            <a:ext cx="3152775" cy="2581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588" y="457200"/>
            <a:ext cx="3339411" cy="44196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375" y="5237388"/>
            <a:ext cx="309562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680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76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Microsoft Equation 3.0</vt:lpstr>
      <vt:lpstr>Hypotheses</vt:lpstr>
      <vt:lpstr>Models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Hypotheses</dc:title>
  <dc:creator>Fitzpatrick</dc:creator>
  <cp:lastModifiedBy>Fitzpatrick</cp:lastModifiedBy>
  <cp:revision>2</cp:revision>
  <dcterms:created xsi:type="dcterms:W3CDTF">2017-02-23T16:50:34Z</dcterms:created>
  <dcterms:modified xsi:type="dcterms:W3CDTF">2017-02-23T17:04:34Z</dcterms:modified>
</cp:coreProperties>
</file>