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47"/>
    <p:restoredTop sz="50000"/>
  </p:normalViewPr>
  <p:slideViewPr>
    <p:cSldViewPr snapToGrid="0" snapToObjects="1">
      <p:cViewPr varScale="1">
        <p:scale>
          <a:sx n="129" d="100"/>
          <a:sy n="129" d="100"/>
        </p:scale>
        <p:origin x="208" y="2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A526E-07A4-0D47-BA8E-2B7606B01162}" type="datetimeFigureOut">
              <a:rPr lang="en-US" smtClean="0"/>
              <a:t>5/3/17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3F50D-A786-5041-8E8F-B044BB2FE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9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aws.amazon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99022"/>
            <a:ext cx="6858000" cy="22157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Creating an Amazon Web Services Account and Uploading Videos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475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3.53.36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05" y="1432472"/>
            <a:ext cx="7749369" cy="44337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19031" y="1013509"/>
            <a:ext cx="708360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Set the Key as “Content-Type” and type in “video/mp4” for the value and then click “Start Upload”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878844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the Link to the File Online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4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58.03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86" y="1395843"/>
            <a:ext cx="7836179" cy="445298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19950" y="1030870"/>
            <a:ext cx="85851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Select the file in the Bucket and click properties in the upper right hand corner (in this case we will use Instruction.mp4)</a:t>
            </a:r>
          </a:p>
          <a:p>
            <a:endParaRPr lang="en-US" sz="1350" dirty="0"/>
          </a:p>
        </p:txBody>
      </p:sp>
      <p:sp>
        <p:nvSpPr>
          <p:cNvPr id="5" name="Oval 4"/>
          <p:cNvSpPr/>
          <p:nvPr/>
        </p:nvSpPr>
        <p:spPr>
          <a:xfrm>
            <a:off x="6707667" y="2003144"/>
            <a:ext cx="1001074" cy="38196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85919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4.00.04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35" y="1397749"/>
            <a:ext cx="7115655" cy="45031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4928059" y="2853882"/>
            <a:ext cx="2251139" cy="3298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/>
          <p:cNvSpPr txBox="1"/>
          <p:nvPr/>
        </p:nvSpPr>
        <p:spPr>
          <a:xfrm>
            <a:off x="-199091" y="857250"/>
            <a:ext cx="956810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350" dirty="0"/>
              <a:t>The link will appear under properties in </a:t>
            </a:r>
            <a:r>
              <a:rPr lang="en-US" sz="1350" dirty="0"/>
              <a:t>blue.</a:t>
            </a:r>
          </a:p>
          <a:p>
            <a:pPr algn="ctr"/>
            <a:r>
              <a:rPr lang="en-US" sz="1350" dirty="0"/>
              <a:t>This link can then be used to refer to this file when using it for a project in Amazon Mechanical Turk.</a:t>
            </a:r>
          </a:p>
          <a:p>
            <a:r>
              <a:rPr lang="en-US" sz="1350" dirty="0"/>
              <a:t/>
            </a:r>
            <a:br>
              <a:rPr lang="en-US" sz="1350" dirty="0"/>
            </a:br>
            <a:r>
              <a:rPr lang="en-US" sz="1350" dirty="0"/>
              <a:t> </a:t>
            </a:r>
          </a:p>
          <a:p>
            <a:pPr lvl="0"/>
            <a:endParaRPr lang="en-US" sz="1350" dirty="0"/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575848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7237" y="1171575"/>
            <a:ext cx="77581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If you do not already have an Amazon Web Services (AWS) Account, go to </a:t>
            </a:r>
            <a:r>
              <a:rPr lang="en-US" sz="1350" dirty="0">
                <a:hlinkClick r:id="rId2"/>
              </a:rPr>
              <a:t>www.aws.amazon.com</a:t>
            </a:r>
            <a:r>
              <a:rPr lang="en-US" sz="1350" dirty="0"/>
              <a:t>, click ‘sign in to the console’, click ‘I am a new user’, and enter your information.</a:t>
            </a:r>
          </a:p>
          <a:p>
            <a:r>
              <a:rPr lang="en-US" sz="1350" dirty="0"/>
              <a:t>If you already have an account, sign in to the console through </a:t>
            </a:r>
            <a:r>
              <a:rPr lang="en-US" sz="1350" dirty="0" err="1"/>
              <a:t>aws.amazon.com</a:t>
            </a:r>
            <a:endParaRPr lang="en-US" sz="1350" dirty="0"/>
          </a:p>
        </p:txBody>
      </p:sp>
      <p:pic>
        <p:nvPicPr>
          <p:cNvPr id="4" name="Picture 3" descr="/Users/Marcelo/Desktop/Screen Shot 2016-03-22 at 3.27.28 PM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" y="2050480"/>
            <a:ext cx="4484133" cy="356020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3705211" y="2355267"/>
            <a:ext cx="895364" cy="41650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Picture 4" descr="/Users/Marcelo/Desktop/Screen Shot 2016-03-22 at 3.29.36 PM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2026205"/>
            <a:ext cx="4486275" cy="360875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4543174" y="2628900"/>
            <a:ext cx="607470" cy="29289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936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31.11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308" y="1367680"/>
            <a:ext cx="6944927" cy="45028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1247309" y="3289228"/>
            <a:ext cx="1374357" cy="4674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/>
          <p:cNvSpPr txBox="1"/>
          <p:nvPr/>
        </p:nvSpPr>
        <p:spPr>
          <a:xfrm>
            <a:off x="4027991" y="978785"/>
            <a:ext cx="108234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Click on “S3”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34710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33.22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93" y="1402089"/>
            <a:ext cx="7315318" cy="45292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877773" y="996147"/>
            <a:ext cx="48672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 dirty="0"/>
              <a:t>Click on the name of the Bucket being used </a:t>
            </a:r>
            <a:r>
              <a:rPr lang="en-US" sz="1350" dirty="0"/>
              <a:t>or create a new Bucket</a:t>
            </a:r>
            <a:endParaRPr lang="en-US" sz="1350" dirty="0"/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559654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35.03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118" y="1346853"/>
            <a:ext cx="7046207" cy="45106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1102488" y="2011826"/>
            <a:ext cx="714601" cy="3298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/>
          <p:cNvSpPr txBox="1"/>
          <p:nvPr/>
        </p:nvSpPr>
        <p:spPr>
          <a:xfrm>
            <a:off x="4164621" y="961423"/>
            <a:ext cx="12009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Click “Upload”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167928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38.43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52" y="1308768"/>
            <a:ext cx="6638198" cy="459215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01438" y="935380"/>
            <a:ext cx="81495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Determine which file will be uploaded and drag and drop the file into the designated area, then click “Set Details”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8969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41.17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97" y="1249219"/>
            <a:ext cx="7445534" cy="460829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770927" y="926698"/>
            <a:ext cx="575170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Make sure that “Use Standard Storage” is selected, then click “Set permissions”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85655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43.00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92" y="1479212"/>
            <a:ext cx="7202465" cy="43696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97930" y="978785"/>
            <a:ext cx="893230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350" dirty="0"/>
              <a:t>Type in </a:t>
            </a:r>
            <a:r>
              <a:rPr lang="en-US" sz="1350" dirty="0"/>
              <a:t>your username as </a:t>
            </a:r>
            <a:r>
              <a:rPr lang="en-US" sz="1350" dirty="0"/>
              <a:t>the Grantee and check all three of the boxes “Open/Download”, “View Permissions”, and “Edit Permissions” then click “Set Metadata”.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14914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3.50.06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49" y="1343387"/>
            <a:ext cx="7161953" cy="44660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394277" y="952741"/>
            <a:ext cx="20867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Click “Add more metadata”</a:t>
            </a:r>
          </a:p>
          <a:p>
            <a:endParaRPr lang="en-US" sz="1350" dirty="0"/>
          </a:p>
        </p:txBody>
      </p:sp>
      <p:sp>
        <p:nvSpPr>
          <p:cNvPr id="5" name="Oval 4"/>
          <p:cNvSpPr/>
          <p:nvPr/>
        </p:nvSpPr>
        <p:spPr>
          <a:xfrm>
            <a:off x="1985195" y="3253209"/>
            <a:ext cx="983712" cy="4948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431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249</Words>
  <Application>Microsoft Macintosh PowerPoint</Application>
  <PresentationFormat>On-screen Show (4:3)</PresentationFormat>
  <Paragraphs>16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Creating an Amazon Web Services Account and Uploading Videos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Getting the Link to the File Online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an Amazon Web Services Account and Uploading Videos</dc:title>
  <dc:creator>Microsoft Office User</dc:creator>
  <cp:lastModifiedBy>Magnotti, John</cp:lastModifiedBy>
  <cp:revision>9</cp:revision>
  <dcterms:created xsi:type="dcterms:W3CDTF">2017-04-21T12:52:07Z</dcterms:created>
  <dcterms:modified xsi:type="dcterms:W3CDTF">2017-05-03T13:54:42Z</dcterms:modified>
</cp:coreProperties>
</file>