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72" r:id="rId8"/>
    <p:sldId id="269" r:id="rId9"/>
    <p:sldId id="270" r:id="rId10"/>
    <p:sldId id="271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707"/>
  </p:normalViewPr>
  <p:slideViewPr>
    <p:cSldViewPr snapToGrid="0" snapToObjects="1">
      <p:cViewPr varScale="1">
        <p:scale>
          <a:sx n="96" d="100"/>
          <a:sy n="96" d="100"/>
        </p:scale>
        <p:origin x="3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4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Multisensory Integration and the Reproducibility Crisis: Part </a:t>
            </a:r>
            <a:r>
              <a:rPr lang="en-US" dirty="0" smtClean="0"/>
              <a:t>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781482"/>
            <a:ext cx="6858000" cy="1655762"/>
          </a:xfrm>
        </p:spPr>
        <p:txBody>
          <a:bodyPr/>
          <a:lstStyle/>
          <a:p>
            <a:pPr algn="r"/>
            <a:r>
              <a:rPr lang="en-US" dirty="0" smtClean="0"/>
              <a:t>John Magnotti and Michael Beauchamp</a:t>
            </a:r>
          </a:p>
          <a:p>
            <a:pPr algn="r"/>
            <a:r>
              <a:rPr lang="en-US" dirty="0" smtClean="0"/>
              <a:t>IMRF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57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curves: side-by-side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154" y="2048498"/>
            <a:ext cx="4349846" cy="39873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4" y="2048498"/>
            <a:ext cx="4349846" cy="398735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843047" y="1607984"/>
            <a:ext cx="1676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1 stimulus</a:t>
            </a:r>
            <a:endParaRPr lang="en-US" sz="2800"/>
          </a:p>
        </p:txBody>
      </p:sp>
      <p:sp>
        <p:nvSpPr>
          <p:cNvPr id="15" name="TextBox 14"/>
          <p:cNvSpPr txBox="1"/>
          <p:nvPr/>
        </p:nvSpPr>
        <p:spPr>
          <a:xfrm>
            <a:off x="6415047" y="1607984"/>
            <a:ext cx="1427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4 stimuli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717307" y="6035857"/>
            <a:ext cx="1927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N per group</a:t>
            </a:r>
            <a:endParaRPr lang="en-US" sz="2800"/>
          </a:p>
        </p:txBody>
      </p:sp>
      <p:sp>
        <p:nvSpPr>
          <p:cNvPr id="17" name="TextBox 16"/>
          <p:cNvSpPr txBox="1"/>
          <p:nvPr/>
        </p:nvSpPr>
        <p:spPr>
          <a:xfrm>
            <a:off x="6415047" y="6035857"/>
            <a:ext cx="1927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N per group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29579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task for today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an estimate of mean McGur</a:t>
            </a:r>
            <a:r>
              <a:rPr lang="en-US" dirty="0" smtClean="0"/>
              <a:t>k % </a:t>
            </a:r>
            <a:r>
              <a:rPr lang="en-US" dirty="0" smtClean="0"/>
              <a:t>for a bunch of stimuli</a:t>
            </a:r>
          </a:p>
          <a:p>
            <a:endParaRPr lang="en-US" dirty="0"/>
          </a:p>
          <a:p>
            <a:r>
              <a:rPr lang="en-US" dirty="0" smtClean="0"/>
              <a:t>Inside your workshop folder there are </a:t>
            </a:r>
            <a:r>
              <a:rPr lang="en-US" dirty="0" smtClean="0"/>
              <a:t>separate power points with lots of screenshots for the process I’m about to go through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957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</a:t>
            </a:r>
            <a:r>
              <a:rPr lang="en-US" dirty="0"/>
              <a:t>for </a:t>
            </a:r>
            <a:r>
              <a:rPr lang="en-US" dirty="0" smtClean="0"/>
              <a:t>this hour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through </a:t>
            </a:r>
            <a:r>
              <a:rPr lang="en-US" dirty="0" smtClean="0"/>
              <a:t>why we need larger sample sizes</a:t>
            </a:r>
          </a:p>
          <a:p>
            <a:r>
              <a:rPr lang="en-US" dirty="0" smtClean="0"/>
              <a:t>Go through how to setup an Amazon </a:t>
            </a:r>
            <a:r>
              <a:rPr lang="en-US" dirty="0" err="1" smtClean="0"/>
              <a:t>MTurk</a:t>
            </a:r>
            <a:r>
              <a:rPr lang="en-US" dirty="0" smtClean="0"/>
              <a:t> experiment</a:t>
            </a:r>
            <a:endParaRPr lang="en-US" dirty="0" smtClean="0"/>
          </a:p>
          <a:p>
            <a:r>
              <a:rPr lang="en-US" dirty="0" smtClean="0"/>
              <a:t>Share sample code</a:t>
            </a:r>
          </a:p>
          <a:p>
            <a:r>
              <a:rPr lang="en-US" dirty="0" smtClean="0"/>
              <a:t>Convince you that </a:t>
            </a:r>
            <a:r>
              <a:rPr lang="en-US" dirty="0" smtClean="0"/>
              <a:t>collecting large number of samples is </a:t>
            </a:r>
            <a:r>
              <a:rPr lang="en-US" dirty="0" smtClean="0"/>
              <a:t>possible and </a:t>
            </a:r>
            <a:r>
              <a:rPr lang="en-US" dirty="0" smtClean="0"/>
              <a:t>preferable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88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I’m not concerned about (for today)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Coming up with the best </a:t>
            </a:r>
            <a:r>
              <a:rPr lang="en-US" dirty="0" smtClean="0"/>
              <a:t>experiment </a:t>
            </a:r>
            <a:endParaRPr lang="en-US" dirty="0" smtClean="0"/>
          </a:p>
          <a:p>
            <a:r>
              <a:rPr lang="en-US" dirty="0" smtClean="0"/>
              <a:t>Writing the </a:t>
            </a:r>
            <a:r>
              <a:rPr lang="en-US" dirty="0" smtClean="0"/>
              <a:t>prettiest experiment</a:t>
            </a:r>
            <a:endParaRPr lang="en-US" dirty="0" smtClean="0"/>
          </a:p>
          <a:p>
            <a:r>
              <a:rPr lang="en-US" dirty="0" smtClean="0"/>
              <a:t>Convincing you to use </a:t>
            </a:r>
            <a:r>
              <a:rPr lang="en-US" dirty="0" err="1" smtClean="0"/>
              <a:t>MTurk</a:t>
            </a:r>
            <a:r>
              <a:rPr lang="en-US" dirty="0" smtClean="0"/>
              <a:t> for every experiment</a:t>
            </a:r>
          </a:p>
          <a:p>
            <a:pPr lvl="1"/>
            <a:r>
              <a:rPr lang="en-US" dirty="0" smtClean="0"/>
              <a:t>Please don’t do this!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43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we need larger samples than we think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remember being told n=20, maybe 25</a:t>
            </a:r>
          </a:p>
          <a:p>
            <a:endParaRPr lang="en-US" dirty="0" smtClean="0"/>
          </a:p>
          <a:p>
            <a:r>
              <a:rPr lang="en-US" dirty="0" smtClean="0"/>
              <a:t>Typically for power analysis we assume normal distributions for our populations</a:t>
            </a:r>
          </a:p>
          <a:p>
            <a:r>
              <a:rPr lang="en-US" dirty="0" smtClean="0"/>
              <a:t>These generally won’t obtain for data that are percentages</a:t>
            </a:r>
          </a:p>
          <a:p>
            <a:r>
              <a:rPr lang="en-US" dirty="0" smtClean="0"/>
              <a:t>Transforms help, but they aren’t everything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McGurk % is not normally distributed</a:t>
            </a:r>
            <a:endParaRPr lang="en-US" dirty="0"/>
          </a:p>
        </p:txBody>
      </p:sp>
      <p:pic>
        <p:nvPicPr>
          <p:cNvPr id="14" name="Picture 13" descr="ch_sort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8" y="2148336"/>
            <a:ext cx="7315200" cy="32004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00401" y="48680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0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6827" y="51460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1</a:t>
            </a:r>
            <a:endParaRPr lang="en-US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69863" y="5146032"/>
            <a:ext cx="73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145</a:t>
            </a:r>
            <a:endParaRPr lang="en-US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8102" y="5515364"/>
            <a:ext cx="177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Subject #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3841" y="518636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1</a:t>
            </a:r>
            <a:endParaRPr lang="en-US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37060" y="5186363"/>
            <a:ext cx="728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162</a:t>
            </a:r>
            <a:endParaRPr lang="en-US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1235" y="2572281"/>
            <a:ext cx="8066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4682B4"/>
                </a:solidFill>
                <a:latin typeface="Calibri" charset="0"/>
                <a:ea typeface="Calibri" charset="0"/>
                <a:cs typeface="Calibri" charset="0"/>
              </a:rPr>
              <a:t>US</a:t>
            </a:r>
            <a:endParaRPr lang="en-US" sz="4400" dirty="0">
              <a:solidFill>
                <a:srgbClr val="4682B4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4762" y="2572281"/>
            <a:ext cx="8370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B921F"/>
                </a:solidFill>
                <a:latin typeface="Calibri" charset="0"/>
                <a:ea typeface="Calibri" charset="0"/>
                <a:cs typeface="Calibri" charset="0"/>
              </a:rPr>
              <a:t>CH</a:t>
            </a:r>
            <a:endParaRPr lang="en-US" sz="4400" dirty="0">
              <a:solidFill>
                <a:srgbClr val="FB921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97388" y="2766231"/>
            <a:ext cx="18466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% McGurk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88802" y="2069873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100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88802" y="48680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0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288802" y="3471943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50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46314" y="5515364"/>
            <a:ext cx="177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Subject #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00401" y="2069873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100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00401" y="3471943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50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30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26448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How do we do power analysis?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74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Analysis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Bootstrap based on a large N, large stimulus size study</a:t>
            </a:r>
          </a:p>
          <a:p>
            <a:r>
              <a:rPr lang="en-US" dirty="0" smtClean="0"/>
              <a:t>Play around with critical parameters, not just estimated effect</a:t>
            </a:r>
          </a:p>
          <a:p>
            <a:r>
              <a:rPr lang="en-US" dirty="0" smtClean="0"/>
              <a:t>Early stages, no mathematical proofs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08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curves: 1 stimulus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628650" y="1432780"/>
            <a:ext cx="6704135" cy="5323049"/>
            <a:chOff x="628650" y="1432780"/>
            <a:chExt cx="6704135" cy="532304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1215" y="1432780"/>
              <a:ext cx="5521570" cy="506143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756164" y="6232609"/>
              <a:ext cx="19277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smtClean="0"/>
                <a:t>N per group</a:t>
              </a:r>
              <a:endParaRPr lang="en-US" sz="28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8650" y="2334274"/>
              <a:ext cx="11080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smtClean="0"/>
                <a:t>Power</a:t>
              </a:r>
              <a:endParaRPr lang="en-US" sz="28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03235" y="5119426"/>
              <a:ext cx="8066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smtClean="0"/>
                <a:t>10%</a:t>
              </a:r>
              <a:endParaRPr lang="en-US" sz="2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74840" y="4092454"/>
              <a:ext cx="8066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20%</a:t>
              </a:r>
              <a:endParaRPr lang="en-US" sz="28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77305" y="3440279"/>
              <a:ext cx="8066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30%</a:t>
              </a:r>
              <a:endParaRPr lang="en-US" sz="2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28456" y="3046014"/>
              <a:ext cx="8066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40%</a:t>
              </a:r>
              <a:endParaRPr 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4023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curves: 4 stimuli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215" y="1432780"/>
            <a:ext cx="5521569" cy="50614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56164" y="6232609"/>
            <a:ext cx="1927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N per group</a:t>
            </a:r>
            <a:endParaRPr lang="en-US" sz="2800"/>
          </a:p>
        </p:txBody>
      </p:sp>
      <p:sp>
        <p:nvSpPr>
          <p:cNvPr id="8" name="TextBox 7"/>
          <p:cNvSpPr txBox="1"/>
          <p:nvPr/>
        </p:nvSpPr>
        <p:spPr>
          <a:xfrm>
            <a:off x="628650" y="2334274"/>
            <a:ext cx="1108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Power</a:t>
            </a:r>
            <a:endParaRPr lang="en-US" sz="2800"/>
          </a:p>
        </p:txBody>
      </p:sp>
      <p:sp>
        <p:nvSpPr>
          <p:cNvPr id="9" name="TextBox 8"/>
          <p:cNvSpPr txBox="1"/>
          <p:nvPr/>
        </p:nvSpPr>
        <p:spPr>
          <a:xfrm>
            <a:off x="5078759" y="4636888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10%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482075" y="3569234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/>
              <a:t>20%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964283" y="2857494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30%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717084" y="3046014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40%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5886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</TotalTime>
  <Words>273</Words>
  <Application>Microsoft Macintosh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Arial</vt:lpstr>
      <vt:lpstr>Office Theme</vt:lpstr>
      <vt:lpstr>Multisensory Integration and the Reproducibility Crisis: Part II</vt:lpstr>
      <vt:lpstr>Goals for this hour</vt:lpstr>
      <vt:lpstr>What I’m not concerned about (for today)</vt:lpstr>
      <vt:lpstr>Why we need larger samples than we think</vt:lpstr>
      <vt:lpstr>McGurk % is not normally distributed</vt:lpstr>
      <vt:lpstr>How do we do power analysis?</vt:lpstr>
      <vt:lpstr>Power Analysis steps</vt:lpstr>
      <vt:lpstr>Power curves: 1 stimulus</vt:lpstr>
      <vt:lpstr>Power curves: 4 stimuli</vt:lpstr>
      <vt:lpstr>Power curves: side-by-side</vt:lpstr>
      <vt:lpstr>The task for today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Magnotti, John</dc:creator>
  <cp:lastModifiedBy>Magnotti, John</cp:lastModifiedBy>
  <cp:revision>93</cp:revision>
  <dcterms:created xsi:type="dcterms:W3CDTF">2017-05-18T18:09:46Z</dcterms:created>
  <dcterms:modified xsi:type="dcterms:W3CDTF">2017-05-19T13:40:47Z</dcterms:modified>
</cp:coreProperties>
</file>