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647"/>
    <p:restoredTop sz="50000"/>
  </p:normalViewPr>
  <p:slideViewPr>
    <p:cSldViewPr snapToGrid="0" snapToObjects="1">
      <p:cViewPr varScale="1">
        <p:scale>
          <a:sx n="102" d="100"/>
          <a:sy n="102" d="100"/>
        </p:scale>
        <p:origin x="96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D4500-309A-B343-A0F4-77135FF36754}" type="datetimeFigureOut">
              <a:rPr lang="en-US" smtClean="0"/>
              <a:t>5/19/17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38E07-5B42-6442-ADC2-9026680A12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D4500-309A-B343-A0F4-77135FF36754}" type="datetimeFigureOut">
              <a:rPr lang="en-US" smtClean="0"/>
              <a:t>5/19/17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38E07-5B42-6442-ADC2-9026680A12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D4500-309A-B343-A0F4-77135FF36754}" type="datetimeFigureOut">
              <a:rPr lang="en-US" smtClean="0"/>
              <a:t>5/19/17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38E07-5B42-6442-ADC2-9026680A12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D4500-309A-B343-A0F4-77135FF36754}" type="datetimeFigureOut">
              <a:rPr lang="en-US" smtClean="0"/>
              <a:t>5/19/17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38E07-5B42-6442-ADC2-9026680A12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D4500-309A-B343-A0F4-77135FF36754}" type="datetimeFigureOut">
              <a:rPr lang="en-US" smtClean="0"/>
              <a:t>5/19/17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38E07-5B42-6442-ADC2-9026680A12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D4500-309A-B343-A0F4-77135FF36754}" type="datetimeFigureOut">
              <a:rPr lang="en-US" smtClean="0"/>
              <a:t>5/19/17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38E07-5B42-6442-ADC2-9026680A12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D4500-309A-B343-A0F4-77135FF36754}" type="datetimeFigureOut">
              <a:rPr lang="en-US" smtClean="0"/>
              <a:t>5/19/17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38E07-5B42-6442-ADC2-9026680A12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D4500-309A-B343-A0F4-77135FF36754}" type="datetimeFigureOut">
              <a:rPr lang="en-US" smtClean="0"/>
              <a:t>5/19/17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38E07-5B42-6442-ADC2-9026680A12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D4500-309A-B343-A0F4-77135FF36754}" type="datetimeFigureOut">
              <a:rPr lang="en-US" smtClean="0"/>
              <a:t>5/19/17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38E07-5B42-6442-ADC2-9026680A12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D4500-309A-B343-A0F4-77135FF36754}" type="datetimeFigureOut">
              <a:rPr lang="en-US" smtClean="0"/>
              <a:t>5/19/17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38E07-5B42-6442-ADC2-9026680A12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D4500-309A-B343-A0F4-77135FF36754}" type="datetimeFigureOut">
              <a:rPr lang="en-US" smtClean="0"/>
              <a:t>5/19/17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38E07-5B42-6442-ADC2-9026680A12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0D4500-309A-B343-A0F4-77135FF36754}" type="datetimeFigureOut">
              <a:rPr lang="en-US" smtClean="0"/>
              <a:t>5/19/17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B38E07-5B42-6442-ADC2-9026680A12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6808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Getting results from Amazon </a:t>
            </a:r>
            <a:r>
              <a:rPr lang="en-US" dirty="0" smtClean="0"/>
              <a:t>Mechanical Turk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67461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/Users/Marcelo/Desktop/Screen Shot 2016-03-22 at 1.41.24 PM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048" y="1377192"/>
            <a:ext cx="7929180" cy="4419553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Oval 1"/>
          <p:cNvSpPr/>
          <p:nvPr/>
        </p:nvSpPr>
        <p:spPr>
          <a:xfrm>
            <a:off x="3101610" y="2380074"/>
            <a:ext cx="900338" cy="395681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extBox 3"/>
          <p:cNvSpPr txBox="1"/>
          <p:nvPr/>
        </p:nvSpPr>
        <p:spPr>
          <a:xfrm>
            <a:off x="2213658" y="1004827"/>
            <a:ext cx="508652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1350"/>
              <a:t>Once signed into Amazon Mechanical Turk, click on the “Manage” Tab</a:t>
            </a:r>
          </a:p>
          <a:p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8180594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../../Desktop/Screen%20Shot%202016-04-07%20at%201.56.49%20PM.pn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6"/>
          <a:stretch/>
        </p:blipFill>
        <p:spPr bwMode="auto">
          <a:xfrm>
            <a:off x="1055321" y="1244781"/>
            <a:ext cx="6861762" cy="466481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343874" y="967782"/>
            <a:ext cx="451065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/>
              <a:t>Click on “Results” of the project you wish to retrieve the data </a:t>
            </a:r>
          </a:p>
        </p:txBody>
      </p:sp>
      <p:sp>
        <p:nvSpPr>
          <p:cNvPr id="4" name="Oval 3"/>
          <p:cNvSpPr/>
          <p:nvPr/>
        </p:nvSpPr>
        <p:spPr>
          <a:xfrm>
            <a:off x="5975025" y="3821122"/>
            <a:ext cx="691994" cy="395681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4391518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../../Desktop/Screen%20Shot%202016-04-07%20at%201.58.14%20PM.pn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" r="312"/>
          <a:stretch/>
        </p:blipFill>
        <p:spPr bwMode="auto">
          <a:xfrm>
            <a:off x="1310833" y="1308664"/>
            <a:ext cx="6884042" cy="456621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847966" y="952742"/>
            <a:ext cx="185672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1350"/>
              <a:t>Click on “Filter Results” </a:t>
            </a:r>
          </a:p>
          <a:p>
            <a:endParaRPr lang="en-US" sz="1350" dirty="0"/>
          </a:p>
        </p:txBody>
      </p:sp>
      <p:sp>
        <p:nvSpPr>
          <p:cNvPr id="4" name="Oval 3"/>
          <p:cNvSpPr/>
          <p:nvPr/>
        </p:nvSpPr>
        <p:spPr>
          <a:xfrm>
            <a:off x="2198785" y="4133638"/>
            <a:ext cx="691994" cy="395681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4295121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../../Desktop/Screen%20Shot%202016-04-07%20at%202.00.34%20PM.p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126" y="1326025"/>
            <a:ext cx="7064319" cy="448982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2595624" y="961423"/>
            <a:ext cx="4529125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1350"/>
              <a:t>Unselect the “Status Filter” Box in order to view all the results</a:t>
            </a:r>
          </a:p>
          <a:p>
            <a:endParaRPr lang="en-US" sz="1350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2395960" y="2949375"/>
            <a:ext cx="737886" cy="651076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43023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../../Desktop/Screen%20Shot%202016-04-07%20at%202.02.06%20PM.p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7980" y="1386792"/>
            <a:ext cx="6674972" cy="445152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2135529" y="1039552"/>
            <a:ext cx="517507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1350"/>
              <a:t>Click on “Download CSV” in order to retrieve a .csv file with all the data</a:t>
            </a:r>
          </a:p>
          <a:p>
            <a:endParaRPr lang="en-US" sz="1350" dirty="0"/>
          </a:p>
        </p:txBody>
      </p:sp>
      <p:sp>
        <p:nvSpPr>
          <p:cNvPr id="4" name="Oval 3"/>
          <p:cNvSpPr/>
          <p:nvPr/>
        </p:nvSpPr>
        <p:spPr>
          <a:xfrm>
            <a:off x="6860488" y="4116277"/>
            <a:ext cx="691994" cy="395681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2729843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../../Desktop/Screen%20Shot%202016-04-07%20at%202.04.47%20PM.p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063" y="1431370"/>
            <a:ext cx="7426028" cy="444350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1986742" y="1022189"/>
            <a:ext cx="528805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/>
              <a:t>Wait for the data to be converted then click “here” to download the file. 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816015" y="2914651"/>
            <a:ext cx="1310833" cy="954911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77814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54" r="27379" b="59376"/>
          <a:stretch/>
        </p:blipFill>
        <p:spPr>
          <a:xfrm>
            <a:off x="85182" y="2471917"/>
            <a:ext cx="8880779" cy="267375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751881" y="1603818"/>
            <a:ext cx="3490379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1350" dirty="0"/>
              <a:t>Open the batch file and locate the desired data</a:t>
            </a:r>
          </a:p>
          <a:p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5631755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</TotalTime>
  <Words>98</Words>
  <Application>Microsoft Macintosh PowerPoint</Application>
  <PresentationFormat>On-screen Show (4:3)</PresentationFormat>
  <Paragraphs>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Calibri</vt:lpstr>
      <vt:lpstr>Calibri Light</vt:lpstr>
      <vt:lpstr>Arial</vt:lpstr>
      <vt:lpstr>Office Theme</vt:lpstr>
      <vt:lpstr>Getting results from Amazon Mechanical Turk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Managing a Project on Amazon Mechanical Turk</dc:title>
  <dc:creator>Microsoft Office User</dc:creator>
  <cp:lastModifiedBy>Magnotti, John</cp:lastModifiedBy>
  <cp:revision>10</cp:revision>
  <dcterms:created xsi:type="dcterms:W3CDTF">2017-04-21T13:11:37Z</dcterms:created>
  <dcterms:modified xsi:type="dcterms:W3CDTF">2017-05-19T05:33:15Z</dcterms:modified>
</cp:coreProperties>
</file>