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70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69"/>
    <p:restoredTop sz="91315"/>
  </p:normalViewPr>
  <p:slideViewPr>
    <p:cSldViewPr snapToGrid="0" snapToObjects="1">
      <p:cViewPr varScale="1">
        <p:scale>
          <a:sx n="92" d="100"/>
          <a:sy n="92" d="100"/>
        </p:scale>
        <p:origin x="14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0105-F9C9-C445-B215-B1CD09AD4C6B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F7B9-459B-2443-B240-90427521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0105-F9C9-C445-B215-B1CD09AD4C6B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F7B9-459B-2443-B240-90427521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0105-F9C9-C445-B215-B1CD09AD4C6B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F7B9-459B-2443-B240-90427521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0105-F9C9-C445-B215-B1CD09AD4C6B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F7B9-459B-2443-B240-90427521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0105-F9C9-C445-B215-B1CD09AD4C6B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F7B9-459B-2443-B240-90427521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0105-F9C9-C445-B215-B1CD09AD4C6B}" type="datetimeFigureOut">
              <a:rPr lang="en-US" smtClean="0"/>
              <a:t>5/19/17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F7B9-459B-2443-B240-90427521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0105-F9C9-C445-B215-B1CD09AD4C6B}" type="datetimeFigureOut">
              <a:rPr lang="en-US" smtClean="0"/>
              <a:t>5/19/17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F7B9-459B-2443-B240-90427521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0105-F9C9-C445-B215-B1CD09AD4C6B}" type="datetimeFigureOut">
              <a:rPr lang="en-US" smtClean="0"/>
              <a:t>5/19/17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F7B9-459B-2443-B240-90427521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0105-F9C9-C445-B215-B1CD09AD4C6B}" type="datetimeFigureOut">
              <a:rPr lang="en-US" smtClean="0"/>
              <a:t>5/19/17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F7B9-459B-2443-B240-90427521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0105-F9C9-C445-B215-B1CD09AD4C6B}" type="datetimeFigureOut">
              <a:rPr lang="en-US" smtClean="0"/>
              <a:t>5/19/17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F7B9-459B-2443-B240-90427521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A0105-F9C9-C445-B215-B1CD09AD4C6B}" type="datetimeFigureOut">
              <a:rPr lang="en-US" smtClean="0"/>
              <a:t>5/19/17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CF7B9-459B-2443-B240-90427521B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A0105-F9C9-C445-B215-B1CD09AD4C6B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CF7B9-459B-2443-B240-90427521B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931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requestersandbox.mturk.c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hyperlink" Target="http://www.mturk.com/mturk/welcom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Creating a Project on Amazon Mechanical Turk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761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/Users/Marcelo/Desktop/Screen Shot 2016-03-22 at 2.27.29 PM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464" y="2307433"/>
            <a:ext cx="5943989" cy="350973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 flipH="1">
            <a:off x="71437" y="935470"/>
            <a:ext cx="900112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Require that Workers be Master to do your HITs </a:t>
            </a:r>
            <a:r>
              <a:rPr lang="en-US" sz="1350" dirty="0"/>
              <a:t>– Yes or No question determining what type of workers should complete the HITs</a:t>
            </a:r>
          </a:p>
          <a:p>
            <a:r>
              <a:rPr lang="en-US" sz="1350" b="1" dirty="0"/>
              <a:t>Specify any additional qualifications Workers must meet to work on your HITs </a:t>
            </a:r>
            <a:r>
              <a:rPr lang="en-US" sz="1350" dirty="0"/>
              <a:t>– any extra criteria that the workers must meet before working on the HIT</a:t>
            </a:r>
          </a:p>
          <a:p>
            <a:r>
              <a:rPr lang="en-US" sz="1350" b="1" dirty="0"/>
              <a:t>Project contains adult content </a:t>
            </a:r>
            <a:r>
              <a:rPr lang="en-US" sz="1350" dirty="0"/>
              <a:t>– whether the project has and explicit or offensive content</a:t>
            </a:r>
          </a:p>
          <a:p>
            <a:r>
              <a:rPr lang="en-US" sz="1350" b="1" dirty="0"/>
              <a:t>HIT Visibility </a:t>
            </a:r>
            <a:r>
              <a:rPr lang="en-US" sz="1350" dirty="0"/>
              <a:t>– states what type of workers are allowed to view/preview the HITs</a:t>
            </a:r>
          </a:p>
        </p:txBody>
      </p:sp>
    </p:spTree>
    <p:extLst>
      <p:ext uri="{BB962C8B-B14F-4D97-AF65-F5344CB8AC3E}">
        <p14:creationId xmlns:p14="http://schemas.microsoft.com/office/powerpoint/2010/main" val="1638365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/Users/Marcelo/Desktop/Screen Shot 2016-03-22 at 2.27.29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307" y="1278733"/>
            <a:ext cx="6762988" cy="460748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643333" y="910242"/>
            <a:ext cx="190071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350" dirty="0"/>
              <a:t>Click on “Design Layout”</a:t>
            </a:r>
          </a:p>
          <a:p>
            <a:endParaRPr lang="en-US" sz="1350" dirty="0"/>
          </a:p>
        </p:txBody>
      </p:sp>
      <p:sp>
        <p:nvSpPr>
          <p:cNvPr id="4" name="Oval 3"/>
          <p:cNvSpPr/>
          <p:nvPr/>
        </p:nvSpPr>
        <p:spPr>
          <a:xfrm>
            <a:off x="6791312" y="4269793"/>
            <a:ext cx="988233" cy="60938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85438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/Users/Marcelo/Desktop/Screen Shot 2016-03-22 at 2.50.15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708" y="1185863"/>
            <a:ext cx="6800425" cy="46833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525668" y="857252"/>
            <a:ext cx="139570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350" dirty="0"/>
              <a:t>Click on “Source”</a:t>
            </a:r>
          </a:p>
          <a:p>
            <a:endParaRPr lang="en-US" sz="1350" dirty="0"/>
          </a:p>
        </p:txBody>
      </p:sp>
      <p:sp>
        <p:nvSpPr>
          <p:cNvPr id="6" name="Oval 5"/>
          <p:cNvSpPr/>
          <p:nvPr/>
        </p:nvSpPr>
        <p:spPr>
          <a:xfrm>
            <a:off x="4741056" y="4112631"/>
            <a:ext cx="638189" cy="40936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77710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/Users/Marcelo/Desktop/Screen Shot 2016-03-22 at 2.52.15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983" y="1393033"/>
            <a:ext cx="5319950" cy="347781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043703" y="1030599"/>
            <a:ext cx="37061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Insert the Source Code of the Project into the Box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97185" y="4956280"/>
            <a:ext cx="5869364" cy="1131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This should include:</a:t>
            </a:r>
          </a:p>
          <a:p>
            <a:r>
              <a:rPr lang="en-US" sz="1350" dirty="0"/>
              <a:t>	The Design of the Project</a:t>
            </a:r>
          </a:p>
          <a:p>
            <a:r>
              <a:rPr lang="en-US" sz="1350" dirty="0"/>
              <a:t>	Instructions</a:t>
            </a:r>
          </a:p>
          <a:p>
            <a:r>
              <a:rPr lang="en-US" sz="1350" dirty="0"/>
              <a:t>	Links to the Videos (Instructions in ‘Uploading Videos’ Presentation)</a:t>
            </a:r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21249490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/Users/Marcelo/Desktop/Screen Shot 2016-03-22 at 3.05.23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57" y="1314450"/>
            <a:ext cx="6823234" cy="44729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897526" y="960337"/>
            <a:ext cx="472770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Click on “Preview” and then “Finish” in order to save the Project </a:t>
            </a:r>
          </a:p>
        </p:txBody>
      </p:sp>
      <p:sp>
        <p:nvSpPr>
          <p:cNvPr id="6" name="Oval 5"/>
          <p:cNvSpPr/>
          <p:nvPr/>
        </p:nvSpPr>
        <p:spPr>
          <a:xfrm>
            <a:off x="6688993" y="5398504"/>
            <a:ext cx="583345" cy="38888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785240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Requester Account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requestersandbox.mturk.com</a:t>
            </a:r>
            <a:endParaRPr lang="en-US" dirty="0" smtClean="0"/>
          </a:p>
          <a:p>
            <a:pPr lvl="1"/>
            <a:r>
              <a:rPr lang="en-US" dirty="0" smtClean="0"/>
              <a:t>This is the sandbox, if you want to pay users, you’ll need to use the regular </a:t>
            </a:r>
            <a:r>
              <a:rPr lang="en-US" dirty="0" err="1" smtClean="0"/>
              <a:t>mturk</a:t>
            </a:r>
            <a:r>
              <a:rPr lang="en-US" smtClean="0"/>
              <a:t> </a:t>
            </a:r>
            <a:r>
              <a:rPr lang="en-US" smtClean="0"/>
              <a:t>website (see next slide)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29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/Users/Marcelo/Desktop/Screen Shot 2016-03-22 at 1.37.43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542" y="1578695"/>
            <a:ext cx="6120051" cy="429934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701541" y="1075294"/>
            <a:ext cx="69383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Sign in to Amazon Mechanical Turk at </a:t>
            </a:r>
            <a:r>
              <a:rPr lang="en-US" sz="1350" u="sng" dirty="0">
                <a:hlinkClick r:id="rId3"/>
              </a:rPr>
              <a:t>www.mturk.com/mturk/welcome</a:t>
            </a:r>
            <a:r>
              <a:rPr lang="en-US" sz="1350" dirty="0"/>
              <a:t> as a requester</a:t>
            </a:r>
          </a:p>
        </p:txBody>
      </p:sp>
      <p:sp>
        <p:nvSpPr>
          <p:cNvPr id="6" name="Oval 5"/>
          <p:cNvSpPr/>
          <p:nvPr/>
        </p:nvSpPr>
        <p:spPr>
          <a:xfrm>
            <a:off x="7063588" y="1801597"/>
            <a:ext cx="821531" cy="70008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460359" y="1463746"/>
            <a:ext cx="1944547" cy="57294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5765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/Users/Marcelo/Desktop/Screen Shot 2016-03-22 at 1.41.24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318" y="1629861"/>
            <a:ext cx="7148639" cy="42595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307530" y="1110019"/>
            <a:ext cx="69383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Click on the </a:t>
            </a:r>
            <a:r>
              <a:rPr lang="en-US" sz="1350"/>
              <a:t>‘Create’ tab</a:t>
            </a:r>
            <a:endParaRPr lang="en-US" sz="1350" dirty="0"/>
          </a:p>
        </p:txBody>
      </p:sp>
      <p:sp>
        <p:nvSpPr>
          <p:cNvPr id="6" name="Oval 5"/>
          <p:cNvSpPr/>
          <p:nvPr/>
        </p:nvSpPr>
        <p:spPr>
          <a:xfrm>
            <a:off x="2375841" y="2452672"/>
            <a:ext cx="821531" cy="70008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653986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/Users/Marcelo/Desktop/Screen Shot 2016-03-22 at 1.42.34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075" y="1622502"/>
            <a:ext cx="6716328" cy="408743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316210" y="1266277"/>
            <a:ext cx="69383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Click on ‘New Project’</a:t>
            </a:r>
          </a:p>
        </p:txBody>
      </p:sp>
      <p:sp>
        <p:nvSpPr>
          <p:cNvPr id="6" name="Oval 5"/>
          <p:cNvSpPr/>
          <p:nvPr/>
        </p:nvSpPr>
        <p:spPr>
          <a:xfrm>
            <a:off x="1854981" y="2741030"/>
            <a:ext cx="714601" cy="32988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22442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/Users/Marcelo/Desktop/Screen Shot 2016-03-22 at 1.47.10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2" y="1371601"/>
            <a:ext cx="7406164" cy="442769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101746" y="985387"/>
            <a:ext cx="252742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350"/>
              <a:t>Click on “Transcription from A/V”</a:t>
            </a:r>
          </a:p>
          <a:p>
            <a:endParaRPr lang="en-US" sz="1350" dirty="0"/>
          </a:p>
        </p:txBody>
      </p:sp>
      <p:sp>
        <p:nvSpPr>
          <p:cNvPr id="6" name="Oval 5"/>
          <p:cNvSpPr/>
          <p:nvPr/>
        </p:nvSpPr>
        <p:spPr>
          <a:xfrm>
            <a:off x="1490649" y="4262648"/>
            <a:ext cx="1138252" cy="32988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7944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/Users/Marcelo/Desktop/Screen Shot 2016-03-22 at 1.54.29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677" y="1235536"/>
            <a:ext cx="7515224" cy="465031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983049" y="944695"/>
            <a:ext cx="169873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350" dirty="0"/>
              <a:t>Click “Create Project”</a:t>
            </a:r>
          </a:p>
          <a:p>
            <a:endParaRPr lang="en-US" sz="1350" dirty="0"/>
          </a:p>
        </p:txBody>
      </p:sp>
      <p:sp>
        <p:nvSpPr>
          <p:cNvPr id="6" name="Oval 5"/>
          <p:cNvSpPr/>
          <p:nvPr/>
        </p:nvSpPr>
        <p:spPr>
          <a:xfrm>
            <a:off x="6469843" y="3230814"/>
            <a:ext cx="1231121" cy="51251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49472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/Users/Marcelo/Desktop/Screen Shot 2016-03-22 at 2.14.32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20" y="1900239"/>
            <a:ext cx="6944023" cy="39430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896277" y="915214"/>
            <a:ext cx="5390578" cy="1131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Project Name </a:t>
            </a:r>
            <a:r>
              <a:rPr lang="en-US" sz="1350" dirty="0"/>
              <a:t>– The name of the project that potential worker will not see</a:t>
            </a:r>
          </a:p>
          <a:p>
            <a:r>
              <a:rPr lang="en-US" sz="1350" b="1" dirty="0"/>
              <a:t>Title</a:t>
            </a:r>
            <a:r>
              <a:rPr lang="en-US" sz="1350" dirty="0"/>
              <a:t> – Briefly describe what the worker will be doing in the project</a:t>
            </a:r>
          </a:p>
          <a:p>
            <a:r>
              <a:rPr lang="en-US" sz="1350" b="1" dirty="0"/>
              <a:t>Description</a:t>
            </a:r>
            <a:r>
              <a:rPr lang="en-US" sz="1350" dirty="0"/>
              <a:t> – Detailed description on what will be done </a:t>
            </a:r>
          </a:p>
          <a:p>
            <a:r>
              <a:rPr lang="en-US" sz="1350" b="1" dirty="0"/>
              <a:t>Keywords</a:t>
            </a:r>
            <a:r>
              <a:rPr lang="en-US" sz="1350" dirty="0"/>
              <a:t> – Words that will help workers find your project</a:t>
            </a:r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081356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/Users/Marcelo/Desktop/Screen Shot 2016-03-22 at 2.20.39 P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620" y="2078833"/>
            <a:ext cx="6277213" cy="383500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21444" y="933662"/>
            <a:ext cx="8972551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Reward per assignment </a:t>
            </a:r>
            <a:r>
              <a:rPr lang="en-US" sz="1350" dirty="0"/>
              <a:t>– The amount a worker will receive for completing one assignment</a:t>
            </a:r>
          </a:p>
          <a:p>
            <a:r>
              <a:rPr lang="en-US" sz="1350" b="1" dirty="0"/>
              <a:t>Number of assignments per HIT </a:t>
            </a:r>
            <a:r>
              <a:rPr lang="en-US" sz="1350" dirty="0"/>
              <a:t>– The amount of workers desired to complete one HIT (Human Intelligence Task)</a:t>
            </a:r>
          </a:p>
          <a:p>
            <a:r>
              <a:rPr lang="en-US" sz="1350" b="1" dirty="0"/>
              <a:t>Time allotted per Assignment</a:t>
            </a:r>
            <a:r>
              <a:rPr lang="en-US" sz="1350" dirty="0"/>
              <a:t> – The most time a worker can take to complete an assignment</a:t>
            </a:r>
          </a:p>
          <a:p>
            <a:r>
              <a:rPr lang="en-US" sz="1350" b="1" dirty="0"/>
              <a:t>HIT expires in </a:t>
            </a:r>
            <a:r>
              <a:rPr lang="en-US" sz="1350" dirty="0"/>
              <a:t>– The most time the HIT will be available to workers.</a:t>
            </a:r>
          </a:p>
          <a:p>
            <a:r>
              <a:rPr lang="en-US" sz="1350" b="1" dirty="0"/>
              <a:t>Auto-approve and pay Workers in </a:t>
            </a:r>
            <a:r>
              <a:rPr lang="en-US" sz="1350" dirty="0"/>
              <a:t>– The amount of time the requester is allowed to use to reject a worker’s assignment after their submission</a:t>
            </a:r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26957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327</Words>
  <Application>Microsoft Macintosh PowerPoint</Application>
  <PresentationFormat>On-screen Show (4:3)</PresentationFormat>
  <Paragraphs>30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Calibri</vt:lpstr>
      <vt:lpstr>Calibri Light</vt:lpstr>
      <vt:lpstr>Arial</vt:lpstr>
      <vt:lpstr>Office Theme</vt:lpstr>
      <vt:lpstr>Creating a Project on Amazon Mechanical Turk</vt:lpstr>
      <vt:lpstr>Create Requester Account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 Project on Amazon Mechanical Turk</dc:title>
  <dc:creator>Microsoft Office User</dc:creator>
  <cp:lastModifiedBy>Magnotti, John</cp:lastModifiedBy>
  <cp:revision>12</cp:revision>
  <dcterms:created xsi:type="dcterms:W3CDTF">2017-04-20T19:19:29Z</dcterms:created>
  <dcterms:modified xsi:type="dcterms:W3CDTF">2017-05-19T05:34:32Z</dcterms:modified>
</cp:coreProperties>
</file>