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6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8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E8F6D-9E77-4D2D-9835-C34A53BE3A6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2D072-E775-4E07-B208-18A99539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6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12 Slide </a:t>
            </a:r>
            <a:r>
              <a:rPr lang="en-US" dirty="0" err="1" smtClean="0"/>
              <a:t>Redos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Put in Alphabetical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6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12 Binding AND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t="14196" r="20672" b="35920"/>
          <a:stretch/>
        </p:blipFill>
        <p:spPr bwMode="auto">
          <a:xfrm>
            <a:off x="914400" y="1685499"/>
            <a:ext cx="7572234" cy="406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44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PLUS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4" t="17512" r="17761" b="18541"/>
          <a:stretch/>
        </p:blipFill>
        <p:spPr bwMode="auto">
          <a:xfrm>
            <a:off x="457200" y="1415956"/>
            <a:ext cx="8134327" cy="54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26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Binding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t="17778" r="17824" b="18939"/>
          <a:stretch/>
        </p:blipFill>
        <p:spPr bwMode="auto">
          <a:xfrm>
            <a:off x="838200" y="1495886"/>
            <a:ext cx="7809315" cy="516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55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Week 12 Slide Redos</vt:lpstr>
      <vt:lpstr>Week 12 Binding AND Expression</vt:lpstr>
      <vt:lpstr>Binding PLUS Expression</vt:lpstr>
      <vt:lpstr>DNA Binding ONLY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12 Slide Redos</dc:title>
  <dc:creator>Student</dc:creator>
  <cp:lastModifiedBy>Student</cp:lastModifiedBy>
  <cp:revision>2</cp:revision>
  <dcterms:created xsi:type="dcterms:W3CDTF">2015-04-28T17:56:13Z</dcterms:created>
  <dcterms:modified xsi:type="dcterms:W3CDTF">2015-04-28T18:11:01Z</dcterms:modified>
</cp:coreProperties>
</file>