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Statistics Test Runs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42353" l="74448" r="0" t="11764"/>
          <a:stretch/>
        </p:blipFill>
        <p:spPr>
          <a:xfrm>
            <a:off x="3403804" y="1152474"/>
            <a:ext cx="3229800" cy="326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GLN3 Unweighted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21616" l="24489" r="41263" t="38384"/>
          <a:stretch/>
        </p:blipFill>
        <p:spPr>
          <a:xfrm>
            <a:off x="1928825" y="1152475"/>
            <a:ext cx="5370398" cy="352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GLN3 Unweighted Stats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34851" l="12077" r="30763" t="37206"/>
          <a:stretch/>
        </p:blipFill>
        <p:spPr>
          <a:xfrm>
            <a:off x="930375" y="1701874"/>
            <a:ext cx="7344849" cy="20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41909" l="74779" r="0" t="11472"/>
          <a:stretch/>
        </p:blipFill>
        <p:spPr>
          <a:xfrm>
            <a:off x="2881850" y="1152475"/>
            <a:ext cx="3244972" cy="33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HAP4 Weighted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30441" l="26387" r="39119" t="37646"/>
          <a:stretch/>
        </p:blipFill>
        <p:spPr>
          <a:xfrm>
            <a:off x="1697687" y="1523099"/>
            <a:ext cx="5748624" cy="29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HAP4 Stats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35150" l="9679" r="33245" t="34703"/>
          <a:stretch/>
        </p:blipFill>
        <p:spPr>
          <a:xfrm>
            <a:off x="586212" y="1676500"/>
            <a:ext cx="7971576" cy="236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41617" l="74779" r="404" t="11616"/>
          <a:stretch/>
        </p:blipFill>
        <p:spPr>
          <a:xfrm>
            <a:off x="2896925" y="1085100"/>
            <a:ext cx="3350145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Hap4 Unweighted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24116" l="27049" r="43585" t="42059"/>
          <a:stretch/>
        </p:blipFill>
        <p:spPr>
          <a:xfrm>
            <a:off x="2412698" y="1347924"/>
            <a:ext cx="4318598" cy="27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Hap4 Unweighted Stats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30882" l="13316" r="29602" t="39117"/>
          <a:stretch/>
        </p:blipFill>
        <p:spPr>
          <a:xfrm>
            <a:off x="1028725" y="1535500"/>
            <a:ext cx="7009948" cy="207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41909" l="74779" r="404" t="11766"/>
          <a:stretch/>
        </p:blipFill>
        <p:spPr>
          <a:xfrm>
            <a:off x="2730600" y="1096775"/>
            <a:ext cx="3306777" cy="34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CIN5 Weighted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24871" l="58792" r="3161" t="38728"/>
          <a:stretch/>
        </p:blipFill>
        <p:spPr>
          <a:xfrm>
            <a:off x="1663575" y="1152475"/>
            <a:ext cx="6082392" cy="327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ZAP1 Weighted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22646" l="25065" r="41599" t="34560"/>
          <a:stretch/>
        </p:blipFill>
        <p:spPr>
          <a:xfrm>
            <a:off x="2238300" y="1175550"/>
            <a:ext cx="4667400" cy="33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ZAP1 Stats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31175" l="10832" r="32005" t="36471"/>
          <a:stretch/>
        </p:blipFill>
        <p:spPr>
          <a:xfrm>
            <a:off x="925212" y="1618699"/>
            <a:ext cx="7293575" cy="232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41909" l="74862" r="0" t="11472"/>
          <a:stretch/>
        </p:blipFill>
        <p:spPr>
          <a:xfrm>
            <a:off x="2745725" y="1051400"/>
            <a:ext cx="3371985" cy="351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Zap1 Unweighted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25589" l="25560" r="38291" t="36029"/>
          <a:stretch/>
        </p:blipFill>
        <p:spPr>
          <a:xfrm>
            <a:off x="1951500" y="1371949"/>
            <a:ext cx="4985198" cy="297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ZAP1 Unweighted Stats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35723" l="8367" r="33644" t="32366"/>
          <a:stretch/>
        </p:blipFill>
        <p:spPr>
          <a:xfrm>
            <a:off x="563100" y="1474649"/>
            <a:ext cx="8017800" cy="248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41909" l="74698" r="650" t="11766"/>
          <a:stretch/>
        </p:blipFill>
        <p:spPr>
          <a:xfrm>
            <a:off x="2874325" y="1081675"/>
            <a:ext cx="3191975" cy="337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Wild Type Weighted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22650" l="25975" r="38952" t="38821"/>
          <a:stretch/>
        </p:blipFill>
        <p:spPr>
          <a:xfrm>
            <a:off x="2011587" y="1278549"/>
            <a:ext cx="5120827" cy="316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Wild Type Stats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28823" l="11581" r="30681" t="38529"/>
          <a:stretch/>
        </p:blipFill>
        <p:spPr>
          <a:xfrm>
            <a:off x="1020887" y="1731237"/>
            <a:ext cx="7102223" cy="22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42057" l="74366" r="0" t="11765"/>
          <a:stretch/>
        </p:blipFill>
        <p:spPr>
          <a:xfrm>
            <a:off x="2949537" y="1152475"/>
            <a:ext cx="3244924" cy="328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Wild Type Unweighted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21618" l="28207" r="42178" t="40146"/>
          <a:stretch/>
        </p:blipFill>
        <p:spPr>
          <a:xfrm>
            <a:off x="2556625" y="1477725"/>
            <a:ext cx="3922699" cy="28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Cin5 Stats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38680" l="7533" r="38843" t="30659"/>
          <a:stretch/>
        </p:blipFill>
        <p:spPr>
          <a:xfrm>
            <a:off x="801850" y="1576975"/>
            <a:ext cx="7540300" cy="24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WT Unweighted Stats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35737" l="8443" r="34315" t="32351"/>
          <a:stretch/>
        </p:blipFill>
        <p:spPr>
          <a:xfrm>
            <a:off x="930350" y="1683004"/>
            <a:ext cx="7079524" cy="22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42062" l="74619" r="0" t="11464"/>
          <a:stretch/>
        </p:blipFill>
        <p:spPr>
          <a:xfrm>
            <a:off x="3335699" y="1119474"/>
            <a:ext cx="2893550" cy="29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41512" l="74637" r="0" t="11596"/>
          <a:stretch/>
        </p:blipFill>
        <p:spPr>
          <a:xfrm>
            <a:off x="2589387" y="445024"/>
            <a:ext cx="3965222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Cin5 Unweighted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20589" l="30025" r="39118" t="37940"/>
          <a:stretch/>
        </p:blipFill>
        <p:spPr>
          <a:xfrm>
            <a:off x="2370887" y="1196550"/>
            <a:ext cx="4402223" cy="332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CIN5 Unweighted Stats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39580" l="8590" r="34332" t="32478"/>
          <a:stretch/>
        </p:blipFill>
        <p:spPr>
          <a:xfrm>
            <a:off x="438700" y="1692049"/>
            <a:ext cx="8001873" cy="22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41763" l="74614" r="0" t="11766"/>
          <a:stretch/>
        </p:blipFill>
        <p:spPr>
          <a:xfrm>
            <a:off x="2900862" y="1127274"/>
            <a:ext cx="3342283" cy="34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GLN3 Weighted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22204" l="26964" r="37216" t="39411"/>
          <a:stretch/>
        </p:blipFill>
        <p:spPr>
          <a:xfrm>
            <a:off x="1996900" y="1152475"/>
            <a:ext cx="5249400" cy="31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GLN3 Stats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39413" l="8439" r="32336" t="32351"/>
          <a:stretch/>
        </p:blipFill>
        <p:spPr>
          <a:xfrm>
            <a:off x="665312" y="1664099"/>
            <a:ext cx="7813372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