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Planning??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Direction </a:t>
            </a:r>
          </a:p>
          <a:p>
            <a:r>
              <a:rPr lang="en-US" dirty="0" smtClean="0"/>
              <a:t>Reduces the impact of change</a:t>
            </a:r>
          </a:p>
          <a:p>
            <a:r>
              <a:rPr lang="en-US" dirty="0" smtClean="0"/>
              <a:t>Minimizes waste and redundancy </a:t>
            </a:r>
          </a:p>
          <a:p>
            <a:r>
              <a:rPr lang="en-US" dirty="0" smtClean="0"/>
              <a:t>Sets standards for controlling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organization’s goals</a:t>
            </a:r>
          </a:p>
          <a:p>
            <a:r>
              <a:rPr lang="en-US" dirty="0" smtClean="0"/>
              <a:t>Establishing an overall strategy for achieving those goals</a:t>
            </a:r>
          </a:p>
          <a:p>
            <a:r>
              <a:rPr lang="en-US" dirty="0" smtClean="0"/>
              <a:t>Developing a comprehensive set of plans to integrate and coordinate organizational work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Desired outcomes </a:t>
            </a:r>
          </a:p>
          <a:p>
            <a:r>
              <a:rPr lang="en-US" dirty="0" smtClean="0"/>
              <a:t>Stated goals Vs Real goals</a:t>
            </a:r>
          </a:p>
          <a:p>
            <a:r>
              <a:rPr lang="en-US" dirty="0" smtClean="0"/>
              <a:t>Financial goals</a:t>
            </a:r>
          </a:p>
          <a:p>
            <a:pPr lvl="1"/>
            <a:r>
              <a:rPr lang="en-US" dirty="0" smtClean="0"/>
              <a:t>Wider profit margins</a:t>
            </a:r>
          </a:p>
          <a:p>
            <a:pPr lvl="1"/>
            <a:r>
              <a:rPr lang="en-US" dirty="0" smtClean="0"/>
              <a:t>Higher returns on invested capital</a:t>
            </a:r>
          </a:p>
          <a:p>
            <a:pPr lvl="1"/>
            <a:r>
              <a:rPr lang="en-US" dirty="0" smtClean="0"/>
              <a:t>Rise in stock price</a:t>
            </a:r>
          </a:p>
          <a:p>
            <a:pPr lvl="1"/>
            <a:r>
              <a:rPr lang="en-US" dirty="0" smtClean="0"/>
              <a:t>Stable earnings  </a:t>
            </a:r>
          </a:p>
          <a:p>
            <a:r>
              <a:rPr lang="en-US" dirty="0" smtClean="0"/>
              <a:t>Strategic goals</a:t>
            </a:r>
          </a:p>
          <a:p>
            <a:pPr lvl="1"/>
            <a:r>
              <a:rPr lang="en-US" dirty="0" smtClean="0"/>
              <a:t>Large market share</a:t>
            </a:r>
          </a:p>
          <a:p>
            <a:pPr lvl="1"/>
            <a:r>
              <a:rPr lang="en-US" dirty="0" smtClean="0"/>
              <a:t>High industry ranking</a:t>
            </a:r>
          </a:p>
          <a:p>
            <a:pPr lvl="1"/>
            <a:r>
              <a:rPr lang="en-US" dirty="0" smtClean="0"/>
              <a:t>Low costs related to customers</a:t>
            </a:r>
          </a:p>
          <a:p>
            <a:pPr lvl="1"/>
            <a:r>
              <a:rPr lang="en-US" dirty="0" smtClean="0"/>
              <a:t>Leader in technology and innovation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Plans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Breadth</a:t>
            </a:r>
          </a:p>
          <a:p>
            <a:pPr lvl="1"/>
            <a:r>
              <a:rPr lang="en-US" dirty="0" smtClean="0"/>
              <a:t>Strategic Vs operational</a:t>
            </a:r>
          </a:p>
          <a:p>
            <a:r>
              <a:rPr lang="en-US" dirty="0" smtClean="0"/>
              <a:t>Time frame</a:t>
            </a:r>
          </a:p>
          <a:p>
            <a:pPr lvl="1"/>
            <a:r>
              <a:rPr lang="en-US" dirty="0" smtClean="0"/>
              <a:t>Long term Vs short term</a:t>
            </a:r>
          </a:p>
          <a:p>
            <a:r>
              <a:rPr lang="en-US" dirty="0" smtClean="0"/>
              <a:t>Specificity </a:t>
            </a:r>
          </a:p>
          <a:p>
            <a:pPr lvl="1"/>
            <a:r>
              <a:rPr lang="en-US" dirty="0" smtClean="0"/>
              <a:t>Directional Vs specific</a:t>
            </a:r>
          </a:p>
          <a:p>
            <a:r>
              <a:rPr lang="en-US" dirty="0" smtClean="0"/>
              <a:t>Frequency of use</a:t>
            </a:r>
          </a:p>
          <a:p>
            <a:pPr lvl="1"/>
            <a:r>
              <a:rPr lang="en-US" dirty="0" smtClean="0"/>
              <a:t>Single use Vs standing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are set at the top level of the organization and then broken down into sub goals for each level of the organization </a:t>
            </a:r>
          </a:p>
          <a:p>
            <a:r>
              <a:rPr lang="en-US" dirty="0" smtClean="0"/>
              <a:t>Means-ends chain: an integrated network of goals in which the accomplishment of goals at one level serves as the means for achieving the goals at the next levels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By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performance goals are jointly determined by employees and their managers</a:t>
            </a:r>
          </a:p>
          <a:p>
            <a:r>
              <a:rPr lang="en-US" dirty="0" smtClean="0"/>
              <a:t>Progress is periodically reviewed</a:t>
            </a:r>
          </a:p>
          <a:p>
            <a:r>
              <a:rPr lang="en-US" dirty="0" smtClean="0"/>
              <a:t>Rewards are allocated on the basis of progress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well-Designed Goal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in terms of outcomes rather than actions</a:t>
            </a:r>
          </a:p>
          <a:p>
            <a:r>
              <a:rPr lang="en-US" dirty="0" smtClean="0"/>
              <a:t>Measurable and quantifiable</a:t>
            </a:r>
          </a:p>
          <a:p>
            <a:r>
              <a:rPr lang="en-US" dirty="0" smtClean="0"/>
              <a:t>Clear time frame</a:t>
            </a:r>
          </a:p>
          <a:p>
            <a:r>
              <a:rPr lang="en-US" dirty="0" smtClean="0"/>
              <a:t>Optimally challenging</a:t>
            </a:r>
          </a:p>
          <a:p>
            <a:r>
              <a:rPr lang="en-US" dirty="0" smtClean="0"/>
              <a:t>Written down</a:t>
            </a:r>
          </a:p>
          <a:p>
            <a:r>
              <a:rPr lang="en-US" dirty="0" smtClean="0"/>
              <a:t>Clearly communicated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the organization’s mission</a:t>
            </a:r>
          </a:p>
          <a:p>
            <a:r>
              <a:rPr lang="en-US" dirty="0" smtClean="0"/>
              <a:t>Evaluate available resources</a:t>
            </a:r>
          </a:p>
          <a:p>
            <a:r>
              <a:rPr lang="en-US" dirty="0" smtClean="0"/>
              <a:t>Set specific goals</a:t>
            </a:r>
          </a:p>
          <a:p>
            <a:r>
              <a:rPr lang="en-US" dirty="0" smtClean="0"/>
              <a:t>Record and communicate</a:t>
            </a:r>
          </a:p>
          <a:p>
            <a:r>
              <a:rPr lang="en-US" dirty="0" smtClean="0"/>
              <a:t>Review results periodically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67</TotalTime>
  <Words>236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Planning</vt:lpstr>
      <vt:lpstr>Why Planning??</vt:lpstr>
      <vt:lpstr>Components of Planning</vt:lpstr>
      <vt:lpstr>Goals</vt:lpstr>
      <vt:lpstr>Types of Plans </vt:lpstr>
      <vt:lpstr>Traditional Goal Setting</vt:lpstr>
      <vt:lpstr>Management By Objectives</vt:lpstr>
      <vt:lpstr>A well-Designed Goal </vt:lpstr>
      <vt:lpstr>Steps in Goal Setting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</dc:title>
  <dc:creator/>
  <cp:lastModifiedBy>m.p.ganesh</cp:lastModifiedBy>
  <cp:revision>17</cp:revision>
  <dcterms:created xsi:type="dcterms:W3CDTF">2006-08-16T00:00:00Z</dcterms:created>
  <dcterms:modified xsi:type="dcterms:W3CDTF">2002-01-01T01:58:58Z</dcterms:modified>
</cp:coreProperties>
</file>