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96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essicastradford:Downloads:Resultsgroup9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DNA Calibration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Resultsgroup9.xls!$E$1</c:f>
              <c:strCache>
                <c:ptCount val="1"/>
                <c:pt idx="0">
                  <c:v>RawIntDen</c:v>
                </c:pt>
              </c:strCache>
            </c:strRef>
          </c:tx>
          <c:spPr>
            <a:ln w="4762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Resultsgroup9.xls!$A$2:$A$19</c:f>
              <c:numCache>
                <c:formatCode>General</c:formatCode>
                <c:ptCount val="18"/>
                <c:pt idx="0">
                  <c:v>0.25</c:v>
                </c:pt>
                <c:pt idx="1">
                  <c:v>0.25</c:v>
                </c:pt>
                <c:pt idx="2">
                  <c:v>0.25</c:v>
                </c:pt>
                <c:pt idx="3">
                  <c:v>0.5</c:v>
                </c:pt>
                <c:pt idx="4">
                  <c:v>0.5</c:v>
                </c:pt>
                <c:pt idx="5">
                  <c:v>0.5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2.0</c:v>
                </c:pt>
                <c:pt idx="13">
                  <c:v>2.0</c:v>
                </c:pt>
                <c:pt idx="14">
                  <c:v>2.0</c:v>
                </c:pt>
                <c:pt idx="15">
                  <c:v>5.0</c:v>
                </c:pt>
                <c:pt idx="16">
                  <c:v>5.0</c:v>
                </c:pt>
                <c:pt idx="17">
                  <c:v>5.0</c:v>
                </c:pt>
              </c:numCache>
            </c:numRef>
          </c:xVal>
          <c:yVal>
            <c:numRef>
              <c:f>Resultsgroup9.xls!$E$2:$E$19</c:f>
              <c:numCache>
                <c:formatCode>General</c:formatCode>
                <c:ptCount val="18"/>
                <c:pt idx="0">
                  <c:v>530249.0</c:v>
                </c:pt>
                <c:pt idx="1">
                  <c:v>740508.0</c:v>
                </c:pt>
                <c:pt idx="2">
                  <c:v>569503.0</c:v>
                </c:pt>
                <c:pt idx="3">
                  <c:v>396489.0</c:v>
                </c:pt>
                <c:pt idx="4">
                  <c:v>400612.0</c:v>
                </c:pt>
                <c:pt idx="5">
                  <c:v>1.024845E6</c:v>
                </c:pt>
                <c:pt idx="6">
                  <c:v>327174.0</c:v>
                </c:pt>
                <c:pt idx="7">
                  <c:v>349631.0</c:v>
                </c:pt>
                <c:pt idx="8">
                  <c:v>751394.0</c:v>
                </c:pt>
                <c:pt idx="9">
                  <c:v>212084.0</c:v>
                </c:pt>
                <c:pt idx="10">
                  <c:v>296535.0</c:v>
                </c:pt>
                <c:pt idx="11">
                  <c:v>220613.0</c:v>
                </c:pt>
                <c:pt idx="12">
                  <c:v>340884.0</c:v>
                </c:pt>
                <c:pt idx="13">
                  <c:v>374942.0</c:v>
                </c:pt>
                <c:pt idx="14">
                  <c:v>299828.0</c:v>
                </c:pt>
                <c:pt idx="15">
                  <c:v>808471.0</c:v>
                </c:pt>
                <c:pt idx="16">
                  <c:v>841282.0</c:v>
                </c:pt>
                <c:pt idx="17">
                  <c:v>790018.0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66543016"/>
        <c:axId val="2066472056"/>
      </c:scatterChart>
      <c:valAx>
        <c:axId val="20665430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Calf Thymus DNA Concentration, micrograms/ml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66472056"/>
        <c:crosses val="autoZero"/>
        <c:crossBetween val="midCat"/>
      </c:valAx>
      <c:valAx>
        <c:axId val="20664720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INTENDS Reading Before Background Correction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6654301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2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78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7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5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3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0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3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40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7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BE516-CF1F-1F4B-8286-A2F1E9E101DC}" type="datetimeFigureOut">
              <a:rPr lang="en-US" smtClean="0"/>
              <a:t>11/7/13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6682C-4427-1840-B0BA-4A520F96D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9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048933" y="1676400"/>
          <a:ext cx="5046133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2106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Stradford</dc:creator>
  <cp:lastModifiedBy>Jessica Stradford</cp:lastModifiedBy>
  <cp:revision>1</cp:revision>
  <dcterms:created xsi:type="dcterms:W3CDTF">2013-11-08T04:44:41Z</dcterms:created>
  <dcterms:modified xsi:type="dcterms:W3CDTF">2013-11-08T04:45:37Z</dcterms:modified>
</cp:coreProperties>
</file>