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4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1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0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0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3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37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4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0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7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8ABE-0A76-48BC-B9D6-43618717F88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900022"/>
              </p:ext>
            </p:extLst>
          </p:nvPr>
        </p:nvGraphicFramePr>
        <p:xfrm>
          <a:off x="685800" y="1219200"/>
          <a:ext cx="7543800" cy="495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0"/>
                <a:gridCol w="1257300"/>
                <a:gridCol w="1257300"/>
                <a:gridCol w="1257300"/>
                <a:gridCol w="1257300"/>
                <a:gridCol w="1257300"/>
              </a:tblGrid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ANOVA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WILD-TYPE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DGLN3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DHAP4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DSWI4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en-US" baseline="0" dirty="0" smtClean="0"/>
                        <a:t>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2377 (38.41%)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 (32.23%)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1856 (30.00%)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(38.57%)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2583 (41.74%)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 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1531 (24.74%)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1157 (18.69%)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1007 (16.27%)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(24.06%)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1679 (27.13%)</a:t>
                      </a:r>
                      <a:endParaRPr lang="en-US" dirty="0" smtClean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 0.001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 (13.73%)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566 (9.15%)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398 (6.43%)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(10.97%)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869 (14.04%)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</a:t>
                      </a:r>
                      <a:r>
                        <a:rPr lang="en-US" baseline="0" dirty="0" smtClean="0"/>
                        <a:t> 0.0001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449 (7.25%)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 (4.52%)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 (1.96%)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 (3.88%)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446 (7.21%)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B&amp;H</a:t>
                      </a:r>
                      <a:r>
                        <a:rPr lang="en-US" baseline="0" dirty="0" smtClean="0"/>
                        <a:t> p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1673 (31.88%)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1117 (18.05%)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889 (14.36%)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(20.09%)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1855 (29.97)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Bonferroni</a:t>
                      </a:r>
                      <a:r>
                        <a:rPr lang="en-US" dirty="0" smtClean="0"/>
                        <a:t> p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226 (3.65%)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 (1.76%)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(0.32%)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(0.99%)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179 (2.89%)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47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146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8</cp:revision>
  <dcterms:created xsi:type="dcterms:W3CDTF">2015-05-18T23:50:34Z</dcterms:created>
  <dcterms:modified xsi:type="dcterms:W3CDTF">2015-05-19T00:36:17Z</dcterms:modified>
</cp:coreProperties>
</file>