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13" autoAdjust="0"/>
  </p:normalViewPr>
  <p:slideViewPr>
    <p:cSldViewPr snapToGrid="0" snapToObjects="1">
      <p:cViewPr varScale="1">
        <p:scale>
          <a:sx n="90" d="100"/>
          <a:sy n="90" d="100"/>
        </p:scale>
        <p:origin x="-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DE8E6-54B0-4243-90DA-36B3CDC71826}" type="doc">
      <dgm:prSet loTypeId="urn:microsoft.com/office/officeart/2005/8/layout/hChevron3" loCatId="" qsTypeId="urn:microsoft.com/office/officeart/2005/8/quickstyle/simple2" qsCatId="simple" csTypeId="urn:microsoft.com/office/officeart/2005/8/colors/accent0_2" csCatId="mainScheme" phldr="1"/>
      <dgm:spPr/>
    </dgm:pt>
    <dgm:pt modelId="{283ED094-6257-404E-8B47-451C6DF5BA4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Classification</a:t>
          </a:r>
          <a:endParaRPr lang="en-US" dirty="0">
            <a:solidFill>
              <a:schemeClr val="bg1"/>
            </a:solidFill>
          </a:endParaRPr>
        </a:p>
      </dgm:t>
    </dgm:pt>
    <dgm:pt modelId="{D04AAC0B-C225-A541-AE0C-BA92E51DF75D}" type="parTrans" cxnId="{4D9F0999-9DCD-1F4E-A860-C3221424C844}">
      <dgm:prSet/>
      <dgm:spPr/>
      <dgm:t>
        <a:bodyPr/>
        <a:lstStyle/>
        <a:p>
          <a:endParaRPr lang="en-US"/>
        </a:p>
      </dgm:t>
    </dgm:pt>
    <dgm:pt modelId="{4729A892-480E-6047-A193-BDD383B25E19}" type="sibTrans" cxnId="{4D9F0999-9DCD-1F4E-A860-C3221424C844}">
      <dgm:prSet/>
      <dgm:spPr/>
      <dgm:t>
        <a:bodyPr/>
        <a:lstStyle/>
        <a:p>
          <a:endParaRPr lang="en-US"/>
        </a:p>
      </dgm:t>
    </dgm:pt>
    <dgm:pt modelId="{56EFBFD5-99FD-C94B-9E24-ED1510B02194}">
      <dgm:prSet phldrT="[Text]"/>
      <dgm:spPr/>
      <dgm:t>
        <a:bodyPr/>
        <a:lstStyle/>
        <a:p>
          <a:r>
            <a:rPr lang="en-US" dirty="0" smtClean="0"/>
            <a:t>NAND gate</a:t>
          </a:r>
          <a:endParaRPr lang="en-US" dirty="0"/>
        </a:p>
      </dgm:t>
    </dgm:pt>
    <dgm:pt modelId="{E6EBEE94-D8D7-EA4B-8647-19FEE7B85BCF}" type="parTrans" cxnId="{734AE5E5-2161-D84A-A902-7E39B464F356}">
      <dgm:prSet/>
      <dgm:spPr/>
      <dgm:t>
        <a:bodyPr/>
        <a:lstStyle/>
        <a:p>
          <a:endParaRPr lang="en-US"/>
        </a:p>
      </dgm:t>
    </dgm:pt>
    <dgm:pt modelId="{47D9D8C9-6CCA-D04D-8EC5-742F9D8B0651}" type="sibTrans" cxnId="{734AE5E5-2161-D84A-A902-7E39B464F356}">
      <dgm:prSet/>
      <dgm:spPr/>
      <dgm:t>
        <a:bodyPr/>
        <a:lstStyle/>
        <a:p>
          <a:endParaRPr lang="en-US"/>
        </a:p>
      </dgm:t>
    </dgm:pt>
    <dgm:pt modelId="{B942512F-DA4A-6B42-A0B9-E2F5F12F7159}">
      <dgm:prSet phldrT="[Text]"/>
      <dgm:spPr/>
      <dgm:t>
        <a:bodyPr/>
        <a:lstStyle/>
        <a:p>
          <a:r>
            <a:rPr lang="en-US" dirty="0" smtClean="0"/>
            <a:t>Compatibility</a:t>
          </a:r>
          <a:endParaRPr lang="en-US" dirty="0"/>
        </a:p>
      </dgm:t>
    </dgm:pt>
    <dgm:pt modelId="{431D44B9-6E51-5A47-AB23-A73408C98C78}" type="parTrans" cxnId="{7095C881-1330-4F42-9BB8-0FBB2CAF8D7B}">
      <dgm:prSet/>
      <dgm:spPr/>
      <dgm:t>
        <a:bodyPr/>
        <a:lstStyle/>
        <a:p>
          <a:endParaRPr lang="en-US"/>
        </a:p>
      </dgm:t>
    </dgm:pt>
    <dgm:pt modelId="{3A30C379-5320-7547-9220-3D60397E57D4}" type="sibTrans" cxnId="{7095C881-1330-4F42-9BB8-0FBB2CAF8D7B}">
      <dgm:prSet/>
      <dgm:spPr/>
      <dgm:t>
        <a:bodyPr/>
        <a:lstStyle/>
        <a:p>
          <a:endParaRPr lang="en-US"/>
        </a:p>
      </dgm:t>
    </dgm:pt>
    <dgm:pt modelId="{498EF459-AEC0-1747-8D1C-828C7B247B5F}">
      <dgm:prSet phldrT="[Text]"/>
      <dgm:spPr/>
      <dgm:t>
        <a:bodyPr/>
        <a:lstStyle/>
        <a:p>
          <a:r>
            <a:rPr lang="en-US" dirty="0" smtClean="0"/>
            <a:t>Design AND gate</a:t>
          </a:r>
          <a:endParaRPr lang="en-US" dirty="0"/>
        </a:p>
      </dgm:t>
    </dgm:pt>
    <dgm:pt modelId="{BB77DB0C-B113-5D44-9F79-BA1D776A882F}" type="parTrans" cxnId="{7132064F-407C-BF4D-AD74-A87483FD6128}">
      <dgm:prSet/>
      <dgm:spPr/>
      <dgm:t>
        <a:bodyPr/>
        <a:lstStyle/>
        <a:p>
          <a:endParaRPr lang="en-US"/>
        </a:p>
      </dgm:t>
    </dgm:pt>
    <dgm:pt modelId="{2788BCDE-CA27-B14B-90A4-49079F4232E7}" type="sibTrans" cxnId="{7132064F-407C-BF4D-AD74-A87483FD6128}">
      <dgm:prSet/>
      <dgm:spPr/>
      <dgm:t>
        <a:bodyPr/>
        <a:lstStyle/>
        <a:p>
          <a:endParaRPr lang="en-US"/>
        </a:p>
      </dgm:t>
    </dgm:pt>
    <dgm:pt modelId="{777FA4FC-54C5-DE47-AFDE-C16DC5564E45}">
      <dgm:prSet phldrT="[Text]"/>
      <dgm:spPr/>
      <dgm:t>
        <a:bodyPr/>
        <a:lstStyle/>
        <a:p>
          <a:r>
            <a:rPr lang="en-US" dirty="0" smtClean="0"/>
            <a:t>Test Modularity</a:t>
          </a:r>
          <a:endParaRPr lang="en-US" dirty="0"/>
        </a:p>
      </dgm:t>
    </dgm:pt>
    <dgm:pt modelId="{3731BEA2-3C6A-234A-918E-182EF0A3F25C}" type="parTrans" cxnId="{0FC8440A-F087-2D4C-9194-04960795411C}">
      <dgm:prSet/>
      <dgm:spPr/>
      <dgm:t>
        <a:bodyPr/>
        <a:lstStyle/>
        <a:p>
          <a:endParaRPr lang="en-US"/>
        </a:p>
      </dgm:t>
    </dgm:pt>
    <dgm:pt modelId="{D8A65328-4EA9-F24D-B5B3-30845D435AF8}" type="sibTrans" cxnId="{0FC8440A-F087-2D4C-9194-04960795411C}">
      <dgm:prSet/>
      <dgm:spPr/>
      <dgm:t>
        <a:bodyPr/>
        <a:lstStyle/>
        <a:p>
          <a:endParaRPr lang="en-US"/>
        </a:p>
      </dgm:t>
    </dgm:pt>
    <dgm:pt modelId="{18FD1FBD-F1B3-A841-81B4-11513B33CCE7}" type="pres">
      <dgm:prSet presAssocID="{322DE8E6-54B0-4243-90DA-36B3CDC71826}" presName="Name0" presStyleCnt="0">
        <dgm:presLayoutVars>
          <dgm:dir/>
          <dgm:resizeHandles val="exact"/>
        </dgm:presLayoutVars>
      </dgm:prSet>
      <dgm:spPr/>
    </dgm:pt>
    <dgm:pt modelId="{8977A285-BA40-A74E-927C-E7077E8F71FE}" type="pres">
      <dgm:prSet presAssocID="{283ED094-6257-404E-8B47-451C6DF5BA4B}" presName="parTxOnly" presStyleLbl="node1" presStyleIdx="0" presStyleCnt="5">
        <dgm:presLayoutVars>
          <dgm:bulletEnabled val="1"/>
        </dgm:presLayoutVars>
      </dgm:prSet>
      <dgm:spPr/>
    </dgm:pt>
    <dgm:pt modelId="{2FB721A0-7DC9-3841-A9B6-6AEBDB5AF065}" type="pres">
      <dgm:prSet presAssocID="{4729A892-480E-6047-A193-BDD383B25E19}" presName="parSpace" presStyleCnt="0"/>
      <dgm:spPr/>
    </dgm:pt>
    <dgm:pt modelId="{DA18A2F0-69E5-7349-B1EE-2B2CE2808D86}" type="pres">
      <dgm:prSet presAssocID="{498EF459-AEC0-1747-8D1C-828C7B247B5F}" presName="parTxOnly" presStyleLbl="node1" presStyleIdx="1" presStyleCnt="5">
        <dgm:presLayoutVars>
          <dgm:bulletEnabled val="1"/>
        </dgm:presLayoutVars>
      </dgm:prSet>
      <dgm:spPr/>
    </dgm:pt>
    <dgm:pt modelId="{99E15E2E-C9E0-794C-BF24-90D4257982BE}" type="pres">
      <dgm:prSet presAssocID="{2788BCDE-CA27-B14B-90A4-49079F4232E7}" presName="parSpace" presStyleCnt="0"/>
      <dgm:spPr/>
    </dgm:pt>
    <dgm:pt modelId="{4CBDD3D6-7DD4-FC4E-A3E8-5A64C246397E}" type="pres">
      <dgm:prSet presAssocID="{777FA4FC-54C5-DE47-AFDE-C16DC5564E45}" presName="parTxOnly" presStyleLbl="node1" presStyleIdx="2" presStyleCnt="5">
        <dgm:presLayoutVars>
          <dgm:bulletEnabled val="1"/>
        </dgm:presLayoutVars>
      </dgm:prSet>
      <dgm:spPr/>
    </dgm:pt>
    <dgm:pt modelId="{4F2165D4-4D52-3F46-A610-4E07DD8C4DDD}" type="pres">
      <dgm:prSet presAssocID="{D8A65328-4EA9-F24D-B5B3-30845D435AF8}" presName="parSpace" presStyleCnt="0"/>
      <dgm:spPr/>
    </dgm:pt>
    <dgm:pt modelId="{14412701-6385-0241-9A8E-D50FC09FA7ED}" type="pres">
      <dgm:prSet presAssocID="{56EFBFD5-99FD-C94B-9E24-ED1510B0219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0B6FB-F3D0-7D46-B9EC-4F152D1020B9}" type="pres">
      <dgm:prSet presAssocID="{47D9D8C9-6CCA-D04D-8EC5-742F9D8B0651}" presName="parSpace" presStyleCnt="0"/>
      <dgm:spPr/>
    </dgm:pt>
    <dgm:pt modelId="{173C1E5C-5589-8F4E-B85F-18EDC3186380}" type="pres">
      <dgm:prSet presAssocID="{B942512F-DA4A-6B42-A0B9-E2F5F12F715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8DA241F-A486-6E41-AA59-C36CD08D9C21}" type="presOf" srcId="{B942512F-DA4A-6B42-A0B9-E2F5F12F7159}" destId="{173C1E5C-5589-8F4E-B85F-18EDC3186380}" srcOrd="0" destOrd="0" presId="urn:microsoft.com/office/officeart/2005/8/layout/hChevron3"/>
    <dgm:cxn modelId="{0AABCF1D-3A28-D24B-905D-0913FA76D4FE}" type="presOf" srcId="{283ED094-6257-404E-8B47-451C6DF5BA4B}" destId="{8977A285-BA40-A74E-927C-E7077E8F71FE}" srcOrd="0" destOrd="0" presId="urn:microsoft.com/office/officeart/2005/8/layout/hChevron3"/>
    <dgm:cxn modelId="{734AE5E5-2161-D84A-A902-7E39B464F356}" srcId="{322DE8E6-54B0-4243-90DA-36B3CDC71826}" destId="{56EFBFD5-99FD-C94B-9E24-ED1510B02194}" srcOrd="3" destOrd="0" parTransId="{E6EBEE94-D8D7-EA4B-8647-19FEE7B85BCF}" sibTransId="{47D9D8C9-6CCA-D04D-8EC5-742F9D8B0651}"/>
    <dgm:cxn modelId="{7132064F-407C-BF4D-AD74-A87483FD6128}" srcId="{322DE8E6-54B0-4243-90DA-36B3CDC71826}" destId="{498EF459-AEC0-1747-8D1C-828C7B247B5F}" srcOrd="1" destOrd="0" parTransId="{BB77DB0C-B113-5D44-9F79-BA1D776A882F}" sibTransId="{2788BCDE-CA27-B14B-90A4-49079F4232E7}"/>
    <dgm:cxn modelId="{568E38C6-E45D-584A-A18B-E5854E6D77DA}" type="presOf" srcId="{56EFBFD5-99FD-C94B-9E24-ED1510B02194}" destId="{14412701-6385-0241-9A8E-D50FC09FA7ED}" srcOrd="0" destOrd="0" presId="urn:microsoft.com/office/officeart/2005/8/layout/hChevron3"/>
    <dgm:cxn modelId="{589B9D43-6386-B64A-BAB1-14928D858390}" type="presOf" srcId="{322DE8E6-54B0-4243-90DA-36B3CDC71826}" destId="{18FD1FBD-F1B3-A841-81B4-11513B33CCE7}" srcOrd="0" destOrd="0" presId="urn:microsoft.com/office/officeart/2005/8/layout/hChevron3"/>
    <dgm:cxn modelId="{4D9F0999-9DCD-1F4E-A860-C3221424C844}" srcId="{322DE8E6-54B0-4243-90DA-36B3CDC71826}" destId="{283ED094-6257-404E-8B47-451C6DF5BA4B}" srcOrd="0" destOrd="0" parTransId="{D04AAC0B-C225-A541-AE0C-BA92E51DF75D}" sibTransId="{4729A892-480E-6047-A193-BDD383B25E19}"/>
    <dgm:cxn modelId="{7095C881-1330-4F42-9BB8-0FBB2CAF8D7B}" srcId="{322DE8E6-54B0-4243-90DA-36B3CDC71826}" destId="{B942512F-DA4A-6B42-A0B9-E2F5F12F7159}" srcOrd="4" destOrd="0" parTransId="{431D44B9-6E51-5A47-AB23-A73408C98C78}" sibTransId="{3A30C379-5320-7547-9220-3D60397E57D4}"/>
    <dgm:cxn modelId="{1CA6795C-D13F-0749-B632-B9539AE4D037}" type="presOf" srcId="{498EF459-AEC0-1747-8D1C-828C7B247B5F}" destId="{DA18A2F0-69E5-7349-B1EE-2B2CE2808D86}" srcOrd="0" destOrd="0" presId="urn:microsoft.com/office/officeart/2005/8/layout/hChevron3"/>
    <dgm:cxn modelId="{E5EA477D-A22D-A547-B00B-A5C3C6F538E6}" type="presOf" srcId="{777FA4FC-54C5-DE47-AFDE-C16DC5564E45}" destId="{4CBDD3D6-7DD4-FC4E-A3E8-5A64C246397E}" srcOrd="0" destOrd="0" presId="urn:microsoft.com/office/officeart/2005/8/layout/hChevron3"/>
    <dgm:cxn modelId="{0FC8440A-F087-2D4C-9194-04960795411C}" srcId="{322DE8E6-54B0-4243-90DA-36B3CDC71826}" destId="{777FA4FC-54C5-DE47-AFDE-C16DC5564E45}" srcOrd="2" destOrd="0" parTransId="{3731BEA2-3C6A-234A-918E-182EF0A3F25C}" sibTransId="{D8A65328-4EA9-F24D-B5B3-30845D435AF8}"/>
    <dgm:cxn modelId="{99AD871A-BDDB-ED4C-8E50-32B89B26AD38}" type="presParOf" srcId="{18FD1FBD-F1B3-A841-81B4-11513B33CCE7}" destId="{8977A285-BA40-A74E-927C-E7077E8F71FE}" srcOrd="0" destOrd="0" presId="urn:microsoft.com/office/officeart/2005/8/layout/hChevron3"/>
    <dgm:cxn modelId="{61147D62-3A76-624F-B5D3-9C3C6D41C387}" type="presParOf" srcId="{18FD1FBD-F1B3-A841-81B4-11513B33CCE7}" destId="{2FB721A0-7DC9-3841-A9B6-6AEBDB5AF065}" srcOrd="1" destOrd="0" presId="urn:microsoft.com/office/officeart/2005/8/layout/hChevron3"/>
    <dgm:cxn modelId="{B8D34276-7B95-F74E-8EB1-636160A779E5}" type="presParOf" srcId="{18FD1FBD-F1B3-A841-81B4-11513B33CCE7}" destId="{DA18A2F0-69E5-7349-B1EE-2B2CE2808D86}" srcOrd="2" destOrd="0" presId="urn:microsoft.com/office/officeart/2005/8/layout/hChevron3"/>
    <dgm:cxn modelId="{EAC09A90-993D-CF43-8775-805FB13E371D}" type="presParOf" srcId="{18FD1FBD-F1B3-A841-81B4-11513B33CCE7}" destId="{99E15E2E-C9E0-794C-BF24-90D4257982BE}" srcOrd="3" destOrd="0" presId="urn:microsoft.com/office/officeart/2005/8/layout/hChevron3"/>
    <dgm:cxn modelId="{A0794F07-74CE-FB43-A718-97CA8AA6BC24}" type="presParOf" srcId="{18FD1FBD-F1B3-A841-81B4-11513B33CCE7}" destId="{4CBDD3D6-7DD4-FC4E-A3E8-5A64C246397E}" srcOrd="4" destOrd="0" presId="urn:microsoft.com/office/officeart/2005/8/layout/hChevron3"/>
    <dgm:cxn modelId="{F0AAF061-174A-F240-9B19-F79BE38573A4}" type="presParOf" srcId="{18FD1FBD-F1B3-A841-81B4-11513B33CCE7}" destId="{4F2165D4-4D52-3F46-A610-4E07DD8C4DDD}" srcOrd="5" destOrd="0" presId="urn:microsoft.com/office/officeart/2005/8/layout/hChevron3"/>
    <dgm:cxn modelId="{58992398-1979-0C4B-915C-9BBCC1DA1091}" type="presParOf" srcId="{18FD1FBD-F1B3-A841-81B4-11513B33CCE7}" destId="{14412701-6385-0241-9A8E-D50FC09FA7ED}" srcOrd="6" destOrd="0" presId="urn:microsoft.com/office/officeart/2005/8/layout/hChevron3"/>
    <dgm:cxn modelId="{CA965E2E-9464-C340-8FE2-3FBB3F0EC2D1}" type="presParOf" srcId="{18FD1FBD-F1B3-A841-81B4-11513B33CCE7}" destId="{2260B6FB-F3D0-7D46-B9EC-4F152D1020B9}" srcOrd="7" destOrd="0" presId="urn:microsoft.com/office/officeart/2005/8/layout/hChevron3"/>
    <dgm:cxn modelId="{700D9FB2-7055-EB4F-B69F-F85B795A34C1}" type="presParOf" srcId="{18FD1FBD-F1B3-A841-81B4-11513B33CCE7}" destId="{173C1E5C-5589-8F4E-B85F-18EDC318638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2DE8E6-54B0-4243-90DA-36B3CDC71826}" type="doc">
      <dgm:prSet loTypeId="urn:microsoft.com/office/officeart/2005/8/layout/hChevron3" loCatId="" qsTypeId="urn:microsoft.com/office/officeart/2005/8/quickstyle/simple2" qsCatId="simple" csTypeId="urn:microsoft.com/office/officeart/2005/8/colors/accent0_2" csCatId="mainScheme" phldr="1"/>
      <dgm:spPr/>
    </dgm:pt>
    <dgm:pt modelId="{283ED094-6257-404E-8B47-451C6DF5BA4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Classification</a:t>
          </a:r>
          <a:endParaRPr lang="en-US" dirty="0">
            <a:solidFill>
              <a:schemeClr val="bg1"/>
            </a:solidFill>
          </a:endParaRPr>
        </a:p>
      </dgm:t>
    </dgm:pt>
    <dgm:pt modelId="{D04AAC0B-C225-A541-AE0C-BA92E51DF75D}" type="parTrans" cxnId="{4D9F0999-9DCD-1F4E-A860-C3221424C844}">
      <dgm:prSet/>
      <dgm:spPr/>
      <dgm:t>
        <a:bodyPr/>
        <a:lstStyle/>
        <a:p>
          <a:endParaRPr lang="en-US"/>
        </a:p>
      </dgm:t>
    </dgm:pt>
    <dgm:pt modelId="{4729A892-480E-6047-A193-BDD383B25E19}" type="sibTrans" cxnId="{4D9F0999-9DCD-1F4E-A860-C3221424C844}">
      <dgm:prSet/>
      <dgm:spPr/>
      <dgm:t>
        <a:bodyPr/>
        <a:lstStyle/>
        <a:p>
          <a:endParaRPr lang="en-US"/>
        </a:p>
      </dgm:t>
    </dgm:pt>
    <dgm:pt modelId="{56EFBFD5-99FD-C94B-9E24-ED1510B02194}">
      <dgm:prSet phldrT="[Text]"/>
      <dgm:spPr/>
      <dgm:t>
        <a:bodyPr/>
        <a:lstStyle/>
        <a:p>
          <a:r>
            <a:rPr lang="en-US" dirty="0" smtClean="0"/>
            <a:t>NAND gate</a:t>
          </a:r>
          <a:endParaRPr lang="en-US" dirty="0"/>
        </a:p>
      </dgm:t>
    </dgm:pt>
    <dgm:pt modelId="{E6EBEE94-D8D7-EA4B-8647-19FEE7B85BCF}" type="parTrans" cxnId="{734AE5E5-2161-D84A-A902-7E39B464F356}">
      <dgm:prSet/>
      <dgm:spPr/>
      <dgm:t>
        <a:bodyPr/>
        <a:lstStyle/>
        <a:p>
          <a:endParaRPr lang="en-US"/>
        </a:p>
      </dgm:t>
    </dgm:pt>
    <dgm:pt modelId="{47D9D8C9-6CCA-D04D-8EC5-742F9D8B0651}" type="sibTrans" cxnId="{734AE5E5-2161-D84A-A902-7E39B464F356}">
      <dgm:prSet/>
      <dgm:spPr/>
      <dgm:t>
        <a:bodyPr/>
        <a:lstStyle/>
        <a:p>
          <a:endParaRPr lang="en-US"/>
        </a:p>
      </dgm:t>
    </dgm:pt>
    <dgm:pt modelId="{B942512F-DA4A-6B42-A0B9-E2F5F12F7159}">
      <dgm:prSet phldrT="[Text]"/>
      <dgm:spPr/>
      <dgm:t>
        <a:bodyPr/>
        <a:lstStyle/>
        <a:p>
          <a:r>
            <a:rPr lang="en-US" dirty="0" smtClean="0"/>
            <a:t>Compatibility</a:t>
          </a:r>
          <a:endParaRPr lang="en-US" dirty="0"/>
        </a:p>
      </dgm:t>
    </dgm:pt>
    <dgm:pt modelId="{431D44B9-6E51-5A47-AB23-A73408C98C78}" type="parTrans" cxnId="{7095C881-1330-4F42-9BB8-0FBB2CAF8D7B}">
      <dgm:prSet/>
      <dgm:spPr/>
      <dgm:t>
        <a:bodyPr/>
        <a:lstStyle/>
        <a:p>
          <a:endParaRPr lang="en-US"/>
        </a:p>
      </dgm:t>
    </dgm:pt>
    <dgm:pt modelId="{3A30C379-5320-7547-9220-3D60397E57D4}" type="sibTrans" cxnId="{7095C881-1330-4F42-9BB8-0FBB2CAF8D7B}">
      <dgm:prSet/>
      <dgm:spPr/>
      <dgm:t>
        <a:bodyPr/>
        <a:lstStyle/>
        <a:p>
          <a:endParaRPr lang="en-US"/>
        </a:p>
      </dgm:t>
    </dgm:pt>
    <dgm:pt modelId="{498EF459-AEC0-1747-8D1C-828C7B247B5F}">
      <dgm:prSet phldrT="[Text]"/>
      <dgm:spPr/>
      <dgm:t>
        <a:bodyPr/>
        <a:lstStyle/>
        <a:p>
          <a:r>
            <a:rPr lang="en-US" dirty="0" smtClean="0"/>
            <a:t>Design AND gate</a:t>
          </a:r>
          <a:endParaRPr lang="en-US" dirty="0"/>
        </a:p>
      </dgm:t>
    </dgm:pt>
    <dgm:pt modelId="{BB77DB0C-B113-5D44-9F79-BA1D776A882F}" type="parTrans" cxnId="{7132064F-407C-BF4D-AD74-A87483FD6128}">
      <dgm:prSet/>
      <dgm:spPr/>
      <dgm:t>
        <a:bodyPr/>
        <a:lstStyle/>
        <a:p>
          <a:endParaRPr lang="en-US"/>
        </a:p>
      </dgm:t>
    </dgm:pt>
    <dgm:pt modelId="{2788BCDE-CA27-B14B-90A4-49079F4232E7}" type="sibTrans" cxnId="{7132064F-407C-BF4D-AD74-A87483FD6128}">
      <dgm:prSet/>
      <dgm:spPr/>
      <dgm:t>
        <a:bodyPr/>
        <a:lstStyle/>
        <a:p>
          <a:endParaRPr lang="en-US"/>
        </a:p>
      </dgm:t>
    </dgm:pt>
    <dgm:pt modelId="{777FA4FC-54C5-DE47-AFDE-C16DC5564E45}">
      <dgm:prSet phldrT="[Text]"/>
      <dgm:spPr/>
      <dgm:t>
        <a:bodyPr/>
        <a:lstStyle/>
        <a:p>
          <a:r>
            <a:rPr lang="en-US" dirty="0" smtClean="0"/>
            <a:t>Test Modularity</a:t>
          </a:r>
          <a:endParaRPr lang="en-US" dirty="0"/>
        </a:p>
      </dgm:t>
    </dgm:pt>
    <dgm:pt modelId="{3731BEA2-3C6A-234A-918E-182EF0A3F25C}" type="parTrans" cxnId="{0FC8440A-F087-2D4C-9194-04960795411C}">
      <dgm:prSet/>
      <dgm:spPr/>
      <dgm:t>
        <a:bodyPr/>
        <a:lstStyle/>
        <a:p>
          <a:endParaRPr lang="en-US"/>
        </a:p>
      </dgm:t>
    </dgm:pt>
    <dgm:pt modelId="{D8A65328-4EA9-F24D-B5B3-30845D435AF8}" type="sibTrans" cxnId="{0FC8440A-F087-2D4C-9194-04960795411C}">
      <dgm:prSet/>
      <dgm:spPr/>
      <dgm:t>
        <a:bodyPr/>
        <a:lstStyle/>
        <a:p>
          <a:endParaRPr lang="en-US"/>
        </a:p>
      </dgm:t>
    </dgm:pt>
    <dgm:pt modelId="{18FD1FBD-F1B3-A841-81B4-11513B33CCE7}" type="pres">
      <dgm:prSet presAssocID="{322DE8E6-54B0-4243-90DA-36B3CDC71826}" presName="Name0" presStyleCnt="0">
        <dgm:presLayoutVars>
          <dgm:dir/>
          <dgm:resizeHandles val="exact"/>
        </dgm:presLayoutVars>
      </dgm:prSet>
      <dgm:spPr/>
    </dgm:pt>
    <dgm:pt modelId="{8977A285-BA40-A74E-927C-E7077E8F71FE}" type="pres">
      <dgm:prSet presAssocID="{283ED094-6257-404E-8B47-451C6DF5BA4B}" presName="parTxOnly" presStyleLbl="node1" presStyleIdx="0" presStyleCnt="5">
        <dgm:presLayoutVars>
          <dgm:bulletEnabled val="1"/>
        </dgm:presLayoutVars>
      </dgm:prSet>
      <dgm:spPr/>
    </dgm:pt>
    <dgm:pt modelId="{2FB721A0-7DC9-3841-A9B6-6AEBDB5AF065}" type="pres">
      <dgm:prSet presAssocID="{4729A892-480E-6047-A193-BDD383B25E19}" presName="parSpace" presStyleCnt="0"/>
      <dgm:spPr/>
    </dgm:pt>
    <dgm:pt modelId="{DA18A2F0-69E5-7349-B1EE-2B2CE2808D86}" type="pres">
      <dgm:prSet presAssocID="{498EF459-AEC0-1747-8D1C-828C7B247B5F}" presName="parTxOnly" presStyleLbl="node1" presStyleIdx="1" presStyleCnt="5">
        <dgm:presLayoutVars>
          <dgm:bulletEnabled val="1"/>
        </dgm:presLayoutVars>
      </dgm:prSet>
      <dgm:spPr/>
    </dgm:pt>
    <dgm:pt modelId="{99E15E2E-C9E0-794C-BF24-90D4257982BE}" type="pres">
      <dgm:prSet presAssocID="{2788BCDE-CA27-B14B-90A4-49079F4232E7}" presName="parSpace" presStyleCnt="0"/>
      <dgm:spPr/>
    </dgm:pt>
    <dgm:pt modelId="{4CBDD3D6-7DD4-FC4E-A3E8-5A64C246397E}" type="pres">
      <dgm:prSet presAssocID="{777FA4FC-54C5-DE47-AFDE-C16DC5564E45}" presName="parTxOnly" presStyleLbl="node1" presStyleIdx="2" presStyleCnt="5">
        <dgm:presLayoutVars>
          <dgm:bulletEnabled val="1"/>
        </dgm:presLayoutVars>
      </dgm:prSet>
      <dgm:spPr/>
    </dgm:pt>
    <dgm:pt modelId="{4F2165D4-4D52-3F46-A610-4E07DD8C4DDD}" type="pres">
      <dgm:prSet presAssocID="{D8A65328-4EA9-F24D-B5B3-30845D435AF8}" presName="parSpace" presStyleCnt="0"/>
      <dgm:spPr/>
    </dgm:pt>
    <dgm:pt modelId="{14412701-6385-0241-9A8E-D50FC09FA7ED}" type="pres">
      <dgm:prSet presAssocID="{56EFBFD5-99FD-C94B-9E24-ED1510B0219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0B6FB-F3D0-7D46-B9EC-4F152D1020B9}" type="pres">
      <dgm:prSet presAssocID="{47D9D8C9-6CCA-D04D-8EC5-742F9D8B0651}" presName="parSpace" presStyleCnt="0"/>
      <dgm:spPr/>
    </dgm:pt>
    <dgm:pt modelId="{173C1E5C-5589-8F4E-B85F-18EDC3186380}" type="pres">
      <dgm:prSet presAssocID="{B942512F-DA4A-6B42-A0B9-E2F5F12F715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34AE5E5-2161-D84A-A902-7E39B464F356}" srcId="{322DE8E6-54B0-4243-90DA-36B3CDC71826}" destId="{56EFBFD5-99FD-C94B-9E24-ED1510B02194}" srcOrd="3" destOrd="0" parTransId="{E6EBEE94-D8D7-EA4B-8647-19FEE7B85BCF}" sibTransId="{47D9D8C9-6CCA-D04D-8EC5-742F9D8B0651}"/>
    <dgm:cxn modelId="{83D87A30-C262-6642-B7E9-04D98DE936F3}" type="presOf" srcId="{B942512F-DA4A-6B42-A0B9-E2F5F12F7159}" destId="{173C1E5C-5589-8F4E-B85F-18EDC3186380}" srcOrd="0" destOrd="0" presId="urn:microsoft.com/office/officeart/2005/8/layout/hChevron3"/>
    <dgm:cxn modelId="{7132064F-407C-BF4D-AD74-A87483FD6128}" srcId="{322DE8E6-54B0-4243-90DA-36B3CDC71826}" destId="{498EF459-AEC0-1747-8D1C-828C7B247B5F}" srcOrd="1" destOrd="0" parTransId="{BB77DB0C-B113-5D44-9F79-BA1D776A882F}" sibTransId="{2788BCDE-CA27-B14B-90A4-49079F4232E7}"/>
    <dgm:cxn modelId="{CF35E721-55FF-134B-A3E6-B7D2EFEE6437}" type="presOf" srcId="{283ED094-6257-404E-8B47-451C6DF5BA4B}" destId="{8977A285-BA40-A74E-927C-E7077E8F71FE}" srcOrd="0" destOrd="0" presId="urn:microsoft.com/office/officeart/2005/8/layout/hChevron3"/>
    <dgm:cxn modelId="{4D9F0999-9DCD-1F4E-A860-C3221424C844}" srcId="{322DE8E6-54B0-4243-90DA-36B3CDC71826}" destId="{283ED094-6257-404E-8B47-451C6DF5BA4B}" srcOrd="0" destOrd="0" parTransId="{D04AAC0B-C225-A541-AE0C-BA92E51DF75D}" sibTransId="{4729A892-480E-6047-A193-BDD383B25E19}"/>
    <dgm:cxn modelId="{2406CF68-477D-A848-9074-C0C3606961DA}" type="presOf" srcId="{498EF459-AEC0-1747-8D1C-828C7B247B5F}" destId="{DA18A2F0-69E5-7349-B1EE-2B2CE2808D86}" srcOrd="0" destOrd="0" presId="urn:microsoft.com/office/officeart/2005/8/layout/hChevron3"/>
    <dgm:cxn modelId="{DF42ED01-B9B4-6F4B-9785-FC12D69C2D72}" type="presOf" srcId="{56EFBFD5-99FD-C94B-9E24-ED1510B02194}" destId="{14412701-6385-0241-9A8E-D50FC09FA7ED}" srcOrd="0" destOrd="0" presId="urn:microsoft.com/office/officeart/2005/8/layout/hChevron3"/>
    <dgm:cxn modelId="{7095C881-1330-4F42-9BB8-0FBB2CAF8D7B}" srcId="{322DE8E6-54B0-4243-90DA-36B3CDC71826}" destId="{B942512F-DA4A-6B42-A0B9-E2F5F12F7159}" srcOrd="4" destOrd="0" parTransId="{431D44B9-6E51-5A47-AB23-A73408C98C78}" sibTransId="{3A30C379-5320-7547-9220-3D60397E57D4}"/>
    <dgm:cxn modelId="{8216B60F-F1F3-B64A-A396-B3B105C5D97C}" type="presOf" srcId="{777FA4FC-54C5-DE47-AFDE-C16DC5564E45}" destId="{4CBDD3D6-7DD4-FC4E-A3E8-5A64C246397E}" srcOrd="0" destOrd="0" presId="urn:microsoft.com/office/officeart/2005/8/layout/hChevron3"/>
    <dgm:cxn modelId="{0FC8440A-F087-2D4C-9194-04960795411C}" srcId="{322DE8E6-54B0-4243-90DA-36B3CDC71826}" destId="{777FA4FC-54C5-DE47-AFDE-C16DC5564E45}" srcOrd="2" destOrd="0" parTransId="{3731BEA2-3C6A-234A-918E-182EF0A3F25C}" sibTransId="{D8A65328-4EA9-F24D-B5B3-30845D435AF8}"/>
    <dgm:cxn modelId="{AB560E94-816B-1648-9174-6D2B67AB3BBB}" type="presOf" srcId="{322DE8E6-54B0-4243-90DA-36B3CDC71826}" destId="{18FD1FBD-F1B3-A841-81B4-11513B33CCE7}" srcOrd="0" destOrd="0" presId="urn:microsoft.com/office/officeart/2005/8/layout/hChevron3"/>
    <dgm:cxn modelId="{2430619E-2106-C144-A733-F8FE951F79EF}" type="presParOf" srcId="{18FD1FBD-F1B3-A841-81B4-11513B33CCE7}" destId="{8977A285-BA40-A74E-927C-E7077E8F71FE}" srcOrd="0" destOrd="0" presId="urn:microsoft.com/office/officeart/2005/8/layout/hChevron3"/>
    <dgm:cxn modelId="{D54FB9C7-141B-204A-9D07-CA12143F1C16}" type="presParOf" srcId="{18FD1FBD-F1B3-A841-81B4-11513B33CCE7}" destId="{2FB721A0-7DC9-3841-A9B6-6AEBDB5AF065}" srcOrd="1" destOrd="0" presId="urn:microsoft.com/office/officeart/2005/8/layout/hChevron3"/>
    <dgm:cxn modelId="{99263D80-283A-4F48-A312-350516DA3001}" type="presParOf" srcId="{18FD1FBD-F1B3-A841-81B4-11513B33CCE7}" destId="{DA18A2F0-69E5-7349-B1EE-2B2CE2808D86}" srcOrd="2" destOrd="0" presId="urn:microsoft.com/office/officeart/2005/8/layout/hChevron3"/>
    <dgm:cxn modelId="{67C316AF-739C-0D45-B7E2-2789B201933E}" type="presParOf" srcId="{18FD1FBD-F1B3-A841-81B4-11513B33CCE7}" destId="{99E15E2E-C9E0-794C-BF24-90D4257982BE}" srcOrd="3" destOrd="0" presId="urn:microsoft.com/office/officeart/2005/8/layout/hChevron3"/>
    <dgm:cxn modelId="{57F134F7-CA03-B44F-9516-0E12FABE75BB}" type="presParOf" srcId="{18FD1FBD-F1B3-A841-81B4-11513B33CCE7}" destId="{4CBDD3D6-7DD4-FC4E-A3E8-5A64C246397E}" srcOrd="4" destOrd="0" presId="urn:microsoft.com/office/officeart/2005/8/layout/hChevron3"/>
    <dgm:cxn modelId="{924D2737-D5E6-834A-B3CF-228238A3622F}" type="presParOf" srcId="{18FD1FBD-F1B3-A841-81B4-11513B33CCE7}" destId="{4F2165D4-4D52-3F46-A610-4E07DD8C4DDD}" srcOrd="5" destOrd="0" presId="urn:microsoft.com/office/officeart/2005/8/layout/hChevron3"/>
    <dgm:cxn modelId="{C12FB1C1-A8E5-BF4A-B5E3-43B3BD33380D}" type="presParOf" srcId="{18FD1FBD-F1B3-A841-81B4-11513B33CCE7}" destId="{14412701-6385-0241-9A8E-D50FC09FA7ED}" srcOrd="6" destOrd="0" presId="urn:microsoft.com/office/officeart/2005/8/layout/hChevron3"/>
    <dgm:cxn modelId="{362DD1DE-4F3D-C94D-986B-BC094254248A}" type="presParOf" srcId="{18FD1FBD-F1B3-A841-81B4-11513B33CCE7}" destId="{2260B6FB-F3D0-7D46-B9EC-4F152D1020B9}" srcOrd="7" destOrd="0" presId="urn:microsoft.com/office/officeart/2005/8/layout/hChevron3"/>
    <dgm:cxn modelId="{50404BDA-61CA-B447-B5EC-AF988C11BFD5}" type="presParOf" srcId="{18FD1FBD-F1B3-A841-81B4-11513B33CCE7}" destId="{173C1E5C-5589-8F4E-B85F-18EDC318638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2DE8E6-54B0-4243-90DA-36B3CDC71826}" type="doc">
      <dgm:prSet loTypeId="urn:microsoft.com/office/officeart/2005/8/layout/hChevron3" loCatId="" qsTypeId="urn:microsoft.com/office/officeart/2005/8/quickstyle/simple2" qsCatId="simple" csTypeId="urn:microsoft.com/office/officeart/2005/8/colors/accent0_2" csCatId="mainScheme" phldr="1"/>
      <dgm:spPr/>
    </dgm:pt>
    <dgm:pt modelId="{283ED094-6257-404E-8B47-451C6DF5BA4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Classification</a:t>
          </a:r>
          <a:endParaRPr lang="en-US" dirty="0">
            <a:solidFill>
              <a:schemeClr val="bg1"/>
            </a:solidFill>
          </a:endParaRPr>
        </a:p>
      </dgm:t>
    </dgm:pt>
    <dgm:pt modelId="{D04AAC0B-C225-A541-AE0C-BA92E51DF75D}" type="parTrans" cxnId="{4D9F0999-9DCD-1F4E-A860-C3221424C844}">
      <dgm:prSet/>
      <dgm:spPr/>
      <dgm:t>
        <a:bodyPr/>
        <a:lstStyle/>
        <a:p>
          <a:endParaRPr lang="en-US"/>
        </a:p>
      </dgm:t>
    </dgm:pt>
    <dgm:pt modelId="{4729A892-480E-6047-A193-BDD383B25E19}" type="sibTrans" cxnId="{4D9F0999-9DCD-1F4E-A860-C3221424C844}">
      <dgm:prSet/>
      <dgm:spPr/>
      <dgm:t>
        <a:bodyPr/>
        <a:lstStyle/>
        <a:p>
          <a:endParaRPr lang="en-US"/>
        </a:p>
      </dgm:t>
    </dgm:pt>
    <dgm:pt modelId="{56EFBFD5-99FD-C94B-9E24-ED1510B02194}">
      <dgm:prSet phldrT="[Text]"/>
      <dgm:spPr/>
      <dgm:t>
        <a:bodyPr/>
        <a:lstStyle/>
        <a:p>
          <a:r>
            <a:rPr lang="en-US" dirty="0" smtClean="0"/>
            <a:t>NAND gate</a:t>
          </a:r>
          <a:endParaRPr lang="en-US" dirty="0"/>
        </a:p>
      </dgm:t>
    </dgm:pt>
    <dgm:pt modelId="{E6EBEE94-D8D7-EA4B-8647-19FEE7B85BCF}" type="parTrans" cxnId="{734AE5E5-2161-D84A-A902-7E39B464F356}">
      <dgm:prSet/>
      <dgm:spPr/>
      <dgm:t>
        <a:bodyPr/>
        <a:lstStyle/>
        <a:p>
          <a:endParaRPr lang="en-US"/>
        </a:p>
      </dgm:t>
    </dgm:pt>
    <dgm:pt modelId="{47D9D8C9-6CCA-D04D-8EC5-742F9D8B0651}" type="sibTrans" cxnId="{734AE5E5-2161-D84A-A902-7E39B464F356}">
      <dgm:prSet/>
      <dgm:spPr/>
      <dgm:t>
        <a:bodyPr/>
        <a:lstStyle/>
        <a:p>
          <a:endParaRPr lang="en-US"/>
        </a:p>
      </dgm:t>
    </dgm:pt>
    <dgm:pt modelId="{B942512F-DA4A-6B42-A0B9-E2F5F12F7159}">
      <dgm:prSet phldrT="[Text]"/>
      <dgm:spPr/>
      <dgm:t>
        <a:bodyPr/>
        <a:lstStyle/>
        <a:p>
          <a:r>
            <a:rPr lang="en-US" dirty="0" smtClean="0"/>
            <a:t>Compatibility</a:t>
          </a:r>
          <a:endParaRPr lang="en-US" dirty="0"/>
        </a:p>
      </dgm:t>
    </dgm:pt>
    <dgm:pt modelId="{431D44B9-6E51-5A47-AB23-A73408C98C78}" type="parTrans" cxnId="{7095C881-1330-4F42-9BB8-0FBB2CAF8D7B}">
      <dgm:prSet/>
      <dgm:spPr/>
      <dgm:t>
        <a:bodyPr/>
        <a:lstStyle/>
        <a:p>
          <a:endParaRPr lang="en-US"/>
        </a:p>
      </dgm:t>
    </dgm:pt>
    <dgm:pt modelId="{3A30C379-5320-7547-9220-3D60397E57D4}" type="sibTrans" cxnId="{7095C881-1330-4F42-9BB8-0FBB2CAF8D7B}">
      <dgm:prSet/>
      <dgm:spPr/>
      <dgm:t>
        <a:bodyPr/>
        <a:lstStyle/>
        <a:p>
          <a:endParaRPr lang="en-US"/>
        </a:p>
      </dgm:t>
    </dgm:pt>
    <dgm:pt modelId="{498EF459-AEC0-1747-8D1C-828C7B247B5F}">
      <dgm:prSet phldrT="[Text]"/>
      <dgm:spPr/>
      <dgm:t>
        <a:bodyPr/>
        <a:lstStyle/>
        <a:p>
          <a:r>
            <a:rPr lang="en-US" dirty="0" smtClean="0"/>
            <a:t>Design AND gate</a:t>
          </a:r>
          <a:endParaRPr lang="en-US" dirty="0"/>
        </a:p>
      </dgm:t>
    </dgm:pt>
    <dgm:pt modelId="{BB77DB0C-B113-5D44-9F79-BA1D776A882F}" type="parTrans" cxnId="{7132064F-407C-BF4D-AD74-A87483FD6128}">
      <dgm:prSet/>
      <dgm:spPr/>
      <dgm:t>
        <a:bodyPr/>
        <a:lstStyle/>
        <a:p>
          <a:endParaRPr lang="en-US"/>
        </a:p>
      </dgm:t>
    </dgm:pt>
    <dgm:pt modelId="{2788BCDE-CA27-B14B-90A4-49079F4232E7}" type="sibTrans" cxnId="{7132064F-407C-BF4D-AD74-A87483FD6128}">
      <dgm:prSet/>
      <dgm:spPr/>
      <dgm:t>
        <a:bodyPr/>
        <a:lstStyle/>
        <a:p>
          <a:endParaRPr lang="en-US"/>
        </a:p>
      </dgm:t>
    </dgm:pt>
    <dgm:pt modelId="{777FA4FC-54C5-DE47-AFDE-C16DC5564E45}">
      <dgm:prSet phldrT="[Text]"/>
      <dgm:spPr/>
      <dgm:t>
        <a:bodyPr/>
        <a:lstStyle/>
        <a:p>
          <a:r>
            <a:rPr lang="en-US" dirty="0" smtClean="0"/>
            <a:t>Test Modularity</a:t>
          </a:r>
          <a:endParaRPr lang="en-US" dirty="0"/>
        </a:p>
      </dgm:t>
    </dgm:pt>
    <dgm:pt modelId="{3731BEA2-3C6A-234A-918E-182EF0A3F25C}" type="parTrans" cxnId="{0FC8440A-F087-2D4C-9194-04960795411C}">
      <dgm:prSet/>
      <dgm:spPr/>
      <dgm:t>
        <a:bodyPr/>
        <a:lstStyle/>
        <a:p>
          <a:endParaRPr lang="en-US"/>
        </a:p>
      </dgm:t>
    </dgm:pt>
    <dgm:pt modelId="{D8A65328-4EA9-F24D-B5B3-30845D435AF8}" type="sibTrans" cxnId="{0FC8440A-F087-2D4C-9194-04960795411C}">
      <dgm:prSet/>
      <dgm:spPr/>
      <dgm:t>
        <a:bodyPr/>
        <a:lstStyle/>
        <a:p>
          <a:endParaRPr lang="en-US"/>
        </a:p>
      </dgm:t>
    </dgm:pt>
    <dgm:pt modelId="{18FD1FBD-F1B3-A841-81B4-11513B33CCE7}" type="pres">
      <dgm:prSet presAssocID="{322DE8E6-54B0-4243-90DA-36B3CDC71826}" presName="Name0" presStyleCnt="0">
        <dgm:presLayoutVars>
          <dgm:dir/>
          <dgm:resizeHandles val="exact"/>
        </dgm:presLayoutVars>
      </dgm:prSet>
      <dgm:spPr/>
    </dgm:pt>
    <dgm:pt modelId="{8977A285-BA40-A74E-927C-E7077E8F71FE}" type="pres">
      <dgm:prSet presAssocID="{283ED094-6257-404E-8B47-451C6DF5BA4B}" presName="parTxOnly" presStyleLbl="node1" presStyleIdx="0" presStyleCnt="5">
        <dgm:presLayoutVars>
          <dgm:bulletEnabled val="1"/>
        </dgm:presLayoutVars>
      </dgm:prSet>
      <dgm:spPr/>
    </dgm:pt>
    <dgm:pt modelId="{2FB721A0-7DC9-3841-A9B6-6AEBDB5AF065}" type="pres">
      <dgm:prSet presAssocID="{4729A892-480E-6047-A193-BDD383B25E19}" presName="parSpace" presStyleCnt="0"/>
      <dgm:spPr/>
    </dgm:pt>
    <dgm:pt modelId="{DA18A2F0-69E5-7349-B1EE-2B2CE2808D86}" type="pres">
      <dgm:prSet presAssocID="{498EF459-AEC0-1747-8D1C-828C7B247B5F}" presName="parTxOnly" presStyleLbl="node1" presStyleIdx="1" presStyleCnt="5">
        <dgm:presLayoutVars>
          <dgm:bulletEnabled val="1"/>
        </dgm:presLayoutVars>
      </dgm:prSet>
      <dgm:spPr/>
    </dgm:pt>
    <dgm:pt modelId="{99E15E2E-C9E0-794C-BF24-90D4257982BE}" type="pres">
      <dgm:prSet presAssocID="{2788BCDE-CA27-B14B-90A4-49079F4232E7}" presName="parSpace" presStyleCnt="0"/>
      <dgm:spPr/>
    </dgm:pt>
    <dgm:pt modelId="{4CBDD3D6-7DD4-FC4E-A3E8-5A64C246397E}" type="pres">
      <dgm:prSet presAssocID="{777FA4FC-54C5-DE47-AFDE-C16DC5564E45}" presName="parTxOnly" presStyleLbl="node1" presStyleIdx="2" presStyleCnt="5">
        <dgm:presLayoutVars>
          <dgm:bulletEnabled val="1"/>
        </dgm:presLayoutVars>
      </dgm:prSet>
      <dgm:spPr/>
    </dgm:pt>
    <dgm:pt modelId="{4F2165D4-4D52-3F46-A610-4E07DD8C4DDD}" type="pres">
      <dgm:prSet presAssocID="{D8A65328-4EA9-F24D-B5B3-30845D435AF8}" presName="parSpace" presStyleCnt="0"/>
      <dgm:spPr/>
    </dgm:pt>
    <dgm:pt modelId="{14412701-6385-0241-9A8E-D50FC09FA7ED}" type="pres">
      <dgm:prSet presAssocID="{56EFBFD5-99FD-C94B-9E24-ED1510B0219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0B6FB-F3D0-7D46-B9EC-4F152D1020B9}" type="pres">
      <dgm:prSet presAssocID="{47D9D8C9-6CCA-D04D-8EC5-742F9D8B0651}" presName="parSpace" presStyleCnt="0"/>
      <dgm:spPr/>
    </dgm:pt>
    <dgm:pt modelId="{173C1E5C-5589-8F4E-B85F-18EDC3186380}" type="pres">
      <dgm:prSet presAssocID="{B942512F-DA4A-6B42-A0B9-E2F5F12F715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34AE5E5-2161-D84A-A902-7E39B464F356}" srcId="{322DE8E6-54B0-4243-90DA-36B3CDC71826}" destId="{56EFBFD5-99FD-C94B-9E24-ED1510B02194}" srcOrd="3" destOrd="0" parTransId="{E6EBEE94-D8D7-EA4B-8647-19FEE7B85BCF}" sibTransId="{47D9D8C9-6CCA-D04D-8EC5-742F9D8B0651}"/>
    <dgm:cxn modelId="{DC37A0BF-01E9-A149-A9CD-F771848FADC4}" type="presOf" srcId="{498EF459-AEC0-1747-8D1C-828C7B247B5F}" destId="{DA18A2F0-69E5-7349-B1EE-2B2CE2808D86}" srcOrd="0" destOrd="0" presId="urn:microsoft.com/office/officeart/2005/8/layout/hChevron3"/>
    <dgm:cxn modelId="{7132064F-407C-BF4D-AD74-A87483FD6128}" srcId="{322DE8E6-54B0-4243-90DA-36B3CDC71826}" destId="{498EF459-AEC0-1747-8D1C-828C7B247B5F}" srcOrd="1" destOrd="0" parTransId="{BB77DB0C-B113-5D44-9F79-BA1D776A882F}" sibTransId="{2788BCDE-CA27-B14B-90A4-49079F4232E7}"/>
    <dgm:cxn modelId="{56343D3A-B3D0-DC44-B59B-BB30888B52F0}" type="presOf" srcId="{777FA4FC-54C5-DE47-AFDE-C16DC5564E45}" destId="{4CBDD3D6-7DD4-FC4E-A3E8-5A64C246397E}" srcOrd="0" destOrd="0" presId="urn:microsoft.com/office/officeart/2005/8/layout/hChevron3"/>
    <dgm:cxn modelId="{73EE88D7-3E48-9848-884B-CED5BE29CAE4}" type="presOf" srcId="{56EFBFD5-99FD-C94B-9E24-ED1510B02194}" destId="{14412701-6385-0241-9A8E-D50FC09FA7ED}" srcOrd="0" destOrd="0" presId="urn:microsoft.com/office/officeart/2005/8/layout/hChevron3"/>
    <dgm:cxn modelId="{CCC72570-A287-4E43-A8DA-0D34A76CFA01}" type="presOf" srcId="{B942512F-DA4A-6B42-A0B9-E2F5F12F7159}" destId="{173C1E5C-5589-8F4E-B85F-18EDC3186380}" srcOrd="0" destOrd="0" presId="urn:microsoft.com/office/officeart/2005/8/layout/hChevron3"/>
    <dgm:cxn modelId="{6D0D0881-419E-6545-A23F-E4C865F50D5C}" type="presOf" srcId="{322DE8E6-54B0-4243-90DA-36B3CDC71826}" destId="{18FD1FBD-F1B3-A841-81B4-11513B33CCE7}" srcOrd="0" destOrd="0" presId="urn:microsoft.com/office/officeart/2005/8/layout/hChevron3"/>
    <dgm:cxn modelId="{4D9F0999-9DCD-1F4E-A860-C3221424C844}" srcId="{322DE8E6-54B0-4243-90DA-36B3CDC71826}" destId="{283ED094-6257-404E-8B47-451C6DF5BA4B}" srcOrd="0" destOrd="0" parTransId="{D04AAC0B-C225-A541-AE0C-BA92E51DF75D}" sibTransId="{4729A892-480E-6047-A193-BDD383B25E19}"/>
    <dgm:cxn modelId="{7095C881-1330-4F42-9BB8-0FBB2CAF8D7B}" srcId="{322DE8E6-54B0-4243-90DA-36B3CDC71826}" destId="{B942512F-DA4A-6B42-A0B9-E2F5F12F7159}" srcOrd="4" destOrd="0" parTransId="{431D44B9-6E51-5A47-AB23-A73408C98C78}" sibTransId="{3A30C379-5320-7547-9220-3D60397E57D4}"/>
    <dgm:cxn modelId="{0FC8440A-F087-2D4C-9194-04960795411C}" srcId="{322DE8E6-54B0-4243-90DA-36B3CDC71826}" destId="{777FA4FC-54C5-DE47-AFDE-C16DC5564E45}" srcOrd="2" destOrd="0" parTransId="{3731BEA2-3C6A-234A-918E-182EF0A3F25C}" sibTransId="{D8A65328-4EA9-F24D-B5B3-30845D435AF8}"/>
    <dgm:cxn modelId="{238C1AC6-4FE6-8147-9E73-9EBF46909B73}" type="presOf" srcId="{283ED094-6257-404E-8B47-451C6DF5BA4B}" destId="{8977A285-BA40-A74E-927C-E7077E8F71FE}" srcOrd="0" destOrd="0" presId="urn:microsoft.com/office/officeart/2005/8/layout/hChevron3"/>
    <dgm:cxn modelId="{EB4BE4A2-9124-C64C-8CC0-C64544F5DA12}" type="presParOf" srcId="{18FD1FBD-F1B3-A841-81B4-11513B33CCE7}" destId="{8977A285-BA40-A74E-927C-E7077E8F71FE}" srcOrd="0" destOrd="0" presId="urn:microsoft.com/office/officeart/2005/8/layout/hChevron3"/>
    <dgm:cxn modelId="{C5FB4D64-C61E-3A45-A78B-5C71773443E9}" type="presParOf" srcId="{18FD1FBD-F1B3-A841-81B4-11513B33CCE7}" destId="{2FB721A0-7DC9-3841-A9B6-6AEBDB5AF065}" srcOrd="1" destOrd="0" presId="urn:microsoft.com/office/officeart/2005/8/layout/hChevron3"/>
    <dgm:cxn modelId="{348FFA68-508E-EC40-B06D-2DC8D94106DB}" type="presParOf" srcId="{18FD1FBD-F1B3-A841-81B4-11513B33CCE7}" destId="{DA18A2F0-69E5-7349-B1EE-2B2CE2808D86}" srcOrd="2" destOrd="0" presId="urn:microsoft.com/office/officeart/2005/8/layout/hChevron3"/>
    <dgm:cxn modelId="{5AFD077C-B779-A649-AECA-709BE2DBE729}" type="presParOf" srcId="{18FD1FBD-F1B3-A841-81B4-11513B33CCE7}" destId="{99E15E2E-C9E0-794C-BF24-90D4257982BE}" srcOrd="3" destOrd="0" presId="urn:microsoft.com/office/officeart/2005/8/layout/hChevron3"/>
    <dgm:cxn modelId="{CBCF693E-55F0-B645-B67A-43522F164BBA}" type="presParOf" srcId="{18FD1FBD-F1B3-A841-81B4-11513B33CCE7}" destId="{4CBDD3D6-7DD4-FC4E-A3E8-5A64C246397E}" srcOrd="4" destOrd="0" presId="urn:microsoft.com/office/officeart/2005/8/layout/hChevron3"/>
    <dgm:cxn modelId="{FBA0E353-4278-964F-BED5-5451C358B26E}" type="presParOf" srcId="{18FD1FBD-F1B3-A841-81B4-11513B33CCE7}" destId="{4F2165D4-4D52-3F46-A610-4E07DD8C4DDD}" srcOrd="5" destOrd="0" presId="urn:microsoft.com/office/officeart/2005/8/layout/hChevron3"/>
    <dgm:cxn modelId="{497B58EC-BC82-9A4B-B2A9-A95010DEF8CE}" type="presParOf" srcId="{18FD1FBD-F1B3-A841-81B4-11513B33CCE7}" destId="{14412701-6385-0241-9A8E-D50FC09FA7ED}" srcOrd="6" destOrd="0" presId="urn:microsoft.com/office/officeart/2005/8/layout/hChevron3"/>
    <dgm:cxn modelId="{9E9F3B61-C9E9-D44B-8C03-28958229CD96}" type="presParOf" srcId="{18FD1FBD-F1B3-A841-81B4-11513B33CCE7}" destId="{2260B6FB-F3D0-7D46-B9EC-4F152D1020B9}" srcOrd="7" destOrd="0" presId="urn:microsoft.com/office/officeart/2005/8/layout/hChevron3"/>
    <dgm:cxn modelId="{8B176544-9A14-3245-BDAF-31EA3473BC39}" type="presParOf" srcId="{18FD1FBD-F1B3-A841-81B4-11513B33CCE7}" destId="{173C1E5C-5589-8F4E-B85F-18EDC318638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2DE8E6-54B0-4243-90DA-36B3CDC71826}" type="doc">
      <dgm:prSet loTypeId="urn:microsoft.com/office/officeart/2005/8/layout/hChevron3" loCatId="" qsTypeId="urn:microsoft.com/office/officeart/2005/8/quickstyle/simple2" qsCatId="simple" csTypeId="urn:microsoft.com/office/officeart/2005/8/colors/accent0_2" csCatId="mainScheme" phldr="1"/>
      <dgm:spPr/>
    </dgm:pt>
    <dgm:pt modelId="{283ED094-6257-404E-8B47-451C6DF5BA4B}">
      <dgm:prSet phldrT="[Text]"/>
      <dgm:spPr/>
      <dgm:t>
        <a:bodyPr/>
        <a:lstStyle/>
        <a:p>
          <a:r>
            <a:rPr lang="en-US" smtClean="0"/>
            <a:t>Classification</a:t>
          </a:r>
          <a:endParaRPr lang="en-US" dirty="0"/>
        </a:p>
      </dgm:t>
    </dgm:pt>
    <dgm:pt modelId="{D04AAC0B-C225-A541-AE0C-BA92E51DF75D}" type="parTrans" cxnId="{4D9F0999-9DCD-1F4E-A860-C3221424C844}">
      <dgm:prSet/>
      <dgm:spPr/>
      <dgm:t>
        <a:bodyPr/>
        <a:lstStyle/>
        <a:p>
          <a:endParaRPr lang="en-US"/>
        </a:p>
      </dgm:t>
    </dgm:pt>
    <dgm:pt modelId="{4729A892-480E-6047-A193-BDD383B25E19}" type="sibTrans" cxnId="{4D9F0999-9DCD-1F4E-A860-C3221424C844}">
      <dgm:prSet/>
      <dgm:spPr/>
      <dgm:t>
        <a:bodyPr/>
        <a:lstStyle/>
        <a:p>
          <a:endParaRPr lang="en-US"/>
        </a:p>
      </dgm:t>
    </dgm:pt>
    <dgm:pt modelId="{56EFBFD5-99FD-C94B-9E24-ED1510B02194}">
      <dgm:prSet phldrT="[Text]"/>
      <dgm:spPr/>
      <dgm:t>
        <a:bodyPr/>
        <a:lstStyle/>
        <a:p>
          <a:r>
            <a:rPr lang="en-US" dirty="0" smtClean="0"/>
            <a:t>NAND gate</a:t>
          </a:r>
          <a:endParaRPr lang="en-US" dirty="0"/>
        </a:p>
      </dgm:t>
    </dgm:pt>
    <dgm:pt modelId="{E6EBEE94-D8D7-EA4B-8647-19FEE7B85BCF}" type="parTrans" cxnId="{734AE5E5-2161-D84A-A902-7E39B464F356}">
      <dgm:prSet/>
      <dgm:spPr/>
      <dgm:t>
        <a:bodyPr/>
        <a:lstStyle/>
        <a:p>
          <a:endParaRPr lang="en-US"/>
        </a:p>
      </dgm:t>
    </dgm:pt>
    <dgm:pt modelId="{47D9D8C9-6CCA-D04D-8EC5-742F9D8B0651}" type="sibTrans" cxnId="{734AE5E5-2161-D84A-A902-7E39B464F356}">
      <dgm:prSet/>
      <dgm:spPr/>
      <dgm:t>
        <a:bodyPr/>
        <a:lstStyle/>
        <a:p>
          <a:endParaRPr lang="en-US"/>
        </a:p>
      </dgm:t>
    </dgm:pt>
    <dgm:pt modelId="{B942512F-DA4A-6B42-A0B9-E2F5F12F7159}">
      <dgm:prSet phldrT="[Text]"/>
      <dgm:spPr/>
      <dgm:t>
        <a:bodyPr/>
        <a:lstStyle/>
        <a:p>
          <a:r>
            <a:rPr lang="en-US" dirty="0" smtClean="0"/>
            <a:t>Compatibility</a:t>
          </a:r>
          <a:endParaRPr lang="en-US" dirty="0"/>
        </a:p>
      </dgm:t>
    </dgm:pt>
    <dgm:pt modelId="{431D44B9-6E51-5A47-AB23-A73408C98C78}" type="parTrans" cxnId="{7095C881-1330-4F42-9BB8-0FBB2CAF8D7B}">
      <dgm:prSet/>
      <dgm:spPr/>
      <dgm:t>
        <a:bodyPr/>
        <a:lstStyle/>
        <a:p>
          <a:endParaRPr lang="en-US"/>
        </a:p>
      </dgm:t>
    </dgm:pt>
    <dgm:pt modelId="{3A30C379-5320-7547-9220-3D60397E57D4}" type="sibTrans" cxnId="{7095C881-1330-4F42-9BB8-0FBB2CAF8D7B}">
      <dgm:prSet/>
      <dgm:spPr/>
      <dgm:t>
        <a:bodyPr/>
        <a:lstStyle/>
        <a:p>
          <a:endParaRPr lang="en-US"/>
        </a:p>
      </dgm:t>
    </dgm:pt>
    <dgm:pt modelId="{498EF459-AEC0-1747-8D1C-828C7B247B5F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Design AND gate</a:t>
          </a:r>
          <a:endParaRPr lang="en-US" dirty="0">
            <a:solidFill>
              <a:schemeClr val="bg1"/>
            </a:solidFill>
          </a:endParaRPr>
        </a:p>
      </dgm:t>
    </dgm:pt>
    <dgm:pt modelId="{BB77DB0C-B113-5D44-9F79-BA1D776A882F}" type="parTrans" cxnId="{7132064F-407C-BF4D-AD74-A87483FD6128}">
      <dgm:prSet/>
      <dgm:spPr/>
      <dgm:t>
        <a:bodyPr/>
        <a:lstStyle/>
        <a:p>
          <a:endParaRPr lang="en-US"/>
        </a:p>
      </dgm:t>
    </dgm:pt>
    <dgm:pt modelId="{2788BCDE-CA27-B14B-90A4-49079F4232E7}" type="sibTrans" cxnId="{7132064F-407C-BF4D-AD74-A87483FD6128}">
      <dgm:prSet/>
      <dgm:spPr/>
      <dgm:t>
        <a:bodyPr/>
        <a:lstStyle/>
        <a:p>
          <a:endParaRPr lang="en-US"/>
        </a:p>
      </dgm:t>
    </dgm:pt>
    <dgm:pt modelId="{777FA4FC-54C5-DE47-AFDE-C16DC5564E4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Test Modularity</a:t>
          </a:r>
          <a:endParaRPr lang="en-US" dirty="0">
            <a:solidFill>
              <a:schemeClr val="bg1"/>
            </a:solidFill>
          </a:endParaRPr>
        </a:p>
      </dgm:t>
    </dgm:pt>
    <dgm:pt modelId="{3731BEA2-3C6A-234A-918E-182EF0A3F25C}" type="parTrans" cxnId="{0FC8440A-F087-2D4C-9194-04960795411C}">
      <dgm:prSet/>
      <dgm:spPr/>
      <dgm:t>
        <a:bodyPr/>
        <a:lstStyle/>
        <a:p>
          <a:endParaRPr lang="en-US"/>
        </a:p>
      </dgm:t>
    </dgm:pt>
    <dgm:pt modelId="{D8A65328-4EA9-F24D-B5B3-30845D435AF8}" type="sibTrans" cxnId="{0FC8440A-F087-2D4C-9194-04960795411C}">
      <dgm:prSet/>
      <dgm:spPr/>
      <dgm:t>
        <a:bodyPr/>
        <a:lstStyle/>
        <a:p>
          <a:endParaRPr lang="en-US"/>
        </a:p>
      </dgm:t>
    </dgm:pt>
    <dgm:pt modelId="{18FD1FBD-F1B3-A841-81B4-11513B33CCE7}" type="pres">
      <dgm:prSet presAssocID="{322DE8E6-54B0-4243-90DA-36B3CDC71826}" presName="Name0" presStyleCnt="0">
        <dgm:presLayoutVars>
          <dgm:dir/>
          <dgm:resizeHandles val="exact"/>
        </dgm:presLayoutVars>
      </dgm:prSet>
      <dgm:spPr/>
    </dgm:pt>
    <dgm:pt modelId="{8977A285-BA40-A74E-927C-E7077E8F71FE}" type="pres">
      <dgm:prSet presAssocID="{283ED094-6257-404E-8B47-451C6DF5BA4B}" presName="parTxOnly" presStyleLbl="node1" presStyleIdx="0" presStyleCnt="5">
        <dgm:presLayoutVars>
          <dgm:bulletEnabled val="1"/>
        </dgm:presLayoutVars>
      </dgm:prSet>
      <dgm:spPr/>
    </dgm:pt>
    <dgm:pt modelId="{2FB721A0-7DC9-3841-A9B6-6AEBDB5AF065}" type="pres">
      <dgm:prSet presAssocID="{4729A892-480E-6047-A193-BDD383B25E19}" presName="parSpace" presStyleCnt="0"/>
      <dgm:spPr/>
    </dgm:pt>
    <dgm:pt modelId="{DA18A2F0-69E5-7349-B1EE-2B2CE2808D86}" type="pres">
      <dgm:prSet presAssocID="{498EF459-AEC0-1747-8D1C-828C7B247B5F}" presName="parTxOnly" presStyleLbl="node1" presStyleIdx="1" presStyleCnt="5">
        <dgm:presLayoutVars>
          <dgm:bulletEnabled val="1"/>
        </dgm:presLayoutVars>
      </dgm:prSet>
      <dgm:spPr/>
    </dgm:pt>
    <dgm:pt modelId="{99E15E2E-C9E0-794C-BF24-90D4257982BE}" type="pres">
      <dgm:prSet presAssocID="{2788BCDE-CA27-B14B-90A4-49079F4232E7}" presName="parSpace" presStyleCnt="0"/>
      <dgm:spPr/>
    </dgm:pt>
    <dgm:pt modelId="{4CBDD3D6-7DD4-FC4E-A3E8-5A64C246397E}" type="pres">
      <dgm:prSet presAssocID="{777FA4FC-54C5-DE47-AFDE-C16DC5564E45}" presName="parTxOnly" presStyleLbl="node1" presStyleIdx="2" presStyleCnt="5">
        <dgm:presLayoutVars>
          <dgm:bulletEnabled val="1"/>
        </dgm:presLayoutVars>
      </dgm:prSet>
      <dgm:spPr/>
    </dgm:pt>
    <dgm:pt modelId="{4F2165D4-4D52-3F46-A610-4E07DD8C4DDD}" type="pres">
      <dgm:prSet presAssocID="{D8A65328-4EA9-F24D-B5B3-30845D435AF8}" presName="parSpace" presStyleCnt="0"/>
      <dgm:spPr/>
    </dgm:pt>
    <dgm:pt modelId="{14412701-6385-0241-9A8E-D50FC09FA7ED}" type="pres">
      <dgm:prSet presAssocID="{56EFBFD5-99FD-C94B-9E24-ED1510B0219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0B6FB-F3D0-7D46-B9EC-4F152D1020B9}" type="pres">
      <dgm:prSet presAssocID="{47D9D8C9-6CCA-D04D-8EC5-742F9D8B0651}" presName="parSpace" presStyleCnt="0"/>
      <dgm:spPr/>
    </dgm:pt>
    <dgm:pt modelId="{173C1E5C-5589-8F4E-B85F-18EDC3186380}" type="pres">
      <dgm:prSet presAssocID="{B942512F-DA4A-6B42-A0B9-E2F5F12F715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E8C986AA-84CF-7542-AC0A-329F2F55D97B}" type="presOf" srcId="{777FA4FC-54C5-DE47-AFDE-C16DC5564E45}" destId="{4CBDD3D6-7DD4-FC4E-A3E8-5A64C246397E}" srcOrd="0" destOrd="0" presId="urn:microsoft.com/office/officeart/2005/8/layout/hChevron3"/>
    <dgm:cxn modelId="{11E3F36A-B1C9-B14E-97BB-2BD16CD8CC54}" type="presOf" srcId="{B942512F-DA4A-6B42-A0B9-E2F5F12F7159}" destId="{173C1E5C-5589-8F4E-B85F-18EDC3186380}" srcOrd="0" destOrd="0" presId="urn:microsoft.com/office/officeart/2005/8/layout/hChevron3"/>
    <dgm:cxn modelId="{DDE23E32-ABC8-8142-B026-2BBB3DAB12F7}" type="presOf" srcId="{498EF459-AEC0-1747-8D1C-828C7B247B5F}" destId="{DA18A2F0-69E5-7349-B1EE-2B2CE2808D86}" srcOrd="0" destOrd="0" presId="urn:microsoft.com/office/officeart/2005/8/layout/hChevron3"/>
    <dgm:cxn modelId="{0FC8440A-F087-2D4C-9194-04960795411C}" srcId="{322DE8E6-54B0-4243-90DA-36B3CDC71826}" destId="{777FA4FC-54C5-DE47-AFDE-C16DC5564E45}" srcOrd="2" destOrd="0" parTransId="{3731BEA2-3C6A-234A-918E-182EF0A3F25C}" sibTransId="{D8A65328-4EA9-F24D-B5B3-30845D435AF8}"/>
    <dgm:cxn modelId="{503849BF-4CE0-7C45-BA9E-6B3A17253465}" type="presOf" srcId="{56EFBFD5-99FD-C94B-9E24-ED1510B02194}" destId="{14412701-6385-0241-9A8E-D50FC09FA7ED}" srcOrd="0" destOrd="0" presId="urn:microsoft.com/office/officeart/2005/8/layout/hChevron3"/>
    <dgm:cxn modelId="{734AE5E5-2161-D84A-A902-7E39B464F356}" srcId="{322DE8E6-54B0-4243-90DA-36B3CDC71826}" destId="{56EFBFD5-99FD-C94B-9E24-ED1510B02194}" srcOrd="3" destOrd="0" parTransId="{E6EBEE94-D8D7-EA4B-8647-19FEE7B85BCF}" sibTransId="{47D9D8C9-6CCA-D04D-8EC5-742F9D8B0651}"/>
    <dgm:cxn modelId="{7095C881-1330-4F42-9BB8-0FBB2CAF8D7B}" srcId="{322DE8E6-54B0-4243-90DA-36B3CDC71826}" destId="{B942512F-DA4A-6B42-A0B9-E2F5F12F7159}" srcOrd="4" destOrd="0" parTransId="{431D44B9-6E51-5A47-AB23-A73408C98C78}" sibTransId="{3A30C379-5320-7547-9220-3D60397E57D4}"/>
    <dgm:cxn modelId="{7132064F-407C-BF4D-AD74-A87483FD6128}" srcId="{322DE8E6-54B0-4243-90DA-36B3CDC71826}" destId="{498EF459-AEC0-1747-8D1C-828C7B247B5F}" srcOrd="1" destOrd="0" parTransId="{BB77DB0C-B113-5D44-9F79-BA1D776A882F}" sibTransId="{2788BCDE-CA27-B14B-90A4-49079F4232E7}"/>
    <dgm:cxn modelId="{974494BC-A7F3-904F-ABD8-9DA026CA06A0}" type="presOf" srcId="{283ED094-6257-404E-8B47-451C6DF5BA4B}" destId="{8977A285-BA40-A74E-927C-E7077E8F71FE}" srcOrd="0" destOrd="0" presId="urn:microsoft.com/office/officeart/2005/8/layout/hChevron3"/>
    <dgm:cxn modelId="{58420F6F-5604-454B-8383-03B1E7AF51BC}" type="presOf" srcId="{322DE8E6-54B0-4243-90DA-36B3CDC71826}" destId="{18FD1FBD-F1B3-A841-81B4-11513B33CCE7}" srcOrd="0" destOrd="0" presId="urn:microsoft.com/office/officeart/2005/8/layout/hChevron3"/>
    <dgm:cxn modelId="{4D9F0999-9DCD-1F4E-A860-C3221424C844}" srcId="{322DE8E6-54B0-4243-90DA-36B3CDC71826}" destId="{283ED094-6257-404E-8B47-451C6DF5BA4B}" srcOrd="0" destOrd="0" parTransId="{D04AAC0B-C225-A541-AE0C-BA92E51DF75D}" sibTransId="{4729A892-480E-6047-A193-BDD383B25E19}"/>
    <dgm:cxn modelId="{4EAD3B9C-4656-C646-B40B-BA9FB405A55F}" type="presParOf" srcId="{18FD1FBD-F1B3-A841-81B4-11513B33CCE7}" destId="{8977A285-BA40-A74E-927C-E7077E8F71FE}" srcOrd="0" destOrd="0" presId="urn:microsoft.com/office/officeart/2005/8/layout/hChevron3"/>
    <dgm:cxn modelId="{03AD24BD-79D0-974D-9F19-BC3072FB7338}" type="presParOf" srcId="{18FD1FBD-F1B3-A841-81B4-11513B33CCE7}" destId="{2FB721A0-7DC9-3841-A9B6-6AEBDB5AF065}" srcOrd="1" destOrd="0" presId="urn:microsoft.com/office/officeart/2005/8/layout/hChevron3"/>
    <dgm:cxn modelId="{20A20CD9-8ADD-4943-AC5A-3293856DCD79}" type="presParOf" srcId="{18FD1FBD-F1B3-A841-81B4-11513B33CCE7}" destId="{DA18A2F0-69E5-7349-B1EE-2B2CE2808D86}" srcOrd="2" destOrd="0" presId="urn:microsoft.com/office/officeart/2005/8/layout/hChevron3"/>
    <dgm:cxn modelId="{930B56A3-7704-F541-B1FD-4F5A8D805602}" type="presParOf" srcId="{18FD1FBD-F1B3-A841-81B4-11513B33CCE7}" destId="{99E15E2E-C9E0-794C-BF24-90D4257982BE}" srcOrd="3" destOrd="0" presId="urn:microsoft.com/office/officeart/2005/8/layout/hChevron3"/>
    <dgm:cxn modelId="{618E676B-237A-444D-9695-CC1DA0ADC1FB}" type="presParOf" srcId="{18FD1FBD-F1B3-A841-81B4-11513B33CCE7}" destId="{4CBDD3D6-7DD4-FC4E-A3E8-5A64C246397E}" srcOrd="4" destOrd="0" presId="urn:microsoft.com/office/officeart/2005/8/layout/hChevron3"/>
    <dgm:cxn modelId="{94ECF1B2-2AEA-5F4B-87B4-1A8756636878}" type="presParOf" srcId="{18FD1FBD-F1B3-A841-81B4-11513B33CCE7}" destId="{4F2165D4-4D52-3F46-A610-4E07DD8C4DDD}" srcOrd="5" destOrd="0" presId="urn:microsoft.com/office/officeart/2005/8/layout/hChevron3"/>
    <dgm:cxn modelId="{A760406A-BCAD-F043-AE6B-C502159B95F9}" type="presParOf" srcId="{18FD1FBD-F1B3-A841-81B4-11513B33CCE7}" destId="{14412701-6385-0241-9A8E-D50FC09FA7ED}" srcOrd="6" destOrd="0" presId="urn:microsoft.com/office/officeart/2005/8/layout/hChevron3"/>
    <dgm:cxn modelId="{59A90F39-BD98-9848-92B5-51BAF6625355}" type="presParOf" srcId="{18FD1FBD-F1B3-A841-81B4-11513B33CCE7}" destId="{2260B6FB-F3D0-7D46-B9EC-4F152D1020B9}" srcOrd="7" destOrd="0" presId="urn:microsoft.com/office/officeart/2005/8/layout/hChevron3"/>
    <dgm:cxn modelId="{6631BCCA-702F-9445-AE5F-68B75BD2D3B6}" type="presParOf" srcId="{18FD1FBD-F1B3-A841-81B4-11513B33CCE7}" destId="{173C1E5C-5589-8F4E-B85F-18EDC318638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2DE8E6-54B0-4243-90DA-36B3CDC71826}" type="doc">
      <dgm:prSet loTypeId="urn:microsoft.com/office/officeart/2005/8/layout/hChevron3" loCatId="" qsTypeId="urn:microsoft.com/office/officeart/2005/8/quickstyle/simple2" qsCatId="simple" csTypeId="urn:microsoft.com/office/officeart/2005/8/colors/accent0_2" csCatId="mainScheme" phldr="1"/>
      <dgm:spPr/>
    </dgm:pt>
    <dgm:pt modelId="{283ED094-6257-404E-8B47-451C6DF5BA4B}">
      <dgm:prSet phldrT="[Text]"/>
      <dgm:spPr/>
      <dgm:t>
        <a:bodyPr/>
        <a:lstStyle/>
        <a:p>
          <a:r>
            <a:rPr lang="en-US" smtClean="0"/>
            <a:t>Classification</a:t>
          </a:r>
          <a:endParaRPr lang="en-US" dirty="0"/>
        </a:p>
      </dgm:t>
    </dgm:pt>
    <dgm:pt modelId="{D04AAC0B-C225-A541-AE0C-BA92E51DF75D}" type="parTrans" cxnId="{4D9F0999-9DCD-1F4E-A860-C3221424C844}">
      <dgm:prSet/>
      <dgm:spPr/>
      <dgm:t>
        <a:bodyPr/>
        <a:lstStyle/>
        <a:p>
          <a:endParaRPr lang="en-US"/>
        </a:p>
      </dgm:t>
    </dgm:pt>
    <dgm:pt modelId="{4729A892-480E-6047-A193-BDD383B25E19}" type="sibTrans" cxnId="{4D9F0999-9DCD-1F4E-A860-C3221424C844}">
      <dgm:prSet/>
      <dgm:spPr/>
      <dgm:t>
        <a:bodyPr/>
        <a:lstStyle/>
        <a:p>
          <a:endParaRPr lang="en-US"/>
        </a:p>
      </dgm:t>
    </dgm:pt>
    <dgm:pt modelId="{56EFBFD5-99FD-C94B-9E24-ED1510B0219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NAND gate</a:t>
          </a:r>
          <a:endParaRPr lang="en-US" dirty="0">
            <a:solidFill>
              <a:srgbClr val="FFFFFF"/>
            </a:solidFill>
          </a:endParaRPr>
        </a:p>
      </dgm:t>
    </dgm:pt>
    <dgm:pt modelId="{E6EBEE94-D8D7-EA4B-8647-19FEE7B85BCF}" type="parTrans" cxnId="{734AE5E5-2161-D84A-A902-7E39B464F356}">
      <dgm:prSet/>
      <dgm:spPr/>
      <dgm:t>
        <a:bodyPr/>
        <a:lstStyle/>
        <a:p>
          <a:endParaRPr lang="en-US"/>
        </a:p>
      </dgm:t>
    </dgm:pt>
    <dgm:pt modelId="{47D9D8C9-6CCA-D04D-8EC5-742F9D8B0651}" type="sibTrans" cxnId="{734AE5E5-2161-D84A-A902-7E39B464F356}">
      <dgm:prSet/>
      <dgm:spPr/>
      <dgm:t>
        <a:bodyPr/>
        <a:lstStyle/>
        <a:p>
          <a:endParaRPr lang="en-US"/>
        </a:p>
      </dgm:t>
    </dgm:pt>
    <dgm:pt modelId="{B942512F-DA4A-6B42-A0B9-E2F5F12F7159}">
      <dgm:prSet phldrT="[Text]"/>
      <dgm:spPr/>
      <dgm:t>
        <a:bodyPr/>
        <a:lstStyle/>
        <a:p>
          <a:r>
            <a:rPr lang="en-US" dirty="0" smtClean="0"/>
            <a:t>Compatibility</a:t>
          </a:r>
          <a:endParaRPr lang="en-US" dirty="0"/>
        </a:p>
      </dgm:t>
    </dgm:pt>
    <dgm:pt modelId="{431D44B9-6E51-5A47-AB23-A73408C98C78}" type="parTrans" cxnId="{7095C881-1330-4F42-9BB8-0FBB2CAF8D7B}">
      <dgm:prSet/>
      <dgm:spPr/>
      <dgm:t>
        <a:bodyPr/>
        <a:lstStyle/>
        <a:p>
          <a:endParaRPr lang="en-US"/>
        </a:p>
      </dgm:t>
    </dgm:pt>
    <dgm:pt modelId="{3A30C379-5320-7547-9220-3D60397E57D4}" type="sibTrans" cxnId="{7095C881-1330-4F42-9BB8-0FBB2CAF8D7B}">
      <dgm:prSet/>
      <dgm:spPr/>
      <dgm:t>
        <a:bodyPr/>
        <a:lstStyle/>
        <a:p>
          <a:endParaRPr lang="en-US"/>
        </a:p>
      </dgm:t>
    </dgm:pt>
    <dgm:pt modelId="{498EF459-AEC0-1747-8D1C-828C7B247B5F}">
      <dgm:prSet phldrT="[Text]"/>
      <dgm:spPr/>
      <dgm:t>
        <a:bodyPr/>
        <a:lstStyle/>
        <a:p>
          <a:r>
            <a:rPr lang="en-US" dirty="0" smtClean="0"/>
            <a:t>Design AND gate</a:t>
          </a:r>
          <a:endParaRPr lang="en-US" dirty="0"/>
        </a:p>
      </dgm:t>
    </dgm:pt>
    <dgm:pt modelId="{BB77DB0C-B113-5D44-9F79-BA1D776A882F}" type="parTrans" cxnId="{7132064F-407C-BF4D-AD74-A87483FD6128}">
      <dgm:prSet/>
      <dgm:spPr/>
      <dgm:t>
        <a:bodyPr/>
        <a:lstStyle/>
        <a:p>
          <a:endParaRPr lang="en-US"/>
        </a:p>
      </dgm:t>
    </dgm:pt>
    <dgm:pt modelId="{2788BCDE-CA27-B14B-90A4-49079F4232E7}" type="sibTrans" cxnId="{7132064F-407C-BF4D-AD74-A87483FD6128}">
      <dgm:prSet/>
      <dgm:spPr/>
      <dgm:t>
        <a:bodyPr/>
        <a:lstStyle/>
        <a:p>
          <a:endParaRPr lang="en-US"/>
        </a:p>
      </dgm:t>
    </dgm:pt>
    <dgm:pt modelId="{777FA4FC-54C5-DE47-AFDE-C16DC5564E45}">
      <dgm:prSet phldrT="[Text]"/>
      <dgm:spPr/>
      <dgm:t>
        <a:bodyPr/>
        <a:lstStyle/>
        <a:p>
          <a:r>
            <a:rPr lang="en-US" dirty="0" smtClean="0"/>
            <a:t>Test Modularity</a:t>
          </a:r>
          <a:endParaRPr lang="en-US" dirty="0"/>
        </a:p>
      </dgm:t>
    </dgm:pt>
    <dgm:pt modelId="{3731BEA2-3C6A-234A-918E-182EF0A3F25C}" type="parTrans" cxnId="{0FC8440A-F087-2D4C-9194-04960795411C}">
      <dgm:prSet/>
      <dgm:spPr/>
      <dgm:t>
        <a:bodyPr/>
        <a:lstStyle/>
        <a:p>
          <a:endParaRPr lang="en-US"/>
        </a:p>
      </dgm:t>
    </dgm:pt>
    <dgm:pt modelId="{D8A65328-4EA9-F24D-B5B3-30845D435AF8}" type="sibTrans" cxnId="{0FC8440A-F087-2D4C-9194-04960795411C}">
      <dgm:prSet/>
      <dgm:spPr/>
      <dgm:t>
        <a:bodyPr/>
        <a:lstStyle/>
        <a:p>
          <a:endParaRPr lang="en-US"/>
        </a:p>
      </dgm:t>
    </dgm:pt>
    <dgm:pt modelId="{18FD1FBD-F1B3-A841-81B4-11513B33CCE7}" type="pres">
      <dgm:prSet presAssocID="{322DE8E6-54B0-4243-90DA-36B3CDC71826}" presName="Name0" presStyleCnt="0">
        <dgm:presLayoutVars>
          <dgm:dir/>
          <dgm:resizeHandles val="exact"/>
        </dgm:presLayoutVars>
      </dgm:prSet>
      <dgm:spPr/>
    </dgm:pt>
    <dgm:pt modelId="{8977A285-BA40-A74E-927C-E7077E8F71FE}" type="pres">
      <dgm:prSet presAssocID="{283ED094-6257-404E-8B47-451C6DF5BA4B}" presName="parTxOnly" presStyleLbl="node1" presStyleIdx="0" presStyleCnt="5">
        <dgm:presLayoutVars>
          <dgm:bulletEnabled val="1"/>
        </dgm:presLayoutVars>
      </dgm:prSet>
      <dgm:spPr/>
    </dgm:pt>
    <dgm:pt modelId="{2FB721A0-7DC9-3841-A9B6-6AEBDB5AF065}" type="pres">
      <dgm:prSet presAssocID="{4729A892-480E-6047-A193-BDD383B25E19}" presName="parSpace" presStyleCnt="0"/>
      <dgm:spPr/>
    </dgm:pt>
    <dgm:pt modelId="{DA18A2F0-69E5-7349-B1EE-2B2CE2808D86}" type="pres">
      <dgm:prSet presAssocID="{498EF459-AEC0-1747-8D1C-828C7B247B5F}" presName="parTxOnly" presStyleLbl="node1" presStyleIdx="1" presStyleCnt="5">
        <dgm:presLayoutVars>
          <dgm:bulletEnabled val="1"/>
        </dgm:presLayoutVars>
      </dgm:prSet>
      <dgm:spPr/>
    </dgm:pt>
    <dgm:pt modelId="{99E15E2E-C9E0-794C-BF24-90D4257982BE}" type="pres">
      <dgm:prSet presAssocID="{2788BCDE-CA27-B14B-90A4-49079F4232E7}" presName="parSpace" presStyleCnt="0"/>
      <dgm:spPr/>
    </dgm:pt>
    <dgm:pt modelId="{4CBDD3D6-7DD4-FC4E-A3E8-5A64C246397E}" type="pres">
      <dgm:prSet presAssocID="{777FA4FC-54C5-DE47-AFDE-C16DC5564E45}" presName="parTxOnly" presStyleLbl="node1" presStyleIdx="2" presStyleCnt="5">
        <dgm:presLayoutVars>
          <dgm:bulletEnabled val="1"/>
        </dgm:presLayoutVars>
      </dgm:prSet>
      <dgm:spPr/>
    </dgm:pt>
    <dgm:pt modelId="{4F2165D4-4D52-3F46-A610-4E07DD8C4DDD}" type="pres">
      <dgm:prSet presAssocID="{D8A65328-4EA9-F24D-B5B3-30845D435AF8}" presName="parSpace" presStyleCnt="0"/>
      <dgm:spPr/>
    </dgm:pt>
    <dgm:pt modelId="{14412701-6385-0241-9A8E-D50FC09FA7ED}" type="pres">
      <dgm:prSet presAssocID="{56EFBFD5-99FD-C94B-9E24-ED1510B0219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0B6FB-F3D0-7D46-B9EC-4F152D1020B9}" type="pres">
      <dgm:prSet presAssocID="{47D9D8C9-6CCA-D04D-8EC5-742F9D8B0651}" presName="parSpace" presStyleCnt="0"/>
      <dgm:spPr/>
    </dgm:pt>
    <dgm:pt modelId="{173C1E5C-5589-8F4E-B85F-18EDC3186380}" type="pres">
      <dgm:prSet presAssocID="{B942512F-DA4A-6B42-A0B9-E2F5F12F715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32B8ABC-4193-B042-9727-6646998CF5BD}" type="presOf" srcId="{322DE8E6-54B0-4243-90DA-36B3CDC71826}" destId="{18FD1FBD-F1B3-A841-81B4-11513B33CCE7}" srcOrd="0" destOrd="0" presId="urn:microsoft.com/office/officeart/2005/8/layout/hChevron3"/>
    <dgm:cxn modelId="{0FC8440A-F087-2D4C-9194-04960795411C}" srcId="{322DE8E6-54B0-4243-90DA-36B3CDC71826}" destId="{777FA4FC-54C5-DE47-AFDE-C16DC5564E45}" srcOrd="2" destOrd="0" parTransId="{3731BEA2-3C6A-234A-918E-182EF0A3F25C}" sibTransId="{D8A65328-4EA9-F24D-B5B3-30845D435AF8}"/>
    <dgm:cxn modelId="{70DBAF2C-5EC3-D940-B4FE-76051D6810AB}" type="presOf" srcId="{498EF459-AEC0-1747-8D1C-828C7B247B5F}" destId="{DA18A2F0-69E5-7349-B1EE-2B2CE2808D86}" srcOrd="0" destOrd="0" presId="urn:microsoft.com/office/officeart/2005/8/layout/hChevron3"/>
    <dgm:cxn modelId="{734AE5E5-2161-D84A-A902-7E39B464F356}" srcId="{322DE8E6-54B0-4243-90DA-36B3CDC71826}" destId="{56EFBFD5-99FD-C94B-9E24-ED1510B02194}" srcOrd="3" destOrd="0" parTransId="{E6EBEE94-D8D7-EA4B-8647-19FEE7B85BCF}" sibTransId="{47D9D8C9-6CCA-D04D-8EC5-742F9D8B0651}"/>
    <dgm:cxn modelId="{2ECCF354-C3F0-664F-89DD-3BD86D1FC2A0}" type="presOf" srcId="{777FA4FC-54C5-DE47-AFDE-C16DC5564E45}" destId="{4CBDD3D6-7DD4-FC4E-A3E8-5A64C246397E}" srcOrd="0" destOrd="0" presId="urn:microsoft.com/office/officeart/2005/8/layout/hChevron3"/>
    <dgm:cxn modelId="{7095C881-1330-4F42-9BB8-0FBB2CAF8D7B}" srcId="{322DE8E6-54B0-4243-90DA-36B3CDC71826}" destId="{B942512F-DA4A-6B42-A0B9-E2F5F12F7159}" srcOrd="4" destOrd="0" parTransId="{431D44B9-6E51-5A47-AB23-A73408C98C78}" sibTransId="{3A30C379-5320-7547-9220-3D60397E57D4}"/>
    <dgm:cxn modelId="{7132064F-407C-BF4D-AD74-A87483FD6128}" srcId="{322DE8E6-54B0-4243-90DA-36B3CDC71826}" destId="{498EF459-AEC0-1747-8D1C-828C7B247B5F}" srcOrd="1" destOrd="0" parTransId="{BB77DB0C-B113-5D44-9F79-BA1D776A882F}" sibTransId="{2788BCDE-CA27-B14B-90A4-49079F4232E7}"/>
    <dgm:cxn modelId="{00DC451E-AB9E-4844-A2BB-29DCF3C391F7}" type="presOf" srcId="{B942512F-DA4A-6B42-A0B9-E2F5F12F7159}" destId="{173C1E5C-5589-8F4E-B85F-18EDC3186380}" srcOrd="0" destOrd="0" presId="urn:microsoft.com/office/officeart/2005/8/layout/hChevron3"/>
    <dgm:cxn modelId="{3515D3BF-CC45-1B44-B349-710DE1CB6CC5}" type="presOf" srcId="{283ED094-6257-404E-8B47-451C6DF5BA4B}" destId="{8977A285-BA40-A74E-927C-E7077E8F71FE}" srcOrd="0" destOrd="0" presId="urn:microsoft.com/office/officeart/2005/8/layout/hChevron3"/>
    <dgm:cxn modelId="{4D9F0999-9DCD-1F4E-A860-C3221424C844}" srcId="{322DE8E6-54B0-4243-90DA-36B3CDC71826}" destId="{283ED094-6257-404E-8B47-451C6DF5BA4B}" srcOrd="0" destOrd="0" parTransId="{D04AAC0B-C225-A541-AE0C-BA92E51DF75D}" sibTransId="{4729A892-480E-6047-A193-BDD383B25E19}"/>
    <dgm:cxn modelId="{79BA7E53-D6A6-4E41-BBB4-93E852B12795}" type="presOf" srcId="{56EFBFD5-99FD-C94B-9E24-ED1510B02194}" destId="{14412701-6385-0241-9A8E-D50FC09FA7ED}" srcOrd="0" destOrd="0" presId="urn:microsoft.com/office/officeart/2005/8/layout/hChevron3"/>
    <dgm:cxn modelId="{54E25433-9930-4743-B672-855A7AD2227C}" type="presParOf" srcId="{18FD1FBD-F1B3-A841-81B4-11513B33CCE7}" destId="{8977A285-BA40-A74E-927C-E7077E8F71FE}" srcOrd="0" destOrd="0" presId="urn:microsoft.com/office/officeart/2005/8/layout/hChevron3"/>
    <dgm:cxn modelId="{7B3D1B78-0496-354D-9C5C-0F9865EBC5F6}" type="presParOf" srcId="{18FD1FBD-F1B3-A841-81B4-11513B33CCE7}" destId="{2FB721A0-7DC9-3841-A9B6-6AEBDB5AF065}" srcOrd="1" destOrd="0" presId="urn:microsoft.com/office/officeart/2005/8/layout/hChevron3"/>
    <dgm:cxn modelId="{784C5E18-4443-A44A-8F48-796DBAEC39F8}" type="presParOf" srcId="{18FD1FBD-F1B3-A841-81B4-11513B33CCE7}" destId="{DA18A2F0-69E5-7349-B1EE-2B2CE2808D86}" srcOrd="2" destOrd="0" presId="urn:microsoft.com/office/officeart/2005/8/layout/hChevron3"/>
    <dgm:cxn modelId="{39E66BF1-C315-3048-8F2C-5A2F8CE5D0D3}" type="presParOf" srcId="{18FD1FBD-F1B3-A841-81B4-11513B33CCE7}" destId="{99E15E2E-C9E0-794C-BF24-90D4257982BE}" srcOrd="3" destOrd="0" presId="urn:microsoft.com/office/officeart/2005/8/layout/hChevron3"/>
    <dgm:cxn modelId="{9566B3E7-8039-D64F-A0CB-EC679F6F0B21}" type="presParOf" srcId="{18FD1FBD-F1B3-A841-81B4-11513B33CCE7}" destId="{4CBDD3D6-7DD4-FC4E-A3E8-5A64C246397E}" srcOrd="4" destOrd="0" presId="urn:microsoft.com/office/officeart/2005/8/layout/hChevron3"/>
    <dgm:cxn modelId="{D6FEB3C0-7E38-0349-ADD2-66B66396012C}" type="presParOf" srcId="{18FD1FBD-F1B3-A841-81B4-11513B33CCE7}" destId="{4F2165D4-4D52-3F46-A610-4E07DD8C4DDD}" srcOrd="5" destOrd="0" presId="urn:microsoft.com/office/officeart/2005/8/layout/hChevron3"/>
    <dgm:cxn modelId="{70DF426B-40B9-4F49-8D27-7E885C2C8735}" type="presParOf" srcId="{18FD1FBD-F1B3-A841-81B4-11513B33CCE7}" destId="{14412701-6385-0241-9A8E-D50FC09FA7ED}" srcOrd="6" destOrd="0" presId="urn:microsoft.com/office/officeart/2005/8/layout/hChevron3"/>
    <dgm:cxn modelId="{A9101A22-4B94-DC44-BBAA-7126F7B5628D}" type="presParOf" srcId="{18FD1FBD-F1B3-A841-81B4-11513B33CCE7}" destId="{2260B6FB-F3D0-7D46-B9EC-4F152D1020B9}" srcOrd="7" destOrd="0" presId="urn:microsoft.com/office/officeart/2005/8/layout/hChevron3"/>
    <dgm:cxn modelId="{C4DA6455-A144-EA4A-AF84-C64C20642646}" type="presParOf" srcId="{18FD1FBD-F1B3-A841-81B4-11513B33CCE7}" destId="{173C1E5C-5589-8F4E-B85F-18EDC318638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2DE8E6-54B0-4243-90DA-36B3CDC71826}" type="doc">
      <dgm:prSet loTypeId="urn:microsoft.com/office/officeart/2005/8/layout/hChevron3" loCatId="" qsTypeId="urn:microsoft.com/office/officeart/2005/8/quickstyle/simple2" qsCatId="simple" csTypeId="urn:microsoft.com/office/officeart/2005/8/colors/accent0_2" csCatId="mainScheme" phldr="1"/>
      <dgm:spPr/>
    </dgm:pt>
    <dgm:pt modelId="{283ED094-6257-404E-8B47-451C6DF5BA4B}">
      <dgm:prSet phldrT="[Text]"/>
      <dgm:spPr/>
      <dgm:t>
        <a:bodyPr/>
        <a:lstStyle/>
        <a:p>
          <a:r>
            <a:rPr lang="en-US" smtClean="0"/>
            <a:t>Classification</a:t>
          </a:r>
          <a:endParaRPr lang="en-US" dirty="0"/>
        </a:p>
      </dgm:t>
    </dgm:pt>
    <dgm:pt modelId="{D04AAC0B-C225-A541-AE0C-BA92E51DF75D}" type="parTrans" cxnId="{4D9F0999-9DCD-1F4E-A860-C3221424C844}">
      <dgm:prSet/>
      <dgm:spPr/>
      <dgm:t>
        <a:bodyPr/>
        <a:lstStyle/>
        <a:p>
          <a:endParaRPr lang="en-US"/>
        </a:p>
      </dgm:t>
    </dgm:pt>
    <dgm:pt modelId="{4729A892-480E-6047-A193-BDD383B25E19}" type="sibTrans" cxnId="{4D9F0999-9DCD-1F4E-A860-C3221424C844}">
      <dgm:prSet/>
      <dgm:spPr/>
      <dgm:t>
        <a:bodyPr/>
        <a:lstStyle/>
        <a:p>
          <a:endParaRPr lang="en-US"/>
        </a:p>
      </dgm:t>
    </dgm:pt>
    <dgm:pt modelId="{56EFBFD5-99FD-C94B-9E24-ED1510B0219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NAND gate</a:t>
          </a:r>
          <a:endParaRPr lang="en-US" dirty="0">
            <a:solidFill>
              <a:srgbClr val="FFFFFF"/>
            </a:solidFill>
          </a:endParaRPr>
        </a:p>
      </dgm:t>
    </dgm:pt>
    <dgm:pt modelId="{E6EBEE94-D8D7-EA4B-8647-19FEE7B85BCF}" type="parTrans" cxnId="{734AE5E5-2161-D84A-A902-7E39B464F356}">
      <dgm:prSet/>
      <dgm:spPr/>
      <dgm:t>
        <a:bodyPr/>
        <a:lstStyle/>
        <a:p>
          <a:endParaRPr lang="en-US"/>
        </a:p>
      </dgm:t>
    </dgm:pt>
    <dgm:pt modelId="{47D9D8C9-6CCA-D04D-8EC5-742F9D8B0651}" type="sibTrans" cxnId="{734AE5E5-2161-D84A-A902-7E39B464F356}">
      <dgm:prSet/>
      <dgm:spPr/>
      <dgm:t>
        <a:bodyPr/>
        <a:lstStyle/>
        <a:p>
          <a:endParaRPr lang="en-US"/>
        </a:p>
      </dgm:t>
    </dgm:pt>
    <dgm:pt modelId="{B942512F-DA4A-6B42-A0B9-E2F5F12F7159}">
      <dgm:prSet phldrT="[Text]"/>
      <dgm:spPr/>
      <dgm:t>
        <a:bodyPr/>
        <a:lstStyle/>
        <a:p>
          <a:r>
            <a:rPr lang="en-US" dirty="0" smtClean="0"/>
            <a:t>Compatibility</a:t>
          </a:r>
          <a:endParaRPr lang="en-US" dirty="0"/>
        </a:p>
      </dgm:t>
    </dgm:pt>
    <dgm:pt modelId="{431D44B9-6E51-5A47-AB23-A73408C98C78}" type="parTrans" cxnId="{7095C881-1330-4F42-9BB8-0FBB2CAF8D7B}">
      <dgm:prSet/>
      <dgm:spPr/>
      <dgm:t>
        <a:bodyPr/>
        <a:lstStyle/>
        <a:p>
          <a:endParaRPr lang="en-US"/>
        </a:p>
      </dgm:t>
    </dgm:pt>
    <dgm:pt modelId="{3A30C379-5320-7547-9220-3D60397E57D4}" type="sibTrans" cxnId="{7095C881-1330-4F42-9BB8-0FBB2CAF8D7B}">
      <dgm:prSet/>
      <dgm:spPr/>
      <dgm:t>
        <a:bodyPr/>
        <a:lstStyle/>
        <a:p>
          <a:endParaRPr lang="en-US"/>
        </a:p>
      </dgm:t>
    </dgm:pt>
    <dgm:pt modelId="{498EF459-AEC0-1747-8D1C-828C7B247B5F}">
      <dgm:prSet phldrT="[Text]"/>
      <dgm:spPr/>
      <dgm:t>
        <a:bodyPr/>
        <a:lstStyle/>
        <a:p>
          <a:r>
            <a:rPr lang="en-US" dirty="0" smtClean="0"/>
            <a:t>Design AND gate</a:t>
          </a:r>
          <a:endParaRPr lang="en-US" dirty="0"/>
        </a:p>
      </dgm:t>
    </dgm:pt>
    <dgm:pt modelId="{BB77DB0C-B113-5D44-9F79-BA1D776A882F}" type="parTrans" cxnId="{7132064F-407C-BF4D-AD74-A87483FD6128}">
      <dgm:prSet/>
      <dgm:spPr/>
      <dgm:t>
        <a:bodyPr/>
        <a:lstStyle/>
        <a:p>
          <a:endParaRPr lang="en-US"/>
        </a:p>
      </dgm:t>
    </dgm:pt>
    <dgm:pt modelId="{2788BCDE-CA27-B14B-90A4-49079F4232E7}" type="sibTrans" cxnId="{7132064F-407C-BF4D-AD74-A87483FD6128}">
      <dgm:prSet/>
      <dgm:spPr/>
      <dgm:t>
        <a:bodyPr/>
        <a:lstStyle/>
        <a:p>
          <a:endParaRPr lang="en-US"/>
        </a:p>
      </dgm:t>
    </dgm:pt>
    <dgm:pt modelId="{777FA4FC-54C5-DE47-AFDE-C16DC5564E45}">
      <dgm:prSet phldrT="[Text]"/>
      <dgm:spPr/>
      <dgm:t>
        <a:bodyPr/>
        <a:lstStyle/>
        <a:p>
          <a:r>
            <a:rPr lang="en-US" dirty="0" smtClean="0"/>
            <a:t>Test Modularity</a:t>
          </a:r>
          <a:endParaRPr lang="en-US" dirty="0"/>
        </a:p>
      </dgm:t>
    </dgm:pt>
    <dgm:pt modelId="{3731BEA2-3C6A-234A-918E-182EF0A3F25C}" type="parTrans" cxnId="{0FC8440A-F087-2D4C-9194-04960795411C}">
      <dgm:prSet/>
      <dgm:spPr/>
      <dgm:t>
        <a:bodyPr/>
        <a:lstStyle/>
        <a:p>
          <a:endParaRPr lang="en-US"/>
        </a:p>
      </dgm:t>
    </dgm:pt>
    <dgm:pt modelId="{D8A65328-4EA9-F24D-B5B3-30845D435AF8}" type="sibTrans" cxnId="{0FC8440A-F087-2D4C-9194-04960795411C}">
      <dgm:prSet/>
      <dgm:spPr/>
      <dgm:t>
        <a:bodyPr/>
        <a:lstStyle/>
        <a:p>
          <a:endParaRPr lang="en-US"/>
        </a:p>
      </dgm:t>
    </dgm:pt>
    <dgm:pt modelId="{18FD1FBD-F1B3-A841-81B4-11513B33CCE7}" type="pres">
      <dgm:prSet presAssocID="{322DE8E6-54B0-4243-90DA-36B3CDC71826}" presName="Name0" presStyleCnt="0">
        <dgm:presLayoutVars>
          <dgm:dir/>
          <dgm:resizeHandles val="exact"/>
        </dgm:presLayoutVars>
      </dgm:prSet>
      <dgm:spPr/>
    </dgm:pt>
    <dgm:pt modelId="{8977A285-BA40-A74E-927C-E7077E8F71FE}" type="pres">
      <dgm:prSet presAssocID="{283ED094-6257-404E-8B47-451C6DF5BA4B}" presName="parTxOnly" presStyleLbl="node1" presStyleIdx="0" presStyleCnt="5">
        <dgm:presLayoutVars>
          <dgm:bulletEnabled val="1"/>
        </dgm:presLayoutVars>
      </dgm:prSet>
      <dgm:spPr/>
    </dgm:pt>
    <dgm:pt modelId="{2FB721A0-7DC9-3841-A9B6-6AEBDB5AF065}" type="pres">
      <dgm:prSet presAssocID="{4729A892-480E-6047-A193-BDD383B25E19}" presName="parSpace" presStyleCnt="0"/>
      <dgm:spPr/>
    </dgm:pt>
    <dgm:pt modelId="{DA18A2F0-69E5-7349-B1EE-2B2CE2808D86}" type="pres">
      <dgm:prSet presAssocID="{498EF459-AEC0-1747-8D1C-828C7B247B5F}" presName="parTxOnly" presStyleLbl="node1" presStyleIdx="1" presStyleCnt="5">
        <dgm:presLayoutVars>
          <dgm:bulletEnabled val="1"/>
        </dgm:presLayoutVars>
      </dgm:prSet>
      <dgm:spPr/>
    </dgm:pt>
    <dgm:pt modelId="{99E15E2E-C9E0-794C-BF24-90D4257982BE}" type="pres">
      <dgm:prSet presAssocID="{2788BCDE-CA27-B14B-90A4-49079F4232E7}" presName="parSpace" presStyleCnt="0"/>
      <dgm:spPr/>
    </dgm:pt>
    <dgm:pt modelId="{4CBDD3D6-7DD4-FC4E-A3E8-5A64C246397E}" type="pres">
      <dgm:prSet presAssocID="{777FA4FC-54C5-DE47-AFDE-C16DC5564E45}" presName="parTxOnly" presStyleLbl="node1" presStyleIdx="2" presStyleCnt="5">
        <dgm:presLayoutVars>
          <dgm:bulletEnabled val="1"/>
        </dgm:presLayoutVars>
      </dgm:prSet>
      <dgm:spPr/>
    </dgm:pt>
    <dgm:pt modelId="{4F2165D4-4D52-3F46-A610-4E07DD8C4DDD}" type="pres">
      <dgm:prSet presAssocID="{D8A65328-4EA9-F24D-B5B3-30845D435AF8}" presName="parSpace" presStyleCnt="0"/>
      <dgm:spPr/>
    </dgm:pt>
    <dgm:pt modelId="{14412701-6385-0241-9A8E-D50FC09FA7ED}" type="pres">
      <dgm:prSet presAssocID="{56EFBFD5-99FD-C94B-9E24-ED1510B0219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0B6FB-F3D0-7D46-B9EC-4F152D1020B9}" type="pres">
      <dgm:prSet presAssocID="{47D9D8C9-6CCA-D04D-8EC5-742F9D8B0651}" presName="parSpace" presStyleCnt="0"/>
      <dgm:spPr/>
    </dgm:pt>
    <dgm:pt modelId="{173C1E5C-5589-8F4E-B85F-18EDC3186380}" type="pres">
      <dgm:prSet presAssocID="{B942512F-DA4A-6B42-A0B9-E2F5F12F715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0CD33B3B-64E1-CC4C-B526-8794A98EBC7C}" type="presOf" srcId="{498EF459-AEC0-1747-8D1C-828C7B247B5F}" destId="{DA18A2F0-69E5-7349-B1EE-2B2CE2808D86}" srcOrd="0" destOrd="0" presId="urn:microsoft.com/office/officeart/2005/8/layout/hChevron3"/>
    <dgm:cxn modelId="{31168E7A-6865-9B45-9165-42D189E46C9F}" type="presOf" srcId="{56EFBFD5-99FD-C94B-9E24-ED1510B02194}" destId="{14412701-6385-0241-9A8E-D50FC09FA7ED}" srcOrd="0" destOrd="0" presId="urn:microsoft.com/office/officeart/2005/8/layout/hChevron3"/>
    <dgm:cxn modelId="{734AE5E5-2161-D84A-A902-7E39B464F356}" srcId="{322DE8E6-54B0-4243-90DA-36B3CDC71826}" destId="{56EFBFD5-99FD-C94B-9E24-ED1510B02194}" srcOrd="3" destOrd="0" parTransId="{E6EBEE94-D8D7-EA4B-8647-19FEE7B85BCF}" sibTransId="{47D9D8C9-6CCA-D04D-8EC5-742F9D8B0651}"/>
    <dgm:cxn modelId="{7132064F-407C-BF4D-AD74-A87483FD6128}" srcId="{322DE8E6-54B0-4243-90DA-36B3CDC71826}" destId="{498EF459-AEC0-1747-8D1C-828C7B247B5F}" srcOrd="1" destOrd="0" parTransId="{BB77DB0C-B113-5D44-9F79-BA1D776A882F}" sibTransId="{2788BCDE-CA27-B14B-90A4-49079F4232E7}"/>
    <dgm:cxn modelId="{4809C503-6DB0-DF41-8AEA-8E36B56D41EA}" type="presOf" srcId="{777FA4FC-54C5-DE47-AFDE-C16DC5564E45}" destId="{4CBDD3D6-7DD4-FC4E-A3E8-5A64C246397E}" srcOrd="0" destOrd="0" presId="urn:microsoft.com/office/officeart/2005/8/layout/hChevron3"/>
    <dgm:cxn modelId="{4D9F0999-9DCD-1F4E-A860-C3221424C844}" srcId="{322DE8E6-54B0-4243-90DA-36B3CDC71826}" destId="{283ED094-6257-404E-8B47-451C6DF5BA4B}" srcOrd="0" destOrd="0" parTransId="{D04AAC0B-C225-A541-AE0C-BA92E51DF75D}" sibTransId="{4729A892-480E-6047-A193-BDD383B25E19}"/>
    <dgm:cxn modelId="{9955A95B-9AB5-A545-8F8A-87AA79683C05}" type="presOf" srcId="{B942512F-DA4A-6B42-A0B9-E2F5F12F7159}" destId="{173C1E5C-5589-8F4E-B85F-18EDC3186380}" srcOrd="0" destOrd="0" presId="urn:microsoft.com/office/officeart/2005/8/layout/hChevron3"/>
    <dgm:cxn modelId="{7095C881-1330-4F42-9BB8-0FBB2CAF8D7B}" srcId="{322DE8E6-54B0-4243-90DA-36B3CDC71826}" destId="{B942512F-DA4A-6B42-A0B9-E2F5F12F7159}" srcOrd="4" destOrd="0" parTransId="{431D44B9-6E51-5A47-AB23-A73408C98C78}" sibTransId="{3A30C379-5320-7547-9220-3D60397E57D4}"/>
    <dgm:cxn modelId="{F5A60660-F864-4E48-9B3D-C52AA2A5C230}" type="presOf" srcId="{283ED094-6257-404E-8B47-451C6DF5BA4B}" destId="{8977A285-BA40-A74E-927C-E7077E8F71FE}" srcOrd="0" destOrd="0" presId="urn:microsoft.com/office/officeart/2005/8/layout/hChevron3"/>
    <dgm:cxn modelId="{0FC8440A-F087-2D4C-9194-04960795411C}" srcId="{322DE8E6-54B0-4243-90DA-36B3CDC71826}" destId="{777FA4FC-54C5-DE47-AFDE-C16DC5564E45}" srcOrd="2" destOrd="0" parTransId="{3731BEA2-3C6A-234A-918E-182EF0A3F25C}" sibTransId="{D8A65328-4EA9-F24D-B5B3-30845D435AF8}"/>
    <dgm:cxn modelId="{7D2959EB-96C1-C347-B5A3-8FAB25F81E03}" type="presOf" srcId="{322DE8E6-54B0-4243-90DA-36B3CDC71826}" destId="{18FD1FBD-F1B3-A841-81B4-11513B33CCE7}" srcOrd="0" destOrd="0" presId="urn:microsoft.com/office/officeart/2005/8/layout/hChevron3"/>
    <dgm:cxn modelId="{B9C137D1-A9C6-BB49-BF23-835C696CC45A}" type="presParOf" srcId="{18FD1FBD-F1B3-A841-81B4-11513B33CCE7}" destId="{8977A285-BA40-A74E-927C-E7077E8F71FE}" srcOrd="0" destOrd="0" presId="urn:microsoft.com/office/officeart/2005/8/layout/hChevron3"/>
    <dgm:cxn modelId="{3E04D4A3-B2FB-C34C-AD84-4D289C6EE99F}" type="presParOf" srcId="{18FD1FBD-F1B3-A841-81B4-11513B33CCE7}" destId="{2FB721A0-7DC9-3841-A9B6-6AEBDB5AF065}" srcOrd="1" destOrd="0" presId="urn:microsoft.com/office/officeart/2005/8/layout/hChevron3"/>
    <dgm:cxn modelId="{9FB99302-B371-194B-A168-D53964595123}" type="presParOf" srcId="{18FD1FBD-F1B3-A841-81B4-11513B33CCE7}" destId="{DA18A2F0-69E5-7349-B1EE-2B2CE2808D86}" srcOrd="2" destOrd="0" presId="urn:microsoft.com/office/officeart/2005/8/layout/hChevron3"/>
    <dgm:cxn modelId="{3DB07769-4841-3548-81E7-BA239BB4811A}" type="presParOf" srcId="{18FD1FBD-F1B3-A841-81B4-11513B33CCE7}" destId="{99E15E2E-C9E0-794C-BF24-90D4257982BE}" srcOrd="3" destOrd="0" presId="urn:microsoft.com/office/officeart/2005/8/layout/hChevron3"/>
    <dgm:cxn modelId="{2FB0FC54-4816-DD48-8138-88E587AA8B42}" type="presParOf" srcId="{18FD1FBD-F1B3-A841-81B4-11513B33CCE7}" destId="{4CBDD3D6-7DD4-FC4E-A3E8-5A64C246397E}" srcOrd="4" destOrd="0" presId="urn:microsoft.com/office/officeart/2005/8/layout/hChevron3"/>
    <dgm:cxn modelId="{F4DD4639-A418-284B-B772-23BEA3FF3363}" type="presParOf" srcId="{18FD1FBD-F1B3-A841-81B4-11513B33CCE7}" destId="{4F2165D4-4D52-3F46-A610-4E07DD8C4DDD}" srcOrd="5" destOrd="0" presId="urn:microsoft.com/office/officeart/2005/8/layout/hChevron3"/>
    <dgm:cxn modelId="{06A61E87-F217-5946-A13A-6D2F6E2FFA2A}" type="presParOf" srcId="{18FD1FBD-F1B3-A841-81B4-11513B33CCE7}" destId="{14412701-6385-0241-9A8E-D50FC09FA7ED}" srcOrd="6" destOrd="0" presId="urn:microsoft.com/office/officeart/2005/8/layout/hChevron3"/>
    <dgm:cxn modelId="{95C88986-19AB-3442-96C5-0760E8590EA2}" type="presParOf" srcId="{18FD1FBD-F1B3-A841-81B4-11513B33CCE7}" destId="{2260B6FB-F3D0-7D46-B9EC-4F152D1020B9}" srcOrd="7" destOrd="0" presId="urn:microsoft.com/office/officeart/2005/8/layout/hChevron3"/>
    <dgm:cxn modelId="{F7FB68A6-298D-2E43-8CD2-D770F3F56810}" type="presParOf" srcId="{18FD1FBD-F1B3-A841-81B4-11513B33CCE7}" destId="{173C1E5C-5589-8F4E-B85F-18EDC318638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2DE8E6-54B0-4243-90DA-36B3CDC71826}" type="doc">
      <dgm:prSet loTypeId="urn:microsoft.com/office/officeart/2005/8/layout/hChevron3" loCatId="" qsTypeId="urn:microsoft.com/office/officeart/2005/8/quickstyle/simple2" qsCatId="simple" csTypeId="urn:microsoft.com/office/officeart/2005/8/colors/accent0_2" csCatId="mainScheme" phldr="1"/>
      <dgm:spPr/>
    </dgm:pt>
    <dgm:pt modelId="{283ED094-6257-404E-8B47-451C6DF5BA4B}">
      <dgm:prSet phldrT="[Text]"/>
      <dgm:spPr/>
      <dgm:t>
        <a:bodyPr/>
        <a:lstStyle/>
        <a:p>
          <a:r>
            <a:rPr lang="en-US" smtClean="0"/>
            <a:t>Classification</a:t>
          </a:r>
          <a:endParaRPr lang="en-US" dirty="0"/>
        </a:p>
      </dgm:t>
    </dgm:pt>
    <dgm:pt modelId="{D04AAC0B-C225-A541-AE0C-BA92E51DF75D}" type="parTrans" cxnId="{4D9F0999-9DCD-1F4E-A860-C3221424C844}">
      <dgm:prSet/>
      <dgm:spPr/>
      <dgm:t>
        <a:bodyPr/>
        <a:lstStyle/>
        <a:p>
          <a:endParaRPr lang="en-US"/>
        </a:p>
      </dgm:t>
    </dgm:pt>
    <dgm:pt modelId="{4729A892-480E-6047-A193-BDD383B25E19}" type="sibTrans" cxnId="{4D9F0999-9DCD-1F4E-A860-C3221424C844}">
      <dgm:prSet/>
      <dgm:spPr/>
      <dgm:t>
        <a:bodyPr/>
        <a:lstStyle/>
        <a:p>
          <a:endParaRPr lang="en-US"/>
        </a:p>
      </dgm:t>
    </dgm:pt>
    <dgm:pt modelId="{56EFBFD5-99FD-C94B-9E24-ED1510B02194}">
      <dgm:prSet phldrT="[Text]"/>
      <dgm:spPr/>
      <dgm:t>
        <a:bodyPr/>
        <a:lstStyle/>
        <a:p>
          <a:r>
            <a:rPr lang="en-US" dirty="0" smtClean="0"/>
            <a:t>NAND gate</a:t>
          </a:r>
          <a:endParaRPr lang="en-US" dirty="0"/>
        </a:p>
      </dgm:t>
    </dgm:pt>
    <dgm:pt modelId="{E6EBEE94-D8D7-EA4B-8647-19FEE7B85BCF}" type="parTrans" cxnId="{734AE5E5-2161-D84A-A902-7E39B464F356}">
      <dgm:prSet/>
      <dgm:spPr/>
      <dgm:t>
        <a:bodyPr/>
        <a:lstStyle/>
        <a:p>
          <a:endParaRPr lang="en-US"/>
        </a:p>
      </dgm:t>
    </dgm:pt>
    <dgm:pt modelId="{47D9D8C9-6CCA-D04D-8EC5-742F9D8B0651}" type="sibTrans" cxnId="{734AE5E5-2161-D84A-A902-7E39B464F356}">
      <dgm:prSet/>
      <dgm:spPr/>
      <dgm:t>
        <a:bodyPr/>
        <a:lstStyle/>
        <a:p>
          <a:endParaRPr lang="en-US"/>
        </a:p>
      </dgm:t>
    </dgm:pt>
    <dgm:pt modelId="{B942512F-DA4A-6B42-A0B9-E2F5F12F715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Compatibility</a:t>
          </a:r>
          <a:endParaRPr lang="en-US" dirty="0">
            <a:solidFill>
              <a:srgbClr val="FFFFFF"/>
            </a:solidFill>
          </a:endParaRPr>
        </a:p>
      </dgm:t>
    </dgm:pt>
    <dgm:pt modelId="{431D44B9-6E51-5A47-AB23-A73408C98C78}" type="parTrans" cxnId="{7095C881-1330-4F42-9BB8-0FBB2CAF8D7B}">
      <dgm:prSet/>
      <dgm:spPr/>
      <dgm:t>
        <a:bodyPr/>
        <a:lstStyle/>
        <a:p>
          <a:endParaRPr lang="en-US"/>
        </a:p>
      </dgm:t>
    </dgm:pt>
    <dgm:pt modelId="{3A30C379-5320-7547-9220-3D60397E57D4}" type="sibTrans" cxnId="{7095C881-1330-4F42-9BB8-0FBB2CAF8D7B}">
      <dgm:prSet/>
      <dgm:spPr/>
      <dgm:t>
        <a:bodyPr/>
        <a:lstStyle/>
        <a:p>
          <a:endParaRPr lang="en-US"/>
        </a:p>
      </dgm:t>
    </dgm:pt>
    <dgm:pt modelId="{498EF459-AEC0-1747-8D1C-828C7B247B5F}">
      <dgm:prSet phldrT="[Text]"/>
      <dgm:spPr/>
      <dgm:t>
        <a:bodyPr/>
        <a:lstStyle/>
        <a:p>
          <a:r>
            <a:rPr lang="en-US" dirty="0" smtClean="0"/>
            <a:t>Design AND gate</a:t>
          </a:r>
          <a:endParaRPr lang="en-US" dirty="0"/>
        </a:p>
      </dgm:t>
    </dgm:pt>
    <dgm:pt modelId="{BB77DB0C-B113-5D44-9F79-BA1D776A882F}" type="parTrans" cxnId="{7132064F-407C-BF4D-AD74-A87483FD6128}">
      <dgm:prSet/>
      <dgm:spPr/>
      <dgm:t>
        <a:bodyPr/>
        <a:lstStyle/>
        <a:p>
          <a:endParaRPr lang="en-US"/>
        </a:p>
      </dgm:t>
    </dgm:pt>
    <dgm:pt modelId="{2788BCDE-CA27-B14B-90A4-49079F4232E7}" type="sibTrans" cxnId="{7132064F-407C-BF4D-AD74-A87483FD6128}">
      <dgm:prSet/>
      <dgm:spPr/>
      <dgm:t>
        <a:bodyPr/>
        <a:lstStyle/>
        <a:p>
          <a:endParaRPr lang="en-US"/>
        </a:p>
      </dgm:t>
    </dgm:pt>
    <dgm:pt modelId="{777FA4FC-54C5-DE47-AFDE-C16DC5564E45}">
      <dgm:prSet phldrT="[Text]"/>
      <dgm:spPr/>
      <dgm:t>
        <a:bodyPr/>
        <a:lstStyle/>
        <a:p>
          <a:r>
            <a:rPr lang="en-US" dirty="0" smtClean="0"/>
            <a:t>Test Modularity</a:t>
          </a:r>
          <a:endParaRPr lang="en-US" dirty="0"/>
        </a:p>
      </dgm:t>
    </dgm:pt>
    <dgm:pt modelId="{3731BEA2-3C6A-234A-918E-182EF0A3F25C}" type="parTrans" cxnId="{0FC8440A-F087-2D4C-9194-04960795411C}">
      <dgm:prSet/>
      <dgm:spPr/>
      <dgm:t>
        <a:bodyPr/>
        <a:lstStyle/>
        <a:p>
          <a:endParaRPr lang="en-US"/>
        </a:p>
      </dgm:t>
    </dgm:pt>
    <dgm:pt modelId="{D8A65328-4EA9-F24D-B5B3-30845D435AF8}" type="sibTrans" cxnId="{0FC8440A-F087-2D4C-9194-04960795411C}">
      <dgm:prSet/>
      <dgm:spPr/>
      <dgm:t>
        <a:bodyPr/>
        <a:lstStyle/>
        <a:p>
          <a:endParaRPr lang="en-US"/>
        </a:p>
      </dgm:t>
    </dgm:pt>
    <dgm:pt modelId="{18FD1FBD-F1B3-A841-81B4-11513B33CCE7}" type="pres">
      <dgm:prSet presAssocID="{322DE8E6-54B0-4243-90DA-36B3CDC71826}" presName="Name0" presStyleCnt="0">
        <dgm:presLayoutVars>
          <dgm:dir/>
          <dgm:resizeHandles val="exact"/>
        </dgm:presLayoutVars>
      </dgm:prSet>
      <dgm:spPr/>
    </dgm:pt>
    <dgm:pt modelId="{8977A285-BA40-A74E-927C-E7077E8F71FE}" type="pres">
      <dgm:prSet presAssocID="{283ED094-6257-404E-8B47-451C6DF5BA4B}" presName="parTxOnly" presStyleLbl="node1" presStyleIdx="0" presStyleCnt="5">
        <dgm:presLayoutVars>
          <dgm:bulletEnabled val="1"/>
        </dgm:presLayoutVars>
      </dgm:prSet>
      <dgm:spPr/>
    </dgm:pt>
    <dgm:pt modelId="{2FB721A0-7DC9-3841-A9B6-6AEBDB5AF065}" type="pres">
      <dgm:prSet presAssocID="{4729A892-480E-6047-A193-BDD383B25E19}" presName="parSpace" presStyleCnt="0"/>
      <dgm:spPr/>
    </dgm:pt>
    <dgm:pt modelId="{DA18A2F0-69E5-7349-B1EE-2B2CE2808D86}" type="pres">
      <dgm:prSet presAssocID="{498EF459-AEC0-1747-8D1C-828C7B247B5F}" presName="parTxOnly" presStyleLbl="node1" presStyleIdx="1" presStyleCnt="5">
        <dgm:presLayoutVars>
          <dgm:bulletEnabled val="1"/>
        </dgm:presLayoutVars>
      </dgm:prSet>
      <dgm:spPr/>
    </dgm:pt>
    <dgm:pt modelId="{99E15E2E-C9E0-794C-BF24-90D4257982BE}" type="pres">
      <dgm:prSet presAssocID="{2788BCDE-CA27-B14B-90A4-49079F4232E7}" presName="parSpace" presStyleCnt="0"/>
      <dgm:spPr/>
    </dgm:pt>
    <dgm:pt modelId="{4CBDD3D6-7DD4-FC4E-A3E8-5A64C246397E}" type="pres">
      <dgm:prSet presAssocID="{777FA4FC-54C5-DE47-AFDE-C16DC5564E45}" presName="parTxOnly" presStyleLbl="node1" presStyleIdx="2" presStyleCnt="5">
        <dgm:presLayoutVars>
          <dgm:bulletEnabled val="1"/>
        </dgm:presLayoutVars>
      </dgm:prSet>
      <dgm:spPr/>
    </dgm:pt>
    <dgm:pt modelId="{4F2165D4-4D52-3F46-A610-4E07DD8C4DDD}" type="pres">
      <dgm:prSet presAssocID="{D8A65328-4EA9-F24D-B5B3-30845D435AF8}" presName="parSpace" presStyleCnt="0"/>
      <dgm:spPr/>
    </dgm:pt>
    <dgm:pt modelId="{14412701-6385-0241-9A8E-D50FC09FA7ED}" type="pres">
      <dgm:prSet presAssocID="{56EFBFD5-99FD-C94B-9E24-ED1510B0219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0B6FB-F3D0-7D46-B9EC-4F152D1020B9}" type="pres">
      <dgm:prSet presAssocID="{47D9D8C9-6CCA-D04D-8EC5-742F9D8B0651}" presName="parSpace" presStyleCnt="0"/>
      <dgm:spPr/>
    </dgm:pt>
    <dgm:pt modelId="{173C1E5C-5589-8F4E-B85F-18EDC3186380}" type="pres">
      <dgm:prSet presAssocID="{B942512F-DA4A-6B42-A0B9-E2F5F12F715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AA2089DA-260D-7F4F-B90D-F18E0803F5F3}" type="presOf" srcId="{283ED094-6257-404E-8B47-451C6DF5BA4B}" destId="{8977A285-BA40-A74E-927C-E7077E8F71FE}" srcOrd="0" destOrd="0" presId="urn:microsoft.com/office/officeart/2005/8/layout/hChevron3"/>
    <dgm:cxn modelId="{734AE5E5-2161-D84A-A902-7E39B464F356}" srcId="{322DE8E6-54B0-4243-90DA-36B3CDC71826}" destId="{56EFBFD5-99FD-C94B-9E24-ED1510B02194}" srcOrd="3" destOrd="0" parTransId="{E6EBEE94-D8D7-EA4B-8647-19FEE7B85BCF}" sibTransId="{47D9D8C9-6CCA-D04D-8EC5-742F9D8B0651}"/>
    <dgm:cxn modelId="{7132064F-407C-BF4D-AD74-A87483FD6128}" srcId="{322DE8E6-54B0-4243-90DA-36B3CDC71826}" destId="{498EF459-AEC0-1747-8D1C-828C7B247B5F}" srcOrd="1" destOrd="0" parTransId="{BB77DB0C-B113-5D44-9F79-BA1D776A882F}" sibTransId="{2788BCDE-CA27-B14B-90A4-49079F4232E7}"/>
    <dgm:cxn modelId="{B14F5B5A-7AAD-1C4E-8353-9BDAB4006584}" type="presOf" srcId="{322DE8E6-54B0-4243-90DA-36B3CDC71826}" destId="{18FD1FBD-F1B3-A841-81B4-11513B33CCE7}" srcOrd="0" destOrd="0" presId="urn:microsoft.com/office/officeart/2005/8/layout/hChevron3"/>
    <dgm:cxn modelId="{018F3474-FC27-2646-A2E4-0374876CDD08}" type="presOf" srcId="{B942512F-DA4A-6B42-A0B9-E2F5F12F7159}" destId="{173C1E5C-5589-8F4E-B85F-18EDC3186380}" srcOrd="0" destOrd="0" presId="urn:microsoft.com/office/officeart/2005/8/layout/hChevron3"/>
    <dgm:cxn modelId="{F52848F3-FBB7-AC4E-A1F2-732423FB9258}" type="presOf" srcId="{56EFBFD5-99FD-C94B-9E24-ED1510B02194}" destId="{14412701-6385-0241-9A8E-D50FC09FA7ED}" srcOrd="0" destOrd="0" presId="urn:microsoft.com/office/officeart/2005/8/layout/hChevron3"/>
    <dgm:cxn modelId="{4D9F0999-9DCD-1F4E-A860-C3221424C844}" srcId="{322DE8E6-54B0-4243-90DA-36B3CDC71826}" destId="{283ED094-6257-404E-8B47-451C6DF5BA4B}" srcOrd="0" destOrd="0" parTransId="{D04AAC0B-C225-A541-AE0C-BA92E51DF75D}" sibTransId="{4729A892-480E-6047-A193-BDD383B25E19}"/>
    <dgm:cxn modelId="{7095C881-1330-4F42-9BB8-0FBB2CAF8D7B}" srcId="{322DE8E6-54B0-4243-90DA-36B3CDC71826}" destId="{B942512F-DA4A-6B42-A0B9-E2F5F12F7159}" srcOrd="4" destOrd="0" parTransId="{431D44B9-6E51-5A47-AB23-A73408C98C78}" sibTransId="{3A30C379-5320-7547-9220-3D60397E57D4}"/>
    <dgm:cxn modelId="{3E514A8C-15F7-1747-B007-DE0D9B2EC24D}" type="presOf" srcId="{777FA4FC-54C5-DE47-AFDE-C16DC5564E45}" destId="{4CBDD3D6-7DD4-FC4E-A3E8-5A64C246397E}" srcOrd="0" destOrd="0" presId="urn:microsoft.com/office/officeart/2005/8/layout/hChevron3"/>
    <dgm:cxn modelId="{F68054F1-7DF6-CA4C-A6AB-24C2A8CFB588}" type="presOf" srcId="{498EF459-AEC0-1747-8D1C-828C7B247B5F}" destId="{DA18A2F0-69E5-7349-B1EE-2B2CE2808D86}" srcOrd="0" destOrd="0" presId="urn:microsoft.com/office/officeart/2005/8/layout/hChevron3"/>
    <dgm:cxn modelId="{0FC8440A-F087-2D4C-9194-04960795411C}" srcId="{322DE8E6-54B0-4243-90DA-36B3CDC71826}" destId="{777FA4FC-54C5-DE47-AFDE-C16DC5564E45}" srcOrd="2" destOrd="0" parTransId="{3731BEA2-3C6A-234A-918E-182EF0A3F25C}" sibTransId="{D8A65328-4EA9-F24D-B5B3-30845D435AF8}"/>
    <dgm:cxn modelId="{FF338E87-162B-6D46-AB7E-3AD95F82D5E5}" type="presParOf" srcId="{18FD1FBD-F1B3-A841-81B4-11513B33CCE7}" destId="{8977A285-BA40-A74E-927C-E7077E8F71FE}" srcOrd="0" destOrd="0" presId="urn:microsoft.com/office/officeart/2005/8/layout/hChevron3"/>
    <dgm:cxn modelId="{F864832B-8090-7C47-9067-9B353787C47D}" type="presParOf" srcId="{18FD1FBD-F1B3-A841-81B4-11513B33CCE7}" destId="{2FB721A0-7DC9-3841-A9B6-6AEBDB5AF065}" srcOrd="1" destOrd="0" presId="urn:microsoft.com/office/officeart/2005/8/layout/hChevron3"/>
    <dgm:cxn modelId="{09C1117B-5881-8140-A4B7-50CF77F67560}" type="presParOf" srcId="{18FD1FBD-F1B3-A841-81B4-11513B33CCE7}" destId="{DA18A2F0-69E5-7349-B1EE-2B2CE2808D86}" srcOrd="2" destOrd="0" presId="urn:microsoft.com/office/officeart/2005/8/layout/hChevron3"/>
    <dgm:cxn modelId="{D2F2C12C-CBE6-4C41-992A-CF12CFD37BB2}" type="presParOf" srcId="{18FD1FBD-F1B3-A841-81B4-11513B33CCE7}" destId="{99E15E2E-C9E0-794C-BF24-90D4257982BE}" srcOrd="3" destOrd="0" presId="urn:microsoft.com/office/officeart/2005/8/layout/hChevron3"/>
    <dgm:cxn modelId="{E9E8E9EA-81B5-AE46-A8D4-7B52AF6708C9}" type="presParOf" srcId="{18FD1FBD-F1B3-A841-81B4-11513B33CCE7}" destId="{4CBDD3D6-7DD4-FC4E-A3E8-5A64C246397E}" srcOrd="4" destOrd="0" presId="urn:microsoft.com/office/officeart/2005/8/layout/hChevron3"/>
    <dgm:cxn modelId="{F3C42222-4F18-8C47-B372-C5C2263FB670}" type="presParOf" srcId="{18FD1FBD-F1B3-A841-81B4-11513B33CCE7}" destId="{4F2165D4-4D52-3F46-A610-4E07DD8C4DDD}" srcOrd="5" destOrd="0" presId="urn:microsoft.com/office/officeart/2005/8/layout/hChevron3"/>
    <dgm:cxn modelId="{5E3AD251-D28F-9F4D-930B-4F5A7B21C45A}" type="presParOf" srcId="{18FD1FBD-F1B3-A841-81B4-11513B33CCE7}" destId="{14412701-6385-0241-9A8E-D50FC09FA7ED}" srcOrd="6" destOrd="0" presId="urn:microsoft.com/office/officeart/2005/8/layout/hChevron3"/>
    <dgm:cxn modelId="{E8AE92ED-EFB6-1E4A-A4A9-4DCF436F321B}" type="presParOf" srcId="{18FD1FBD-F1B3-A841-81B4-11513B33CCE7}" destId="{2260B6FB-F3D0-7D46-B9EC-4F152D1020B9}" srcOrd="7" destOrd="0" presId="urn:microsoft.com/office/officeart/2005/8/layout/hChevron3"/>
    <dgm:cxn modelId="{BAC92BA3-7267-5246-A935-19C62A408686}" type="presParOf" srcId="{18FD1FBD-F1B3-A841-81B4-11513B33CCE7}" destId="{173C1E5C-5589-8F4E-B85F-18EDC318638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7A285-BA40-A74E-927C-E7077E8F71FE}">
      <dsp:nvSpPr>
        <dsp:cNvPr id="0" name=""/>
        <dsp:cNvSpPr/>
      </dsp:nvSpPr>
      <dsp:spPr>
        <a:xfrm>
          <a:off x="1066" y="2473"/>
          <a:ext cx="2079348" cy="831739"/>
        </a:xfrm>
        <a:prstGeom prst="homePlate">
          <a:avLst/>
        </a:prstGeom>
        <a:solidFill>
          <a:schemeClr val="accent1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Classification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066" y="2473"/>
        <a:ext cx="1871413" cy="831739"/>
      </dsp:txXfrm>
    </dsp:sp>
    <dsp:sp modelId="{DA18A2F0-69E5-7349-B1EE-2B2CE2808D86}">
      <dsp:nvSpPr>
        <dsp:cNvPr id="0" name=""/>
        <dsp:cNvSpPr/>
      </dsp:nvSpPr>
      <dsp:spPr>
        <a:xfrm>
          <a:off x="1664545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 AND gate</a:t>
          </a:r>
          <a:endParaRPr lang="en-US" sz="1600" kern="1200" dirty="0"/>
        </a:p>
      </dsp:txBody>
      <dsp:txXfrm>
        <a:off x="2080415" y="2473"/>
        <a:ext cx="1247609" cy="831739"/>
      </dsp:txXfrm>
    </dsp:sp>
    <dsp:sp modelId="{4CBDD3D6-7DD4-FC4E-A3E8-5A64C246397E}">
      <dsp:nvSpPr>
        <dsp:cNvPr id="0" name=""/>
        <dsp:cNvSpPr/>
      </dsp:nvSpPr>
      <dsp:spPr>
        <a:xfrm>
          <a:off x="3328024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Modularity</a:t>
          </a:r>
          <a:endParaRPr lang="en-US" sz="1600" kern="1200" dirty="0"/>
        </a:p>
      </dsp:txBody>
      <dsp:txXfrm>
        <a:off x="3743894" y="2473"/>
        <a:ext cx="1247609" cy="831739"/>
      </dsp:txXfrm>
    </dsp:sp>
    <dsp:sp modelId="{14412701-6385-0241-9A8E-D50FC09FA7ED}">
      <dsp:nvSpPr>
        <dsp:cNvPr id="0" name=""/>
        <dsp:cNvSpPr/>
      </dsp:nvSpPr>
      <dsp:spPr>
        <a:xfrm>
          <a:off x="4991503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NAND gate</a:t>
          </a:r>
          <a:endParaRPr lang="en-US" sz="1600" kern="1200" dirty="0"/>
        </a:p>
      </dsp:txBody>
      <dsp:txXfrm>
        <a:off x="5407373" y="2473"/>
        <a:ext cx="1247609" cy="831739"/>
      </dsp:txXfrm>
    </dsp:sp>
    <dsp:sp modelId="{173C1E5C-5589-8F4E-B85F-18EDC3186380}">
      <dsp:nvSpPr>
        <dsp:cNvPr id="0" name=""/>
        <dsp:cNvSpPr/>
      </dsp:nvSpPr>
      <dsp:spPr>
        <a:xfrm>
          <a:off x="6654982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Compatibility</a:t>
          </a:r>
          <a:endParaRPr lang="en-US" sz="1600" kern="1200" dirty="0"/>
        </a:p>
      </dsp:txBody>
      <dsp:txXfrm>
        <a:off x="7070852" y="2473"/>
        <a:ext cx="1247609" cy="831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7A285-BA40-A74E-927C-E7077E8F71FE}">
      <dsp:nvSpPr>
        <dsp:cNvPr id="0" name=""/>
        <dsp:cNvSpPr/>
      </dsp:nvSpPr>
      <dsp:spPr>
        <a:xfrm>
          <a:off x="1066" y="2473"/>
          <a:ext cx="2079348" cy="831739"/>
        </a:xfrm>
        <a:prstGeom prst="homePlate">
          <a:avLst/>
        </a:prstGeom>
        <a:solidFill>
          <a:schemeClr val="accent1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Classification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066" y="2473"/>
        <a:ext cx="1871413" cy="831739"/>
      </dsp:txXfrm>
    </dsp:sp>
    <dsp:sp modelId="{DA18A2F0-69E5-7349-B1EE-2B2CE2808D86}">
      <dsp:nvSpPr>
        <dsp:cNvPr id="0" name=""/>
        <dsp:cNvSpPr/>
      </dsp:nvSpPr>
      <dsp:spPr>
        <a:xfrm>
          <a:off x="1664545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 AND gate</a:t>
          </a:r>
          <a:endParaRPr lang="en-US" sz="1600" kern="1200" dirty="0"/>
        </a:p>
      </dsp:txBody>
      <dsp:txXfrm>
        <a:off x="2080415" y="2473"/>
        <a:ext cx="1247609" cy="831739"/>
      </dsp:txXfrm>
    </dsp:sp>
    <dsp:sp modelId="{4CBDD3D6-7DD4-FC4E-A3E8-5A64C246397E}">
      <dsp:nvSpPr>
        <dsp:cNvPr id="0" name=""/>
        <dsp:cNvSpPr/>
      </dsp:nvSpPr>
      <dsp:spPr>
        <a:xfrm>
          <a:off x="3328024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Modularity</a:t>
          </a:r>
          <a:endParaRPr lang="en-US" sz="1600" kern="1200" dirty="0"/>
        </a:p>
      </dsp:txBody>
      <dsp:txXfrm>
        <a:off x="3743894" y="2473"/>
        <a:ext cx="1247609" cy="831739"/>
      </dsp:txXfrm>
    </dsp:sp>
    <dsp:sp modelId="{14412701-6385-0241-9A8E-D50FC09FA7ED}">
      <dsp:nvSpPr>
        <dsp:cNvPr id="0" name=""/>
        <dsp:cNvSpPr/>
      </dsp:nvSpPr>
      <dsp:spPr>
        <a:xfrm>
          <a:off x="4991503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NAND gate</a:t>
          </a:r>
          <a:endParaRPr lang="en-US" sz="1600" kern="1200" dirty="0"/>
        </a:p>
      </dsp:txBody>
      <dsp:txXfrm>
        <a:off x="5407373" y="2473"/>
        <a:ext cx="1247609" cy="831739"/>
      </dsp:txXfrm>
    </dsp:sp>
    <dsp:sp modelId="{173C1E5C-5589-8F4E-B85F-18EDC3186380}">
      <dsp:nvSpPr>
        <dsp:cNvPr id="0" name=""/>
        <dsp:cNvSpPr/>
      </dsp:nvSpPr>
      <dsp:spPr>
        <a:xfrm>
          <a:off x="6654982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Compatibility</a:t>
          </a:r>
          <a:endParaRPr lang="en-US" sz="1600" kern="1200" dirty="0"/>
        </a:p>
      </dsp:txBody>
      <dsp:txXfrm>
        <a:off x="7070852" y="2473"/>
        <a:ext cx="1247609" cy="831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7A285-BA40-A74E-927C-E7077E8F71FE}">
      <dsp:nvSpPr>
        <dsp:cNvPr id="0" name=""/>
        <dsp:cNvSpPr/>
      </dsp:nvSpPr>
      <dsp:spPr>
        <a:xfrm>
          <a:off x="1066" y="2473"/>
          <a:ext cx="2079348" cy="831739"/>
        </a:xfrm>
        <a:prstGeom prst="homePlate">
          <a:avLst/>
        </a:prstGeom>
        <a:solidFill>
          <a:schemeClr val="accent1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Classification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066" y="2473"/>
        <a:ext cx="1871413" cy="831739"/>
      </dsp:txXfrm>
    </dsp:sp>
    <dsp:sp modelId="{DA18A2F0-69E5-7349-B1EE-2B2CE2808D86}">
      <dsp:nvSpPr>
        <dsp:cNvPr id="0" name=""/>
        <dsp:cNvSpPr/>
      </dsp:nvSpPr>
      <dsp:spPr>
        <a:xfrm>
          <a:off x="1664545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 AND gate</a:t>
          </a:r>
          <a:endParaRPr lang="en-US" sz="1600" kern="1200" dirty="0"/>
        </a:p>
      </dsp:txBody>
      <dsp:txXfrm>
        <a:off x="2080415" y="2473"/>
        <a:ext cx="1247609" cy="831739"/>
      </dsp:txXfrm>
    </dsp:sp>
    <dsp:sp modelId="{4CBDD3D6-7DD4-FC4E-A3E8-5A64C246397E}">
      <dsp:nvSpPr>
        <dsp:cNvPr id="0" name=""/>
        <dsp:cNvSpPr/>
      </dsp:nvSpPr>
      <dsp:spPr>
        <a:xfrm>
          <a:off x="3328024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Modularity</a:t>
          </a:r>
          <a:endParaRPr lang="en-US" sz="1600" kern="1200" dirty="0"/>
        </a:p>
      </dsp:txBody>
      <dsp:txXfrm>
        <a:off x="3743894" y="2473"/>
        <a:ext cx="1247609" cy="831739"/>
      </dsp:txXfrm>
    </dsp:sp>
    <dsp:sp modelId="{14412701-6385-0241-9A8E-D50FC09FA7ED}">
      <dsp:nvSpPr>
        <dsp:cNvPr id="0" name=""/>
        <dsp:cNvSpPr/>
      </dsp:nvSpPr>
      <dsp:spPr>
        <a:xfrm>
          <a:off x="4991503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NAND gate</a:t>
          </a:r>
          <a:endParaRPr lang="en-US" sz="1600" kern="1200" dirty="0"/>
        </a:p>
      </dsp:txBody>
      <dsp:txXfrm>
        <a:off x="5407373" y="2473"/>
        <a:ext cx="1247609" cy="831739"/>
      </dsp:txXfrm>
    </dsp:sp>
    <dsp:sp modelId="{173C1E5C-5589-8F4E-B85F-18EDC3186380}">
      <dsp:nvSpPr>
        <dsp:cNvPr id="0" name=""/>
        <dsp:cNvSpPr/>
      </dsp:nvSpPr>
      <dsp:spPr>
        <a:xfrm>
          <a:off x="6654982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Compatibility</a:t>
          </a:r>
          <a:endParaRPr lang="en-US" sz="1600" kern="1200" dirty="0"/>
        </a:p>
      </dsp:txBody>
      <dsp:txXfrm>
        <a:off x="7070852" y="2473"/>
        <a:ext cx="1247609" cy="831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7A285-BA40-A74E-927C-E7077E8F71FE}">
      <dsp:nvSpPr>
        <dsp:cNvPr id="0" name=""/>
        <dsp:cNvSpPr/>
      </dsp:nvSpPr>
      <dsp:spPr>
        <a:xfrm>
          <a:off x="1066" y="2473"/>
          <a:ext cx="2079348" cy="83173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Classification</a:t>
          </a:r>
          <a:endParaRPr lang="en-US" sz="1600" kern="1200" dirty="0"/>
        </a:p>
      </dsp:txBody>
      <dsp:txXfrm>
        <a:off x="1066" y="2473"/>
        <a:ext cx="1871413" cy="831739"/>
      </dsp:txXfrm>
    </dsp:sp>
    <dsp:sp modelId="{DA18A2F0-69E5-7349-B1EE-2B2CE2808D86}">
      <dsp:nvSpPr>
        <dsp:cNvPr id="0" name=""/>
        <dsp:cNvSpPr/>
      </dsp:nvSpPr>
      <dsp:spPr>
        <a:xfrm>
          <a:off x="1664545" y="2473"/>
          <a:ext cx="2079348" cy="83173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Design AND gate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080415" y="2473"/>
        <a:ext cx="1247609" cy="831739"/>
      </dsp:txXfrm>
    </dsp:sp>
    <dsp:sp modelId="{4CBDD3D6-7DD4-FC4E-A3E8-5A64C246397E}">
      <dsp:nvSpPr>
        <dsp:cNvPr id="0" name=""/>
        <dsp:cNvSpPr/>
      </dsp:nvSpPr>
      <dsp:spPr>
        <a:xfrm>
          <a:off x="3328024" y="2473"/>
          <a:ext cx="2079348" cy="83173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Test Modularity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743894" y="2473"/>
        <a:ext cx="1247609" cy="831739"/>
      </dsp:txXfrm>
    </dsp:sp>
    <dsp:sp modelId="{14412701-6385-0241-9A8E-D50FC09FA7ED}">
      <dsp:nvSpPr>
        <dsp:cNvPr id="0" name=""/>
        <dsp:cNvSpPr/>
      </dsp:nvSpPr>
      <dsp:spPr>
        <a:xfrm>
          <a:off x="4991503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NAND gate</a:t>
          </a:r>
          <a:endParaRPr lang="en-US" sz="1600" kern="1200" dirty="0"/>
        </a:p>
      </dsp:txBody>
      <dsp:txXfrm>
        <a:off x="5407373" y="2473"/>
        <a:ext cx="1247609" cy="831739"/>
      </dsp:txXfrm>
    </dsp:sp>
    <dsp:sp modelId="{173C1E5C-5589-8F4E-B85F-18EDC3186380}">
      <dsp:nvSpPr>
        <dsp:cNvPr id="0" name=""/>
        <dsp:cNvSpPr/>
      </dsp:nvSpPr>
      <dsp:spPr>
        <a:xfrm>
          <a:off x="6654982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Compatibility</a:t>
          </a:r>
          <a:endParaRPr lang="en-US" sz="1600" kern="1200" dirty="0"/>
        </a:p>
      </dsp:txBody>
      <dsp:txXfrm>
        <a:off x="7070852" y="2473"/>
        <a:ext cx="1247609" cy="8317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7A285-BA40-A74E-927C-E7077E8F71FE}">
      <dsp:nvSpPr>
        <dsp:cNvPr id="0" name=""/>
        <dsp:cNvSpPr/>
      </dsp:nvSpPr>
      <dsp:spPr>
        <a:xfrm>
          <a:off x="1066" y="2473"/>
          <a:ext cx="2079348" cy="83173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Classification</a:t>
          </a:r>
          <a:endParaRPr lang="en-US" sz="1600" kern="1200" dirty="0"/>
        </a:p>
      </dsp:txBody>
      <dsp:txXfrm>
        <a:off x="1066" y="2473"/>
        <a:ext cx="1871413" cy="831739"/>
      </dsp:txXfrm>
    </dsp:sp>
    <dsp:sp modelId="{DA18A2F0-69E5-7349-B1EE-2B2CE2808D86}">
      <dsp:nvSpPr>
        <dsp:cNvPr id="0" name=""/>
        <dsp:cNvSpPr/>
      </dsp:nvSpPr>
      <dsp:spPr>
        <a:xfrm>
          <a:off x="1664545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 AND gate</a:t>
          </a:r>
          <a:endParaRPr lang="en-US" sz="1600" kern="1200" dirty="0"/>
        </a:p>
      </dsp:txBody>
      <dsp:txXfrm>
        <a:off x="2080415" y="2473"/>
        <a:ext cx="1247609" cy="831739"/>
      </dsp:txXfrm>
    </dsp:sp>
    <dsp:sp modelId="{4CBDD3D6-7DD4-FC4E-A3E8-5A64C246397E}">
      <dsp:nvSpPr>
        <dsp:cNvPr id="0" name=""/>
        <dsp:cNvSpPr/>
      </dsp:nvSpPr>
      <dsp:spPr>
        <a:xfrm>
          <a:off x="3328024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Modularity</a:t>
          </a:r>
          <a:endParaRPr lang="en-US" sz="1600" kern="1200" dirty="0"/>
        </a:p>
      </dsp:txBody>
      <dsp:txXfrm>
        <a:off x="3743894" y="2473"/>
        <a:ext cx="1247609" cy="831739"/>
      </dsp:txXfrm>
    </dsp:sp>
    <dsp:sp modelId="{14412701-6385-0241-9A8E-D50FC09FA7ED}">
      <dsp:nvSpPr>
        <dsp:cNvPr id="0" name=""/>
        <dsp:cNvSpPr/>
      </dsp:nvSpPr>
      <dsp:spPr>
        <a:xfrm>
          <a:off x="4991503" y="2473"/>
          <a:ext cx="2079348" cy="83173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</a:rPr>
            <a:t>NAND gate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5407373" y="2473"/>
        <a:ext cx="1247609" cy="831739"/>
      </dsp:txXfrm>
    </dsp:sp>
    <dsp:sp modelId="{173C1E5C-5589-8F4E-B85F-18EDC3186380}">
      <dsp:nvSpPr>
        <dsp:cNvPr id="0" name=""/>
        <dsp:cNvSpPr/>
      </dsp:nvSpPr>
      <dsp:spPr>
        <a:xfrm>
          <a:off x="6654982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Compatibility</a:t>
          </a:r>
          <a:endParaRPr lang="en-US" sz="1600" kern="1200" dirty="0"/>
        </a:p>
      </dsp:txBody>
      <dsp:txXfrm>
        <a:off x="7070852" y="2473"/>
        <a:ext cx="1247609" cy="8317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7A285-BA40-A74E-927C-E7077E8F71FE}">
      <dsp:nvSpPr>
        <dsp:cNvPr id="0" name=""/>
        <dsp:cNvSpPr/>
      </dsp:nvSpPr>
      <dsp:spPr>
        <a:xfrm>
          <a:off x="1066" y="2473"/>
          <a:ext cx="2079348" cy="83173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Classification</a:t>
          </a:r>
          <a:endParaRPr lang="en-US" sz="1600" kern="1200" dirty="0"/>
        </a:p>
      </dsp:txBody>
      <dsp:txXfrm>
        <a:off x="1066" y="2473"/>
        <a:ext cx="1871413" cy="831739"/>
      </dsp:txXfrm>
    </dsp:sp>
    <dsp:sp modelId="{DA18A2F0-69E5-7349-B1EE-2B2CE2808D86}">
      <dsp:nvSpPr>
        <dsp:cNvPr id="0" name=""/>
        <dsp:cNvSpPr/>
      </dsp:nvSpPr>
      <dsp:spPr>
        <a:xfrm>
          <a:off x="1664545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 AND gate</a:t>
          </a:r>
          <a:endParaRPr lang="en-US" sz="1600" kern="1200" dirty="0"/>
        </a:p>
      </dsp:txBody>
      <dsp:txXfrm>
        <a:off x="2080415" y="2473"/>
        <a:ext cx="1247609" cy="831739"/>
      </dsp:txXfrm>
    </dsp:sp>
    <dsp:sp modelId="{4CBDD3D6-7DD4-FC4E-A3E8-5A64C246397E}">
      <dsp:nvSpPr>
        <dsp:cNvPr id="0" name=""/>
        <dsp:cNvSpPr/>
      </dsp:nvSpPr>
      <dsp:spPr>
        <a:xfrm>
          <a:off x="3328024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Modularity</a:t>
          </a:r>
          <a:endParaRPr lang="en-US" sz="1600" kern="1200" dirty="0"/>
        </a:p>
      </dsp:txBody>
      <dsp:txXfrm>
        <a:off x="3743894" y="2473"/>
        <a:ext cx="1247609" cy="831739"/>
      </dsp:txXfrm>
    </dsp:sp>
    <dsp:sp modelId="{14412701-6385-0241-9A8E-D50FC09FA7ED}">
      <dsp:nvSpPr>
        <dsp:cNvPr id="0" name=""/>
        <dsp:cNvSpPr/>
      </dsp:nvSpPr>
      <dsp:spPr>
        <a:xfrm>
          <a:off x="4991503" y="2473"/>
          <a:ext cx="2079348" cy="83173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</a:rPr>
            <a:t>NAND gate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5407373" y="2473"/>
        <a:ext cx="1247609" cy="831739"/>
      </dsp:txXfrm>
    </dsp:sp>
    <dsp:sp modelId="{173C1E5C-5589-8F4E-B85F-18EDC3186380}">
      <dsp:nvSpPr>
        <dsp:cNvPr id="0" name=""/>
        <dsp:cNvSpPr/>
      </dsp:nvSpPr>
      <dsp:spPr>
        <a:xfrm>
          <a:off x="6654982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Compatibility</a:t>
          </a:r>
          <a:endParaRPr lang="en-US" sz="1600" kern="1200" dirty="0"/>
        </a:p>
      </dsp:txBody>
      <dsp:txXfrm>
        <a:off x="7070852" y="2473"/>
        <a:ext cx="1247609" cy="8317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7A285-BA40-A74E-927C-E7077E8F71FE}">
      <dsp:nvSpPr>
        <dsp:cNvPr id="0" name=""/>
        <dsp:cNvSpPr/>
      </dsp:nvSpPr>
      <dsp:spPr>
        <a:xfrm>
          <a:off x="1066" y="2473"/>
          <a:ext cx="2079348" cy="83173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Classification</a:t>
          </a:r>
          <a:endParaRPr lang="en-US" sz="1600" kern="1200" dirty="0"/>
        </a:p>
      </dsp:txBody>
      <dsp:txXfrm>
        <a:off x="1066" y="2473"/>
        <a:ext cx="1871413" cy="831739"/>
      </dsp:txXfrm>
    </dsp:sp>
    <dsp:sp modelId="{DA18A2F0-69E5-7349-B1EE-2B2CE2808D86}">
      <dsp:nvSpPr>
        <dsp:cNvPr id="0" name=""/>
        <dsp:cNvSpPr/>
      </dsp:nvSpPr>
      <dsp:spPr>
        <a:xfrm>
          <a:off x="1664545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 AND gate</a:t>
          </a:r>
          <a:endParaRPr lang="en-US" sz="1600" kern="1200" dirty="0"/>
        </a:p>
      </dsp:txBody>
      <dsp:txXfrm>
        <a:off x="2080415" y="2473"/>
        <a:ext cx="1247609" cy="831739"/>
      </dsp:txXfrm>
    </dsp:sp>
    <dsp:sp modelId="{4CBDD3D6-7DD4-FC4E-A3E8-5A64C246397E}">
      <dsp:nvSpPr>
        <dsp:cNvPr id="0" name=""/>
        <dsp:cNvSpPr/>
      </dsp:nvSpPr>
      <dsp:spPr>
        <a:xfrm>
          <a:off x="3328024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Modularity</a:t>
          </a:r>
          <a:endParaRPr lang="en-US" sz="1600" kern="1200" dirty="0"/>
        </a:p>
      </dsp:txBody>
      <dsp:txXfrm>
        <a:off x="3743894" y="2473"/>
        <a:ext cx="1247609" cy="831739"/>
      </dsp:txXfrm>
    </dsp:sp>
    <dsp:sp modelId="{14412701-6385-0241-9A8E-D50FC09FA7ED}">
      <dsp:nvSpPr>
        <dsp:cNvPr id="0" name=""/>
        <dsp:cNvSpPr/>
      </dsp:nvSpPr>
      <dsp:spPr>
        <a:xfrm>
          <a:off x="4991503" y="2473"/>
          <a:ext cx="2079348" cy="83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NAND gate</a:t>
          </a:r>
          <a:endParaRPr lang="en-US" sz="1600" kern="1200" dirty="0"/>
        </a:p>
      </dsp:txBody>
      <dsp:txXfrm>
        <a:off x="5407373" y="2473"/>
        <a:ext cx="1247609" cy="831739"/>
      </dsp:txXfrm>
    </dsp:sp>
    <dsp:sp modelId="{173C1E5C-5589-8F4E-B85F-18EDC3186380}">
      <dsp:nvSpPr>
        <dsp:cNvPr id="0" name=""/>
        <dsp:cNvSpPr/>
      </dsp:nvSpPr>
      <dsp:spPr>
        <a:xfrm>
          <a:off x="6654982" y="2473"/>
          <a:ext cx="2079348" cy="83173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</a:rPr>
            <a:t>Compatibility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7070852" y="2473"/>
        <a:ext cx="1247609" cy="831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27272"/>
              <a:buFont typeface="Courier New"/>
              <a:buChar char="o"/>
            </a:pPr>
            <a:r>
              <a:rPr sz="1100"/>
              <a:t>
</a:t>
            </a:r>
          </a:p>
          <a:p>
            <a:endParaRPr sz="1100"/>
          </a:p>
          <a:p>
            <a:endParaRPr sz="1100"/>
          </a:p>
          <a:p>
            <a:endParaRPr sz="1100"/>
          </a:p>
          <a:p>
            <a:endParaRPr sz="1100"/>
          </a:p>
          <a:p>
            <a:endParaRPr sz="1100"/>
          </a:p>
          <a:p>
            <a:endParaRPr sz="1100"/>
          </a:p>
          <a:p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3661858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/>
            <a:r>
              <a:rPr dirty="0"/>
              <a:t>top (Context1) = 30ºC</a:t>
            </a:r>
          </a:p>
          <a:p>
            <a:pPr lvl="0" rtl="0"/>
            <a:r>
              <a:rPr dirty="0"/>
              <a:t>bottom (Context2) = 37ºC</a:t>
            </a:r>
          </a:p>
          <a:p>
            <a:endParaRPr dirty="0"/>
          </a:p>
          <a:p>
            <a:pPr lvl="0" rtl="0"/>
            <a:r>
              <a:rPr dirty="0"/>
              <a:t>greater "leakage" in gate 2 with Plux  -- leakage = not as digital</a:t>
            </a:r>
          </a:p>
          <a:p>
            <a:endParaRPr dirty="0"/>
          </a:p>
          <a:p>
            <a:pPr lvl="0" rtl="0"/>
            <a:r>
              <a:rPr dirty="0"/>
              <a:t>- worked ----&gt; </a:t>
            </a:r>
            <a:r>
              <a:rPr b="1" dirty="0"/>
              <a:t>inputs of AND gate are modular/</a:t>
            </a:r>
            <a:r>
              <a:rPr b="1" dirty="0" smtClean="0"/>
              <a:t>exchangeable</a:t>
            </a:r>
            <a:endParaRPr b="1" dirty="0"/>
          </a:p>
          <a:p>
            <a:pPr marL="0" lvl="0" indent="0" rtl="0">
              <a:lnSpc>
                <a:spcPct val="115000"/>
              </a:lnSpc>
            </a:pPr>
            <a:r>
              <a:rPr dirty="0"/>
              <a:t>- more leakage at 37º than 30º ----&gt; </a:t>
            </a:r>
            <a:r>
              <a:rPr b="1" dirty="0"/>
              <a:t>context </a:t>
            </a:r>
            <a:r>
              <a:rPr b="1" dirty="0" smtClean="0"/>
              <a:t>dependent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/>
            <a:r>
              <a:rPr dirty="0"/>
              <a:t>two different pathways (modularity)</a:t>
            </a:r>
          </a:p>
          <a:p>
            <a:pPr lvl="0" rtl="0"/>
            <a:r>
              <a:rPr lang="en-US" dirty="0" smtClean="0"/>
              <a:t>3</a:t>
            </a:r>
            <a:r>
              <a:rPr dirty="0" smtClean="0"/>
              <a:t>) </a:t>
            </a:r>
            <a:r>
              <a:rPr dirty="0"/>
              <a:t>lac/</a:t>
            </a:r>
            <a:r>
              <a:rPr dirty="0" err="1"/>
              <a:t>rbsH</a:t>
            </a:r>
            <a:r>
              <a:rPr dirty="0"/>
              <a:t> + BAD/rbs33</a:t>
            </a:r>
          </a:p>
          <a:p>
            <a:r>
              <a:rPr lang="en-US" dirty="0" smtClean="0"/>
              <a:t>4</a:t>
            </a:r>
            <a:r>
              <a:rPr dirty="0" smtClean="0"/>
              <a:t>) </a:t>
            </a:r>
            <a:r>
              <a:rPr dirty="0"/>
              <a:t>lux/rbs33 + BAD/rbs33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/>
            <a:r>
              <a:rPr dirty="0" smtClean="0"/>
              <a:t>gate </a:t>
            </a:r>
            <a:r>
              <a:rPr dirty="0"/>
              <a:t>4 not as perfect - may be due to not fully induced cell population</a:t>
            </a:r>
          </a:p>
          <a:p>
            <a:r>
              <a:rPr dirty="0"/>
              <a:t>or non-homogeneous input promotor, Pbad (bimodal activity) --&gt; supplementary </a:t>
            </a:r>
            <a:r>
              <a:rPr dirty="0" smtClean="0"/>
              <a:t>slide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/>
            <a:r>
              <a:rPr dirty="0"/>
              <a:t>Ara + IPTG = on</a:t>
            </a:r>
          </a:p>
          <a:p>
            <a:pPr lvl="0" rtl="0"/>
            <a:r>
              <a:rPr dirty="0"/>
              <a:t>Ara	}</a:t>
            </a:r>
          </a:p>
          <a:p>
            <a:pPr lvl="0" rtl="0"/>
            <a:r>
              <a:rPr dirty="0"/>
              <a:t>IPTG	}= off</a:t>
            </a:r>
          </a:p>
          <a:p>
            <a:pPr lvl="0" rtl="0"/>
            <a:r>
              <a:rPr dirty="0"/>
              <a:t>None	}</a:t>
            </a:r>
          </a:p>
          <a:p>
            <a:endParaRPr dirty="0"/>
          </a:p>
          <a:p>
            <a:pPr lvl="0" rtl="0"/>
            <a:r>
              <a:rPr dirty="0" smtClean="0"/>
              <a:t>Gate</a:t>
            </a:r>
            <a:r>
              <a:rPr lang="en-US" dirty="0" smtClean="0"/>
              <a:t> </a:t>
            </a:r>
            <a:r>
              <a:rPr dirty="0" smtClean="0"/>
              <a:t>1</a:t>
            </a:r>
            <a:r>
              <a:rPr dirty="0"/>
              <a:t>: only 2/7 worked</a:t>
            </a:r>
          </a:p>
          <a:p>
            <a:pPr lvl="0" rtl="0"/>
            <a:r>
              <a:rPr dirty="0" smtClean="0"/>
              <a:t>Gate</a:t>
            </a:r>
            <a:r>
              <a:rPr lang="en-US" dirty="0" smtClean="0"/>
              <a:t> </a:t>
            </a:r>
            <a:r>
              <a:rPr dirty="0" smtClean="0"/>
              <a:t>2</a:t>
            </a:r>
            <a:r>
              <a:rPr dirty="0"/>
              <a:t>: 6/7 worked, bc Plux not found in E coli, so no crosstalk</a:t>
            </a:r>
          </a:p>
          <a:p>
            <a:endParaRPr dirty="0"/>
          </a:p>
          <a:p>
            <a:r>
              <a:rPr dirty="0"/>
              <a:t>--&gt; </a:t>
            </a:r>
            <a:r>
              <a:rPr b="1" dirty="0"/>
              <a:t>AND gate compatible with cell, but promoters have to be chosen carefully based on host chassis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/>
            <a:r>
              <a:rPr dirty="0"/>
              <a:t>modular - changed inputs/outputs while preserving the logic AND function</a:t>
            </a:r>
          </a:p>
          <a:p>
            <a:pPr lvl="0" rtl="0"/>
            <a:r>
              <a:rPr dirty="0"/>
              <a:t>sigmoidal response - looks like __/```</a:t>
            </a:r>
          </a:p>
          <a:p>
            <a:endParaRPr dirty="0"/>
          </a:p>
          <a:p>
            <a:pPr lvl="0" rtl="0"/>
            <a:r>
              <a:rPr lang="en-US" b="1" dirty="0" smtClean="0"/>
              <a:t>Future potential</a:t>
            </a:r>
            <a:r>
              <a:rPr lang="en-US" b="1" baseline="0" dirty="0" smtClean="0"/>
              <a:t> tests:</a:t>
            </a:r>
            <a:endParaRPr b="1" dirty="0"/>
          </a:p>
          <a:p>
            <a:r>
              <a:rPr dirty="0"/>
              <a:t>- measure dynamics of reactions – how long do the systems take to switch on/off after adding input?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/>
            <a:r>
              <a:rPr sz="1200" dirty="0"/>
              <a:t>control: similar to typical engineering (bringing parts together to perform desired function)</a:t>
            </a:r>
          </a:p>
          <a:p>
            <a:endParaRPr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/>
            <a:r>
              <a:rPr dirty="0" smtClean="0"/>
              <a:t>at </a:t>
            </a:r>
            <a:r>
              <a:rPr dirty="0"/>
              <a:t>diff concentrations, how many cells fluoresce? (on/off characteristics)</a:t>
            </a:r>
          </a:p>
          <a:p>
            <a:r>
              <a:rPr dirty="0"/>
              <a:t>- should have single peaks. Pbad has bimodal characteristics.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r>
              <a:rPr dirty="0"/>
              <a:t>takes both R and S to bind to RNA for ATP hydrolysis and subsequent </a:t>
            </a:r>
            <a:r>
              <a:rPr dirty="0" smtClean="0"/>
              <a:t>reactions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Second I1 should be an I2, according</a:t>
            </a:r>
            <a:r>
              <a:rPr lang="en-US" baseline="0" dirty="0" smtClean="0"/>
              <a:t> to the legend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R and S together both bind to the DNA which </a:t>
            </a:r>
            <a:r>
              <a:rPr lang="en-US" baseline="0" dirty="0" err="1" smtClean="0"/>
              <a:t>activiates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transciption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hrpL</a:t>
            </a:r>
            <a:r>
              <a:rPr lang="en-US" baseline="0" dirty="0" smtClean="0"/>
              <a:t> promoter,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subsequently GFP.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When </a:t>
            </a:r>
            <a:r>
              <a:rPr lang="en-US" dirty="0" err="1" smtClean="0"/>
              <a:t>hrpR</a:t>
            </a:r>
            <a:r>
              <a:rPr lang="en-US" dirty="0" smtClean="0"/>
              <a:t> and </a:t>
            </a:r>
            <a:r>
              <a:rPr lang="en-US" dirty="0" err="1" smtClean="0"/>
              <a:t>hrpS</a:t>
            </a:r>
            <a:r>
              <a:rPr lang="en-US" dirty="0" smtClean="0"/>
              <a:t> bind together, it activates</a:t>
            </a:r>
            <a:r>
              <a:rPr lang="en-US" baseline="0" dirty="0" smtClean="0"/>
              <a:t> transcription of </a:t>
            </a:r>
            <a:r>
              <a:rPr lang="en-US" baseline="0" dirty="0" err="1" smtClean="0"/>
              <a:t>PhrpL</a:t>
            </a:r>
            <a:r>
              <a:rPr lang="en-US" baseline="0" dirty="0" smtClean="0"/>
              <a:t>, which transcribes </a:t>
            </a:r>
            <a:r>
              <a:rPr lang="en-US" baseline="0" dirty="0" err="1" smtClean="0"/>
              <a:t>cI</a:t>
            </a:r>
            <a:r>
              <a:rPr lang="en-US" baseline="0" dirty="0" smtClean="0"/>
              <a:t>. Which normally represses </a:t>
            </a:r>
            <a:r>
              <a:rPr lang="en-US" baseline="0" dirty="0" err="1" smtClean="0"/>
              <a:t>Plam</a:t>
            </a:r>
            <a:r>
              <a:rPr lang="en-US" baseline="0" dirty="0" smtClean="0"/>
              <a:t>. Once this is </a:t>
            </a:r>
            <a:r>
              <a:rPr lang="en-US" baseline="0" dirty="0" err="1" smtClean="0"/>
              <a:t>activiates</a:t>
            </a:r>
            <a:r>
              <a:rPr lang="en-US" baseline="0" dirty="0" smtClean="0"/>
              <a:t>, there is no </a:t>
            </a:r>
            <a:r>
              <a:rPr lang="en-US" baseline="0" dirty="0" err="1" smtClean="0"/>
              <a:t>gfp</a:t>
            </a:r>
            <a:r>
              <a:rPr lang="en-US" baseline="0" dirty="0" smtClean="0"/>
              <a:t> transcribed.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/>
            <a:r>
              <a:rPr b="1" dirty="0"/>
              <a:t>digital system</a:t>
            </a:r>
            <a:r>
              <a:rPr dirty="0"/>
              <a:t>: one response at "low" concentration (below some threshold), much different response at higher </a:t>
            </a:r>
            <a:r>
              <a:rPr dirty="0" smtClean="0"/>
              <a:t>concentrations</a:t>
            </a:r>
            <a:endParaRPr lang="en-US" dirty="0" smtClean="0"/>
          </a:p>
          <a:p>
            <a:pPr lvl="0" rtl="0"/>
            <a:r>
              <a:rPr lang="en-US" dirty="0" smtClean="0"/>
              <a:t>- Should look</a:t>
            </a:r>
            <a:r>
              <a:rPr lang="en-US" baseline="0" dirty="0" smtClean="0"/>
              <a:t> like a step function</a:t>
            </a:r>
            <a:endParaRPr dirty="0"/>
          </a:p>
          <a:p>
            <a:endParaRPr dirty="0"/>
          </a:p>
          <a:p>
            <a:r>
              <a:rPr dirty="0"/>
              <a:t>"...incorporate all of those ideas into..... </a:t>
            </a:r>
            <a:r>
              <a:rPr lang="en-US" dirty="0" smtClean="0"/>
              <a:t>the</a:t>
            </a:r>
            <a:r>
              <a:rPr lang="en-US" baseline="0" dirty="0" smtClean="0"/>
              <a:t> paper</a:t>
            </a:r>
            <a:r>
              <a:rPr dirty="0" smtClean="0"/>
              <a:t>"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/>
            <a:r>
              <a:rPr lang="en-US" dirty="0" smtClean="0"/>
              <a:t>Chose MC1061 </a:t>
            </a:r>
            <a:r>
              <a:rPr lang="en-US" dirty="0" err="1" smtClean="0"/>
              <a:t>bc</a:t>
            </a:r>
            <a:r>
              <a:rPr lang="en-US" baseline="0" dirty="0" smtClean="0"/>
              <a:t> had switching characteristics for all 3 promoters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r>
              <a:rPr dirty="0" smtClean="0"/>
              <a:t>chose </a:t>
            </a:r>
            <a:r>
              <a:rPr dirty="0"/>
              <a:t>promoter/RBS pairs that had around the same fluorescence </a:t>
            </a:r>
            <a:r>
              <a:rPr dirty="0" smtClean="0"/>
              <a:t>levels</a:t>
            </a:r>
            <a:endParaRPr lang="en-US" dirty="0" smtClean="0"/>
          </a:p>
          <a:p>
            <a:r>
              <a:rPr lang="en-US" dirty="0" smtClean="0"/>
              <a:t>(d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Plac-rbsH</a:t>
            </a:r>
            <a:r>
              <a:rPr lang="en-US" baseline="0" dirty="0" smtClean="0"/>
              <a:t> ;    e – </a:t>
            </a:r>
            <a:r>
              <a:rPr lang="en-US" baseline="0" dirty="0" err="1" smtClean="0"/>
              <a:t>Pbad</a:t>
            </a:r>
            <a:r>
              <a:rPr lang="en-US" baseline="0" dirty="0" smtClean="0"/>
              <a:t> – rbs33    ;   f – </a:t>
            </a:r>
            <a:r>
              <a:rPr lang="en-US" baseline="0" dirty="0" err="1" smtClean="0"/>
              <a:t>Plux</a:t>
            </a:r>
            <a:r>
              <a:rPr lang="en-US" baseline="0" dirty="0" smtClean="0"/>
              <a:t> – rbs33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/>
            <a:r>
              <a:rPr lang="en-US" dirty="0" smtClean="0"/>
              <a:t>- Varying shifts as</a:t>
            </a:r>
            <a:r>
              <a:rPr lang="en-US" baseline="0" dirty="0" smtClean="0"/>
              <a:t> a result of temperature change – due to shift on binding affinities </a:t>
            </a:r>
            <a:r>
              <a:rPr lang="en-US" baseline="0" dirty="0" err="1" smtClean="0"/>
              <a:t>btwn</a:t>
            </a:r>
            <a:r>
              <a:rPr lang="en-US" baseline="0" dirty="0" smtClean="0"/>
              <a:t> transcription factors and promoters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/>
            <a:r>
              <a:rPr dirty="0"/>
              <a:t>designed two gates to test </a:t>
            </a:r>
            <a:r>
              <a:rPr b="1" dirty="0"/>
              <a:t>modularity</a:t>
            </a:r>
          </a:p>
          <a:p>
            <a:pPr lvl="0" rtl="0"/>
            <a:r>
              <a:rPr b="1" dirty="0"/>
              <a:t>	</a:t>
            </a:r>
            <a:r>
              <a:rPr dirty="0"/>
              <a:t>Plac --&gt; </a:t>
            </a:r>
            <a:r>
              <a:rPr dirty="0" smtClean="0"/>
              <a:t>Plux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9" name="Shape 9"/>
          <p:cNvSpPr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diagramData" Target="../diagrams/data4.xml"/><Relationship Id="rId6" Type="http://schemas.openxmlformats.org/officeDocument/2006/relationships/diagramLayout" Target="../diagrams/layout4.xml"/><Relationship Id="rId7" Type="http://schemas.openxmlformats.org/officeDocument/2006/relationships/diagramQuickStyle" Target="../diagrams/quickStyle4.xml"/><Relationship Id="rId8" Type="http://schemas.openxmlformats.org/officeDocument/2006/relationships/diagramColors" Target="../diagrams/colors4.xml"/><Relationship Id="rId9" Type="http://schemas.microsoft.com/office/2007/relationships/diagramDrawing" Target="../diagrams/drawing4.xml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ctrTitle"/>
          </p:nvPr>
        </p:nvSpPr>
        <p:spPr>
          <a:xfrm>
            <a:off x="403316" y="2095443"/>
            <a:ext cx="8463000" cy="19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/>
            <a:r>
              <a:rPr sz="3600">
                <a:solidFill>
                  <a:srgbClr val="000000"/>
                </a:solidFill>
              </a:rPr>
              <a:t>“Engineering modular and orthogonal genetic logic gates for robust digital-like synthetic biology”</a:t>
            </a:r>
          </a:p>
          <a:p>
            <a:endParaRPr sz="3600">
              <a:solidFill>
                <a:srgbClr val="000000"/>
              </a:solidFill>
            </a:endParaRPr>
          </a:p>
          <a:p>
            <a:pPr lvl="0" rtl="0"/>
            <a:r>
              <a:rPr sz="3000" b="0">
                <a:solidFill>
                  <a:srgbClr val="000000"/>
                </a:solidFill>
              </a:rPr>
              <a:t>Baojun Wang, Richard I Kitney, </a:t>
            </a:r>
          </a:p>
          <a:p>
            <a:r>
              <a:rPr sz="3000" b="0">
                <a:solidFill>
                  <a:srgbClr val="000000"/>
                </a:solidFill>
              </a:rPr>
              <a:t>Nicolas Joly &amp; Martin Buck</a:t>
            </a:r>
          </a:p>
        </p:txBody>
      </p:sp>
      <p:sp>
        <p:nvSpPr>
          <p:cNvPr id="24" name="Shape 24"/>
          <p:cNvSpPr>
            <a:spLocks noGrp="1"/>
          </p:cNvSpPr>
          <p:nvPr>
            <p:ph type="subTitle" idx="1"/>
          </p:nvPr>
        </p:nvSpPr>
        <p:spPr>
          <a:xfrm>
            <a:off x="685800" y="4587112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/>
            <a:r>
              <a:rPr sz="2400">
                <a:solidFill>
                  <a:srgbClr val="000000"/>
                </a:solidFill>
              </a:rPr>
              <a:t>Jamal Elkhader &amp; Queenie Chan</a:t>
            </a:r>
          </a:p>
          <a:p>
            <a:r>
              <a:rPr sz="2400">
                <a:solidFill>
                  <a:srgbClr val="000000"/>
                </a:solidFill>
              </a:rPr>
              <a:t>22 February 2012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431687" y="274637"/>
            <a:ext cx="8280625" cy="66661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9" name="Shape 79"/>
          <p:cNvSpPr/>
          <p:nvPr/>
        </p:nvSpPr>
        <p:spPr>
          <a:xfrm>
            <a:off x="4006164" y="-27273"/>
            <a:ext cx="1319399" cy="55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 sz="2400" dirty="0">
                <a:latin typeface="Palatino"/>
                <a:cs typeface="Palatino"/>
              </a:rPr>
              <a:t>Gate 2</a:t>
            </a:r>
          </a:p>
        </p:txBody>
      </p:sp>
      <p:sp>
        <p:nvSpPr>
          <p:cNvPr id="80" name="Shape 80"/>
          <p:cNvSpPr/>
          <p:nvPr/>
        </p:nvSpPr>
        <p:spPr>
          <a:xfrm>
            <a:off x="0" y="580600"/>
            <a:ext cx="1272300" cy="461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sz="1800" b="1" dirty="0">
                <a:latin typeface="Palatino"/>
                <a:cs typeface="Palatino"/>
              </a:rPr>
              <a:t>30ºC</a:t>
            </a:r>
          </a:p>
        </p:txBody>
      </p:sp>
      <p:sp>
        <p:nvSpPr>
          <p:cNvPr id="81" name="Shape 81"/>
          <p:cNvSpPr/>
          <p:nvPr/>
        </p:nvSpPr>
        <p:spPr>
          <a:xfrm>
            <a:off x="0" y="38554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sz="1800" b="1">
                <a:latin typeface="Palatino"/>
                <a:cs typeface="Palatino"/>
              </a:rPr>
              <a:t>37ºC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210155" y="1367375"/>
            <a:ext cx="8828030" cy="738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r>
              <a:rPr dirty="0" smtClean="0"/>
              <a:t>NAND </a:t>
            </a:r>
            <a:r>
              <a:rPr dirty="0"/>
              <a:t>gates: Design &amp; Modularity Test</a:t>
            </a:r>
          </a:p>
        </p:txBody>
      </p:sp>
      <p:sp>
        <p:nvSpPr>
          <p:cNvPr id="87" name="Shape 87"/>
          <p:cNvSpPr/>
          <p:nvPr/>
        </p:nvSpPr>
        <p:spPr>
          <a:xfrm>
            <a:off x="216905" y="3026429"/>
            <a:ext cx="8710188" cy="33340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8" name="Shape 88"/>
          <p:cNvSpPr/>
          <p:nvPr/>
        </p:nvSpPr>
        <p:spPr>
          <a:xfrm>
            <a:off x="2209425" y="2569229"/>
            <a:ext cx="3657600" cy="55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sz="2400" dirty="0">
                <a:latin typeface="Palatino"/>
                <a:cs typeface="Palatino"/>
              </a:rPr>
              <a:t>Gate 3</a:t>
            </a:r>
          </a:p>
        </p:txBody>
      </p:sp>
      <p:sp>
        <p:nvSpPr>
          <p:cNvPr id="89" name="Shape 89"/>
          <p:cNvSpPr/>
          <p:nvPr/>
        </p:nvSpPr>
        <p:spPr>
          <a:xfrm>
            <a:off x="6097125" y="4395129"/>
            <a:ext cx="1429199" cy="55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sz="2400">
                <a:latin typeface="Palatino"/>
                <a:cs typeface="Palatino"/>
              </a:rPr>
              <a:t>Gate 4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11907981"/>
              </p:ext>
            </p:extLst>
          </p:nvPr>
        </p:nvGraphicFramePr>
        <p:xfrm>
          <a:off x="210155" y="10071"/>
          <a:ext cx="8735398" cy="83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313764" y="821765"/>
            <a:ext cx="8546353" cy="57970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7" name="Shape 97"/>
          <p:cNvSpPr/>
          <p:nvPr/>
        </p:nvSpPr>
        <p:spPr>
          <a:xfrm>
            <a:off x="2170754" y="341359"/>
            <a:ext cx="1413300" cy="55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sz="2400" dirty="0">
                <a:latin typeface="Palatino"/>
                <a:cs typeface="Palatino"/>
              </a:rPr>
              <a:t>Gate 3</a:t>
            </a:r>
          </a:p>
        </p:txBody>
      </p:sp>
      <p:sp>
        <p:nvSpPr>
          <p:cNvPr id="98" name="Shape 98"/>
          <p:cNvSpPr/>
          <p:nvPr/>
        </p:nvSpPr>
        <p:spPr>
          <a:xfrm>
            <a:off x="6258774" y="341359"/>
            <a:ext cx="1711500" cy="55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sz="2400" dirty="0">
                <a:latin typeface="Palatino"/>
                <a:cs typeface="Palatino"/>
              </a:rPr>
              <a:t>Gate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235" y="940150"/>
            <a:ext cx="11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Palatino"/>
                <a:cs typeface="Palatino"/>
              </a:rPr>
              <a:t>Predicted</a:t>
            </a:r>
            <a:endParaRPr lang="en-US" sz="1800" b="1" dirty="0">
              <a:latin typeface="Palatino"/>
              <a:cs typeface="Palatin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764" y="3811842"/>
            <a:ext cx="96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Palatino"/>
                <a:cs typeface="Palatino"/>
              </a:rPr>
              <a:t>Results</a:t>
            </a:r>
            <a:endParaRPr lang="en-US" sz="1800" b="1" dirty="0">
              <a:latin typeface="Palatino"/>
              <a:cs typeface="Palatino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86396" y="1060780"/>
            <a:ext cx="8229600" cy="738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/>
            <a:r>
              <a:rPr dirty="0"/>
              <a:t>NAND gate FACS data</a:t>
            </a:r>
          </a:p>
        </p:txBody>
      </p:sp>
      <p:sp>
        <p:nvSpPr>
          <p:cNvPr id="104" name="Shape 104"/>
          <p:cNvSpPr/>
          <p:nvPr/>
        </p:nvSpPr>
        <p:spPr>
          <a:xfrm>
            <a:off x="676170" y="2789740"/>
            <a:ext cx="8116767" cy="37021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5" name="Shape 105"/>
          <p:cNvSpPr/>
          <p:nvPr/>
        </p:nvSpPr>
        <p:spPr>
          <a:xfrm>
            <a:off x="3386797" y="2182097"/>
            <a:ext cx="1970769" cy="923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/>
          <a:p>
            <a:pPr algn="ctr"/>
            <a:r>
              <a:rPr sz="2400" dirty="0">
                <a:latin typeface="Palatino"/>
                <a:cs typeface="Palatino"/>
              </a:rPr>
              <a:t>Both inputs added --&gt; off</a:t>
            </a:r>
          </a:p>
        </p:txBody>
      </p:sp>
      <p:cxnSp>
        <p:nvCxnSpPr>
          <p:cNvPr id="106" name="Shape 106"/>
          <p:cNvCxnSpPr>
            <a:stCxn id="105" idx="1"/>
          </p:cNvCxnSpPr>
          <p:nvPr/>
        </p:nvCxnSpPr>
        <p:spPr>
          <a:xfrm rot="10800000" flipV="1">
            <a:off x="2540097" y="2643747"/>
            <a:ext cx="846700" cy="830864"/>
          </a:xfrm>
          <a:prstGeom prst="curvedConnector3">
            <a:avLst>
              <a:gd name="adj1" fmla="val 50000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Shape 107"/>
          <p:cNvCxnSpPr>
            <a:stCxn id="105" idx="3"/>
          </p:cNvCxnSpPr>
          <p:nvPr/>
        </p:nvCxnSpPr>
        <p:spPr>
          <a:xfrm>
            <a:off x="5357566" y="2643747"/>
            <a:ext cx="992683" cy="461649"/>
          </a:xfrm>
          <a:prstGeom prst="curvedConnector3">
            <a:avLst>
              <a:gd name="adj1" fmla="val 50000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172971771"/>
              </p:ext>
            </p:extLst>
          </p:nvPr>
        </p:nvGraphicFramePr>
        <p:xfrm>
          <a:off x="210155" y="10071"/>
          <a:ext cx="8735398" cy="83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457200" y="1991613"/>
            <a:ext cx="3265362" cy="3816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pPr>
              <a:buSzPct val="150000"/>
            </a:pPr>
            <a:r>
              <a:rPr lang="en-US" sz="2400" dirty="0">
                <a:latin typeface="Palatino"/>
                <a:cs typeface="Palatino"/>
              </a:rPr>
              <a:t>C</a:t>
            </a:r>
            <a:r>
              <a:rPr sz="2400" dirty="0" smtClean="0">
                <a:latin typeface="Palatino"/>
                <a:cs typeface="Palatino"/>
              </a:rPr>
              <a:t>ompatibility </a:t>
            </a:r>
            <a:r>
              <a:rPr sz="2400" dirty="0">
                <a:latin typeface="Palatino"/>
                <a:cs typeface="Palatino"/>
              </a:rPr>
              <a:t>of </a:t>
            </a:r>
            <a:r>
              <a:rPr lang="en-US" sz="2400" dirty="0" smtClean="0">
                <a:latin typeface="Palatino"/>
                <a:cs typeface="Palatino"/>
              </a:rPr>
              <a:t>AND gate </a:t>
            </a:r>
            <a:r>
              <a:rPr sz="2400" dirty="0" smtClean="0">
                <a:latin typeface="Palatino"/>
                <a:cs typeface="Palatino"/>
              </a:rPr>
              <a:t>with </a:t>
            </a:r>
            <a:r>
              <a:rPr sz="2400" dirty="0">
                <a:latin typeface="Palatino"/>
                <a:cs typeface="Palatino"/>
              </a:rPr>
              <a:t>chassis</a:t>
            </a:r>
          </a:p>
          <a:p>
            <a:pPr>
              <a:buSzPct val="150000"/>
            </a:pPr>
            <a:endParaRPr sz="2400" dirty="0">
              <a:latin typeface="Palatino"/>
              <a:cs typeface="Palatino"/>
            </a:endParaRPr>
          </a:p>
          <a:p>
            <a:pPr>
              <a:buSzPct val="150000"/>
            </a:pPr>
            <a:r>
              <a:rPr lang="en-US" sz="2400" dirty="0" smtClean="0">
                <a:latin typeface="Palatino"/>
                <a:cs typeface="Palatino"/>
              </a:rPr>
              <a:t>Top</a:t>
            </a:r>
            <a:r>
              <a:rPr sz="2400" dirty="0" smtClean="0">
                <a:latin typeface="Palatino"/>
                <a:cs typeface="Palatino"/>
              </a:rPr>
              <a:t>: </a:t>
            </a:r>
            <a:r>
              <a:rPr sz="2400" dirty="0">
                <a:latin typeface="Palatino"/>
                <a:cs typeface="Palatino"/>
              </a:rPr>
              <a:t>Gate 1 </a:t>
            </a:r>
            <a:r>
              <a:rPr lang="en-US" sz="2400" dirty="0" smtClean="0">
                <a:latin typeface="Palatino"/>
                <a:cs typeface="Palatino"/>
              </a:rPr>
              <a:t>            </a:t>
            </a:r>
            <a:r>
              <a:rPr sz="2400" dirty="0" smtClean="0">
                <a:latin typeface="Palatino"/>
                <a:cs typeface="Palatino"/>
              </a:rPr>
              <a:t>(</a:t>
            </a:r>
            <a:r>
              <a:rPr sz="2400" dirty="0">
                <a:latin typeface="Palatino"/>
                <a:cs typeface="Palatino"/>
              </a:rPr>
              <a:t>P</a:t>
            </a:r>
            <a:r>
              <a:rPr sz="2400" baseline="-25000" dirty="0">
                <a:latin typeface="Palatino"/>
                <a:cs typeface="Palatino"/>
              </a:rPr>
              <a:t>lac</a:t>
            </a:r>
            <a:r>
              <a:rPr sz="2400" dirty="0">
                <a:latin typeface="Palatino"/>
                <a:cs typeface="Palatino"/>
              </a:rPr>
              <a:t> + </a:t>
            </a:r>
            <a:r>
              <a:rPr sz="2400" dirty="0" smtClean="0">
                <a:latin typeface="Palatino"/>
                <a:cs typeface="Palatino"/>
              </a:rPr>
              <a:t>P</a:t>
            </a:r>
            <a:r>
              <a:rPr lang="en-US" sz="2400" baseline="-25000" dirty="0" smtClean="0">
                <a:latin typeface="Palatino"/>
                <a:cs typeface="Palatino"/>
              </a:rPr>
              <a:t>BAD</a:t>
            </a:r>
            <a:r>
              <a:rPr sz="2400" dirty="0" smtClean="0">
                <a:latin typeface="Palatino"/>
                <a:cs typeface="Palatino"/>
              </a:rPr>
              <a:t>)</a:t>
            </a:r>
            <a:endParaRPr sz="2400" dirty="0">
              <a:latin typeface="Palatino"/>
              <a:cs typeface="Palatino"/>
            </a:endParaRPr>
          </a:p>
          <a:p>
            <a:pPr>
              <a:buSzPct val="150000"/>
            </a:pPr>
            <a:endParaRPr sz="2400" dirty="0">
              <a:latin typeface="Palatino"/>
              <a:cs typeface="Palatino"/>
            </a:endParaRPr>
          </a:p>
          <a:p>
            <a:pPr>
              <a:buSzPct val="150000"/>
            </a:pPr>
            <a:r>
              <a:rPr lang="en-US" sz="2400" dirty="0">
                <a:latin typeface="Palatino"/>
                <a:cs typeface="Palatino"/>
              </a:rPr>
              <a:t>B</a:t>
            </a:r>
            <a:r>
              <a:rPr sz="2400" dirty="0" smtClean="0">
                <a:latin typeface="Palatino"/>
                <a:cs typeface="Palatino"/>
              </a:rPr>
              <a:t>ottom</a:t>
            </a:r>
            <a:r>
              <a:rPr sz="2400" dirty="0">
                <a:latin typeface="Palatino"/>
                <a:cs typeface="Palatino"/>
              </a:rPr>
              <a:t>: Gate 2 </a:t>
            </a:r>
            <a:r>
              <a:rPr lang="en-US" sz="2400" dirty="0" smtClean="0">
                <a:latin typeface="Palatino"/>
                <a:cs typeface="Palatino"/>
              </a:rPr>
              <a:t>         </a:t>
            </a:r>
            <a:r>
              <a:rPr sz="2400" dirty="0" smtClean="0">
                <a:latin typeface="Palatino"/>
                <a:cs typeface="Palatino"/>
              </a:rPr>
              <a:t>(</a:t>
            </a:r>
            <a:r>
              <a:rPr sz="2400" dirty="0">
                <a:latin typeface="Palatino"/>
                <a:cs typeface="Palatino"/>
              </a:rPr>
              <a:t>P</a:t>
            </a:r>
            <a:r>
              <a:rPr sz="2400" baseline="-25000" dirty="0">
                <a:latin typeface="Palatino"/>
                <a:cs typeface="Palatino"/>
              </a:rPr>
              <a:t>lux</a:t>
            </a:r>
            <a:r>
              <a:rPr sz="2400" dirty="0">
                <a:latin typeface="Palatino"/>
                <a:cs typeface="Palatino"/>
              </a:rPr>
              <a:t> + </a:t>
            </a:r>
            <a:r>
              <a:rPr lang="en-US" sz="2400" dirty="0">
                <a:latin typeface="Palatino"/>
                <a:cs typeface="Palatino"/>
              </a:rPr>
              <a:t>P</a:t>
            </a:r>
            <a:r>
              <a:rPr lang="en-US" sz="2400" baseline="-25000" dirty="0">
                <a:latin typeface="Palatino"/>
                <a:cs typeface="Palatino"/>
              </a:rPr>
              <a:t>BAD</a:t>
            </a:r>
            <a:r>
              <a:rPr sz="2400" dirty="0" smtClean="0">
                <a:latin typeface="Palatino"/>
                <a:cs typeface="Palatino"/>
              </a:rPr>
              <a:t>)</a:t>
            </a:r>
            <a:endParaRPr sz="2400" dirty="0">
              <a:latin typeface="Palatino"/>
              <a:cs typeface="Palatino"/>
            </a:endParaRPr>
          </a:p>
        </p:txBody>
      </p:sp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42602" y="7856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r>
              <a:rPr dirty="0"/>
              <a:t>Compatibility</a:t>
            </a:r>
          </a:p>
        </p:txBody>
      </p:sp>
      <p:sp>
        <p:nvSpPr>
          <p:cNvPr id="114" name="Shape 114"/>
          <p:cNvSpPr/>
          <p:nvPr/>
        </p:nvSpPr>
        <p:spPr>
          <a:xfrm>
            <a:off x="4175108" y="1083929"/>
            <a:ext cx="4968891" cy="580910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" name="TextBox 1"/>
          <p:cNvSpPr txBox="1"/>
          <p:nvPr/>
        </p:nvSpPr>
        <p:spPr>
          <a:xfrm>
            <a:off x="5523828" y="875050"/>
            <a:ext cx="36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4177" y="1459917"/>
            <a:ext cx="36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1237" y="1489115"/>
            <a:ext cx="36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0569" y="1690749"/>
            <a:ext cx="36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1859" y="2326785"/>
            <a:ext cx="36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2990" y="4881656"/>
            <a:ext cx="36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4018823"/>
              </p:ext>
            </p:extLst>
          </p:nvPr>
        </p:nvGraphicFramePr>
        <p:xfrm>
          <a:off x="210155" y="10071"/>
          <a:ext cx="8735398" cy="83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r>
              <a:rPr/>
              <a:t>Conclusions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57200" y="1622356"/>
            <a:ext cx="8229600" cy="4193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457200" lvl="0" indent="-419100" rtl="0">
              <a:lnSpc>
                <a:spcPct val="110000"/>
              </a:lnSpc>
              <a:spcAft>
                <a:spcPts val="60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dirty="0">
                <a:latin typeface="Palatino"/>
                <a:cs typeface="Palatino"/>
              </a:rPr>
              <a:t>AND and NAND </a:t>
            </a:r>
            <a:r>
              <a:rPr dirty="0" smtClean="0">
                <a:latin typeface="Palatino"/>
                <a:cs typeface="Palatino"/>
              </a:rPr>
              <a:t>gate</a:t>
            </a:r>
            <a:r>
              <a:rPr lang="en-US" dirty="0" smtClean="0">
                <a:latin typeface="Palatino"/>
                <a:cs typeface="Palatino"/>
              </a:rPr>
              <a:t>s</a:t>
            </a:r>
            <a:r>
              <a:rPr dirty="0" smtClean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are </a:t>
            </a:r>
            <a:r>
              <a:rPr dirty="0" smtClean="0">
                <a:latin typeface="Palatino"/>
                <a:cs typeface="Palatino"/>
              </a:rPr>
              <a:t>modular</a:t>
            </a:r>
            <a:endParaRPr dirty="0">
              <a:latin typeface="Palatino"/>
              <a:cs typeface="Palatino"/>
            </a:endParaRPr>
          </a:p>
          <a:p>
            <a:pPr marL="457200" lvl="0" indent="-419100" rtl="0">
              <a:lnSpc>
                <a:spcPct val="110000"/>
              </a:lnSpc>
              <a:spcAft>
                <a:spcPts val="60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dirty="0">
                <a:latin typeface="Palatino"/>
                <a:cs typeface="Palatino"/>
              </a:rPr>
              <a:t>Sigmoidal response property allows system to be robust (minimal background noise)</a:t>
            </a:r>
          </a:p>
          <a:p>
            <a:pPr marL="457200" lvl="0" indent="-419100" rtl="0">
              <a:lnSpc>
                <a:spcPct val="110000"/>
              </a:lnSpc>
              <a:spcAft>
                <a:spcPts val="60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US" dirty="0">
                <a:latin typeface="Palatino"/>
                <a:cs typeface="Palatino"/>
              </a:rPr>
              <a:t>F</a:t>
            </a:r>
            <a:r>
              <a:rPr dirty="0" smtClean="0">
                <a:latin typeface="Palatino"/>
                <a:cs typeface="Palatino"/>
              </a:rPr>
              <a:t>orward </a:t>
            </a:r>
            <a:r>
              <a:rPr dirty="0">
                <a:latin typeface="Palatino"/>
                <a:cs typeface="Palatino"/>
              </a:rPr>
              <a:t>engineering and engineering-by-parts works!</a:t>
            </a:r>
          </a:p>
          <a:p>
            <a:pPr marL="457200" lvl="0" indent="-419100">
              <a:lnSpc>
                <a:spcPct val="110000"/>
              </a:lnSpc>
              <a:spcAft>
                <a:spcPts val="60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US" dirty="0">
                <a:latin typeface="Palatino"/>
                <a:cs typeface="Palatino"/>
              </a:rPr>
              <a:t>C</a:t>
            </a:r>
            <a:r>
              <a:rPr dirty="0" smtClean="0">
                <a:latin typeface="Palatino"/>
                <a:cs typeface="Palatino"/>
              </a:rPr>
              <a:t>rosstalk </a:t>
            </a:r>
            <a:r>
              <a:rPr dirty="0">
                <a:latin typeface="Palatino"/>
                <a:cs typeface="Palatino"/>
              </a:rPr>
              <a:t>can be avoided by picking promoters that are not native to chassis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r>
              <a:rPr dirty="0"/>
              <a:t>Significance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457200" y="1164164"/>
            <a:ext cx="8229600" cy="5693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0" lvl="0" indent="0">
              <a:spcAft>
                <a:spcPts val="600"/>
              </a:spcAft>
              <a:buSzPct val="150000"/>
              <a:buNone/>
            </a:pPr>
            <a:r>
              <a:rPr lang="en-US" sz="2400" u="sng" dirty="0">
                <a:solidFill>
                  <a:srgbClr val="000000"/>
                </a:solidFill>
                <a:latin typeface="Palatino"/>
                <a:cs typeface="Palatino"/>
              </a:rPr>
              <a:t>Modular</a:t>
            </a:r>
            <a:r>
              <a:rPr lang="en-US" sz="2400" dirty="0">
                <a:solidFill>
                  <a:srgbClr val="000000"/>
                </a:solidFill>
                <a:latin typeface="Palatino"/>
                <a:cs typeface="Palatino"/>
              </a:rPr>
              <a:t>:</a:t>
            </a:r>
          </a:p>
          <a:p>
            <a:pPr lvl="0">
              <a:spcAft>
                <a:spcPts val="600"/>
              </a:spcAft>
              <a:buSzPct val="150000"/>
            </a:pPr>
            <a:r>
              <a:rPr lang="en-US" sz="2400" dirty="0">
                <a:solidFill>
                  <a:srgbClr val="000000"/>
                </a:solidFill>
                <a:latin typeface="Palatino"/>
                <a:cs typeface="Palatino"/>
              </a:rPr>
              <a:t>Can use other inputs and outputs and AND / NAND gate will still work</a:t>
            </a:r>
          </a:p>
          <a:p>
            <a:pPr>
              <a:spcAft>
                <a:spcPts val="600"/>
              </a:spcAft>
              <a:buSzPct val="150000"/>
            </a:pPr>
            <a:r>
              <a:rPr lang="en-US" sz="2400" dirty="0">
                <a:solidFill>
                  <a:srgbClr val="000000"/>
                </a:solidFill>
                <a:latin typeface="Palatino"/>
                <a:cs typeface="Palatino"/>
              </a:rPr>
              <a:t>Parts-based engineering approach</a:t>
            </a:r>
          </a:p>
          <a:p>
            <a:pPr marL="0" lvl="0" indent="0" rtl="0">
              <a:spcAft>
                <a:spcPts val="600"/>
              </a:spcAft>
              <a:buSzPct val="150000"/>
              <a:buNone/>
            </a:pPr>
            <a:endParaRPr lang="en-US" sz="2400" u="sng" dirty="0" smtClean="0">
              <a:solidFill>
                <a:srgbClr val="000000"/>
              </a:solidFill>
              <a:latin typeface="Palatino"/>
              <a:cs typeface="Palatino"/>
            </a:endParaRPr>
          </a:p>
          <a:p>
            <a:pPr marL="0" lvl="0" indent="0" rtl="0">
              <a:spcAft>
                <a:spcPts val="600"/>
              </a:spcAft>
              <a:buSzPct val="150000"/>
              <a:buNone/>
            </a:pPr>
            <a:r>
              <a:rPr sz="2400" u="sng" dirty="0" smtClean="0">
                <a:solidFill>
                  <a:srgbClr val="000000"/>
                </a:solidFill>
                <a:latin typeface="Palatino"/>
                <a:cs typeface="Palatino"/>
              </a:rPr>
              <a:t>Control</a:t>
            </a:r>
            <a:r>
              <a:rPr sz="2400" dirty="0">
                <a:solidFill>
                  <a:srgbClr val="000000"/>
                </a:solidFill>
                <a:latin typeface="Palatino"/>
                <a:cs typeface="Palatino"/>
              </a:rPr>
              <a:t>:  </a:t>
            </a:r>
          </a:p>
          <a:p>
            <a:pPr lvl="0" rtl="0">
              <a:spcAft>
                <a:spcPts val="600"/>
              </a:spcAft>
              <a:buSzPct val="150000"/>
            </a:pPr>
            <a:r>
              <a:rPr lang="en-US" sz="2400" dirty="0" smtClean="0">
                <a:solidFill>
                  <a:srgbClr val="000000"/>
                </a:solidFill>
                <a:latin typeface="Palatino"/>
                <a:cs typeface="Palatino"/>
              </a:rPr>
              <a:t>N</a:t>
            </a:r>
            <a:r>
              <a:rPr sz="2400" dirty="0" smtClean="0">
                <a:solidFill>
                  <a:srgbClr val="000000"/>
                </a:solidFill>
                <a:latin typeface="Palatino"/>
                <a:cs typeface="Palatino"/>
              </a:rPr>
              <a:t>ew </a:t>
            </a:r>
            <a:r>
              <a:rPr sz="2400" dirty="0">
                <a:solidFill>
                  <a:srgbClr val="000000"/>
                </a:solidFill>
                <a:latin typeface="Palatino"/>
                <a:cs typeface="Palatino"/>
              </a:rPr>
              <a:t>genetic logic devices can be engineered predictably to generate desired behaviours in response to specific extra- or intra- cellular signalling inputs</a:t>
            </a:r>
          </a:p>
          <a:p>
            <a:pPr lvl="0" rtl="0">
              <a:spcAft>
                <a:spcPts val="600"/>
              </a:spcAft>
              <a:buSzPct val="150000"/>
            </a:pPr>
            <a:r>
              <a:rPr lang="en-US" sz="2400" dirty="0">
                <a:solidFill>
                  <a:srgbClr val="000000"/>
                </a:solidFill>
                <a:latin typeface="Palatino"/>
                <a:cs typeface="Palatino"/>
              </a:rPr>
              <a:t>I</a:t>
            </a:r>
            <a:r>
              <a:rPr sz="2400" dirty="0" smtClean="0">
                <a:solidFill>
                  <a:srgbClr val="000000"/>
                </a:solidFill>
                <a:latin typeface="Palatino"/>
                <a:cs typeface="Palatino"/>
              </a:rPr>
              <a:t>mproves </a:t>
            </a:r>
            <a:r>
              <a:rPr sz="2400" dirty="0">
                <a:solidFill>
                  <a:srgbClr val="000000"/>
                </a:solidFill>
                <a:latin typeface="Palatino"/>
                <a:cs typeface="Palatino"/>
              </a:rPr>
              <a:t>sensing specificity and accuracy of biological control</a:t>
            </a:r>
          </a:p>
          <a:p>
            <a:pPr>
              <a:spcAft>
                <a:spcPts val="600"/>
              </a:spcAft>
              <a:buSzPct val="150000"/>
            </a:pPr>
            <a:endParaRPr sz="24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457200" y="11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r>
              <a:rPr/>
              <a:t>Supplementary Slides </a:t>
            </a:r>
          </a:p>
        </p:txBody>
      </p:sp>
      <p:sp>
        <p:nvSpPr>
          <p:cNvPr id="133" name="Shape 133"/>
          <p:cNvSpPr/>
          <p:nvPr/>
        </p:nvSpPr>
        <p:spPr>
          <a:xfrm>
            <a:off x="1413491" y="977064"/>
            <a:ext cx="6959173" cy="57360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" name="TextBox 1"/>
          <p:cNvSpPr txBox="1"/>
          <p:nvPr/>
        </p:nvSpPr>
        <p:spPr>
          <a:xfrm>
            <a:off x="1868580" y="1254450"/>
            <a:ext cx="623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Palatino"/>
                <a:cs typeface="Palatino"/>
              </a:rPr>
              <a:t>P</a:t>
            </a:r>
            <a:r>
              <a:rPr lang="en-US" sz="2400" baseline="-25000" dirty="0" err="1" smtClean="0">
                <a:latin typeface="Palatino"/>
                <a:cs typeface="Palatino"/>
              </a:rPr>
              <a:t>lac</a:t>
            </a:r>
            <a:endParaRPr lang="en-US" sz="2400" baseline="-25000" dirty="0">
              <a:latin typeface="Palatino"/>
              <a:cs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2739" y="1176017"/>
            <a:ext cx="814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P</a:t>
            </a:r>
            <a:r>
              <a:rPr lang="en-US" sz="2400" baseline="-25000" dirty="0" smtClean="0">
                <a:latin typeface="Palatino"/>
                <a:cs typeface="Palatino"/>
              </a:rPr>
              <a:t>BAD</a:t>
            </a:r>
            <a:endParaRPr lang="en-US" sz="2400" baseline="-25000" dirty="0">
              <a:latin typeface="Palatino"/>
              <a:cs typeface="Palati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8610" y="4175272"/>
            <a:ext cx="6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Palatino"/>
                <a:cs typeface="Palatino"/>
              </a:rPr>
              <a:t>P</a:t>
            </a:r>
            <a:r>
              <a:rPr lang="en-US" sz="2400" baseline="-25000" dirty="0" err="1" smtClean="0">
                <a:latin typeface="Palatino"/>
                <a:cs typeface="Palatino"/>
              </a:rPr>
              <a:t>lux</a:t>
            </a:r>
            <a:endParaRPr lang="en-US" sz="2400" baseline="-25000" dirty="0">
              <a:latin typeface="Palatino"/>
              <a:cs typeface="Palatino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r>
              <a:rPr/>
              <a:t>Background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457200" y="1448387"/>
            <a:ext cx="8229600" cy="4416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38100" lvl="0" indent="0" rtl="0">
              <a:buClr>
                <a:schemeClr val="dk1"/>
              </a:buClr>
              <a:buSzPct val="166666"/>
              <a:buNone/>
            </a:pPr>
            <a:r>
              <a:rPr dirty="0">
                <a:latin typeface="Palatino"/>
                <a:cs typeface="Palatino"/>
              </a:rPr>
              <a:t>AND gate:</a:t>
            </a:r>
          </a:p>
          <a:p>
            <a:endParaRPr dirty="0">
              <a:latin typeface="Palatino"/>
              <a:cs typeface="Palatino"/>
            </a:endParaRPr>
          </a:p>
          <a:p>
            <a:endParaRPr dirty="0">
              <a:latin typeface="Palatino"/>
              <a:cs typeface="Palatino"/>
            </a:endParaRPr>
          </a:p>
          <a:p>
            <a:endParaRPr dirty="0">
              <a:latin typeface="Palatino"/>
              <a:cs typeface="Palatino"/>
            </a:endParaRPr>
          </a:p>
          <a:p>
            <a:endParaRPr dirty="0">
              <a:latin typeface="Palatino"/>
              <a:cs typeface="Palatino"/>
            </a:endParaRPr>
          </a:p>
          <a:p>
            <a:endParaRPr dirty="0">
              <a:latin typeface="Palatino"/>
              <a:cs typeface="Palatino"/>
            </a:endParaRPr>
          </a:p>
          <a:p>
            <a:endParaRPr dirty="0">
              <a:latin typeface="Palatino"/>
              <a:cs typeface="Palatino"/>
            </a:endParaRPr>
          </a:p>
          <a:p>
            <a:endParaRPr dirty="0">
              <a:latin typeface="Palatino"/>
              <a:cs typeface="Palatino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620861" y="2213388"/>
            <a:ext cx="7659832" cy="36947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" name="Rounded Rectangle 1"/>
          <p:cNvSpPr/>
          <p:nvPr/>
        </p:nvSpPr>
        <p:spPr>
          <a:xfrm>
            <a:off x="457200" y="2067396"/>
            <a:ext cx="3985331" cy="1378029"/>
          </a:xfrm>
          <a:prstGeom prst="round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6831" y="3942508"/>
            <a:ext cx="3985331" cy="1378029"/>
          </a:xfrm>
          <a:prstGeom prst="round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r>
              <a:rPr/>
              <a:t>Background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457200" y="1785446"/>
            <a:ext cx="8229600" cy="64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38100" lvl="0" indent="0">
              <a:buClr>
                <a:schemeClr val="dk1"/>
              </a:buClr>
              <a:buSzPct val="166666"/>
              <a:buNone/>
            </a:pPr>
            <a:r>
              <a:rPr dirty="0">
                <a:latin typeface="Palatino"/>
                <a:cs typeface="Palatino"/>
              </a:rPr>
              <a:t>NAND gate:</a:t>
            </a:r>
          </a:p>
        </p:txBody>
      </p:sp>
      <p:sp>
        <p:nvSpPr>
          <p:cNvPr id="38" name="Shape 38"/>
          <p:cNvSpPr/>
          <p:nvPr/>
        </p:nvSpPr>
        <p:spPr>
          <a:xfrm>
            <a:off x="312882" y="2606785"/>
            <a:ext cx="8602518" cy="27272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r>
              <a:rPr dirty="0"/>
              <a:t>Background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1501782"/>
            <a:ext cx="8229600" cy="43827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38100" lvl="0" indent="0" rtl="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ct val="166666"/>
              <a:buNone/>
            </a:pPr>
            <a:r>
              <a:rPr dirty="0" smtClean="0">
                <a:latin typeface="Palatino"/>
                <a:cs typeface="Palatino"/>
              </a:rPr>
              <a:t>Terms</a:t>
            </a:r>
            <a:r>
              <a:rPr lang="en-US" dirty="0" smtClean="0">
                <a:latin typeface="Palatino"/>
                <a:cs typeface="Palatino"/>
              </a:rPr>
              <a:t>:</a:t>
            </a:r>
            <a:endParaRPr dirty="0">
              <a:latin typeface="Palatino"/>
              <a:cs typeface="Palatino"/>
            </a:endParaRPr>
          </a:p>
          <a:p>
            <a:pPr marL="914400" lvl="1" indent="-381000" rtl="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ct val="80000"/>
              <a:buFont typeface="Courier New"/>
              <a:buChar char="o"/>
            </a:pPr>
            <a:r>
              <a:rPr u="sng" dirty="0">
                <a:latin typeface="Palatino"/>
                <a:cs typeface="Palatino"/>
              </a:rPr>
              <a:t>Digital system</a:t>
            </a:r>
            <a:r>
              <a:rPr dirty="0">
                <a:latin typeface="Palatino"/>
                <a:cs typeface="Palatino"/>
              </a:rPr>
              <a:t>: on/</a:t>
            </a:r>
            <a:r>
              <a:rPr dirty="0" smtClean="0">
                <a:latin typeface="Palatino"/>
                <a:cs typeface="Palatino"/>
              </a:rPr>
              <a:t>off</a:t>
            </a:r>
            <a:endParaRPr lang="en-US" dirty="0">
              <a:latin typeface="Palatino"/>
              <a:cs typeface="Palatino"/>
            </a:endParaRPr>
          </a:p>
          <a:p>
            <a:pPr marL="914400" lvl="1" indent="-381000" rtl="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ct val="80000"/>
              <a:buFont typeface="Courier New"/>
              <a:buChar char="o"/>
            </a:pPr>
            <a:r>
              <a:rPr u="sng" dirty="0" smtClean="0">
                <a:latin typeface="Palatino"/>
                <a:cs typeface="Palatino"/>
              </a:rPr>
              <a:t>Forward </a:t>
            </a:r>
            <a:r>
              <a:rPr u="sng" dirty="0">
                <a:latin typeface="Palatino"/>
                <a:cs typeface="Palatino"/>
              </a:rPr>
              <a:t>engineering</a:t>
            </a:r>
            <a:r>
              <a:rPr dirty="0">
                <a:latin typeface="Palatino"/>
                <a:cs typeface="Palatino"/>
              </a:rPr>
              <a:t>: classifying/evaluating components before choosing the parts to build the system</a:t>
            </a:r>
          </a:p>
          <a:p>
            <a:pPr marL="914400" lvl="1" indent="-381000" rtl="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ct val="80000"/>
              <a:buFont typeface="Courier New"/>
              <a:buChar char="o"/>
            </a:pPr>
            <a:r>
              <a:rPr u="sng" dirty="0">
                <a:latin typeface="Palatino"/>
                <a:cs typeface="Palatino"/>
              </a:rPr>
              <a:t>Modular</a:t>
            </a:r>
            <a:r>
              <a:rPr dirty="0">
                <a:latin typeface="Palatino"/>
                <a:cs typeface="Palatino"/>
              </a:rPr>
              <a:t>: can change inputs and outputs and logic gate will still work</a:t>
            </a:r>
          </a:p>
          <a:p>
            <a:pPr marL="914400" lvl="1" indent="-38100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ct val="80000"/>
              <a:buFont typeface="Courier New"/>
              <a:buChar char="o"/>
            </a:pPr>
            <a:r>
              <a:rPr u="sng" dirty="0">
                <a:latin typeface="Palatino"/>
                <a:cs typeface="Palatino"/>
              </a:rPr>
              <a:t>Orthogonal</a:t>
            </a:r>
            <a:r>
              <a:rPr dirty="0">
                <a:latin typeface="Palatino"/>
                <a:cs typeface="Palatino"/>
              </a:rPr>
              <a:t>: no cross-talk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r>
              <a:rPr/>
              <a:t>Project Overview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457200" y="1530459"/>
            <a:ext cx="8229600" cy="1569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0" lvl="0" indent="0" rtl="0">
              <a:buNone/>
            </a:pPr>
            <a:r>
              <a:rPr u="sng" dirty="0">
                <a:latin typeface="Palatino"/>
                <a:cs typeface="Palatino"/>
              </a:rPr>
              <a:t>Purpose</a:t>
            </a:r>
            <a:r>
              <a:rPr dirty="0">
                <a:latin typeface="Palatino"/>
                <a:cs typeface="Palatino"/>
              </a:rPr>
              <a:t>: to engineer a digital-like system using </a:t>
            </a:r>
            <a:r>
              <a:rPr lang="en-US" dirty="0" smtClean="0">
                <a:latin typeface="Palatino"/>
                <a:cs typeface="Palatino"/>
              </a:rPr>
              <a:t>	</a:t>
            </a:r>
            <a:r>
              <a:rPr dirty="0" smtClean="0">
                <a:latin typeface="Palatino"/>
                <a:cs typeface="Palatino"/>
              </a:rPr>
              <a:t>modular </a:t>
            </a:r>
            <a:r>
              <a:rPr dirty="0">
                <a:latin typeface="Palatino"/>
                <a:cs typeface="Palatino"/>
              </a:rPr>
              <a:t>and orthogonal parts via forward </a:t>
            </a:r>
            <a:r>
              <a:rPr lang="en-US" dirty="0" smtClean="0">
                <a:latin typeface="Palatino"/>
                <a:cs typeface="Palatino"/>
              </a:rPr>
              <a:t>	</a:t>
            </a:r>
            <a:r>
              <a:rPr dirty="0" smtClean="0">
                <a:latin typeface="Palatino"/>
                <a:cs typeface="Palatino"/>
              </a:rPr>
              <a:t>engineering</a:t>
            </a:r>
            <a:endParaRPr dirty="0">
              <a:latin typeface="Palatino"/>
              <a:cs typeface="Palatin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0075" y="3375966"/>
            <a:ext cx="6186309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lvl="0" indent="-571500">
              <a:buSzPct val="100000"/>
              <a:buFont typeface="+mj-lt"/>
              <a:buAutoNum type="romanUcPeriod"/>
            </a:pPr>
            <a:r>
              <a:rPr lang="en-US" sz="3000" dirty="0">
                <a:latin typeface="Palatino"/>
                <a:cs typeface="Palatino"/>
              </a:rPr>
              <a:t>Classification</a:t>
            </a:r>
          </a:p>
          <a:p>
            <a:pPr marL="571500" lvl="0" indent="-571500">
              <a:buSzPct val="100000"/>
              <a:buFont typeface="+mj-lt"/>
              <a:buAutoNum type="romanUcPeriod"/>
            </a:pPr>
            <a:r>
              <a:rPr lang="en-US" sz="3000" dirty="0">
                <a:latin typeface="Palatino"/>
                <a:cs typeface="Palatino"/>
              </a:rPr>
              <a:t>Design AND gate</a:t>
            </a:r>
          </a:p>
          <a:p>
            <a:pPr marL="571500" lvl="0" indent="-571500">
              <a:spcBef>
                <a:spcPts val="600"/>
              </a:spcBef>
              <a:buSzPct val="100000"/>
              <a:buFont typeface="+mj-lt"/>
              <a:buAutoNum type="romanUcPeriod"/>
            </a:pPr>
            <a:r>
              <a:rPr lang="en-US" sz="3000" dirty="0">
                <a:latin typeface="Palatino"/>
                <a:cs typeface="Palatino"/>
              </a:rPr>
              <a:t>Test Modularity</a:t>
            </a:r>
          </a:p>
          <a:p>
            <a:pPr marL="571500" lvl="0" indent="-571500">
              <a:spcBef>
                <a:spcPts val="600"/>
              </a:spcBef>
              <a:buSzPct val="100000"/>
              <a:buFont typeface="+mj-lt"/>
              <a:buAutoNum type="romanUcPeriod"/>
            </a:pPr>
            <a:r>
              <a:rPr lang="en-US" sz="3000" dirty="0">
                <a:latin typeface="Palatino"/>
                <a:cs typeface="Palatino"/>
              </a:rPr>
              <a:t>repeat II and III for NAND gate</a:t>
            </a:r>
          </a:p>
          <a:p>
            <a:pPr marL="571500" lvl="0" indent="-571500">
              <a:buSzPct val="100000"/>
              <a:buFont typeface="+mj-lt"/>
              <a:buAutoNum type="romanUcPeriod"/>
            </a:pPr>
            <a:r>
              <a:rPr lang="en-US" sz="3000" dirty="0" smtClean="0">
                <a:latin typeface="Palatino"/>
                <a:cs typeface="Palatino"/>
              </a:rPr>
              <a:t>Compatibility </a:t>
            </a:r>
            <a:endParaRPr lang="en-US" sz="3000" dirty="0">
              <a:latin typeface="Palatino"/>
              <a:cs typeface="Palatino"/>
            </a:endParaRPr>
          </a:p>
          <a:p>
            <a:endParaRPr lang="en-US" sz="3000" dirty="0">
              <a:latin typeface="Palatino"/>
              <a:cs typeface="Palatino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24243" y="783399"/>
            <a:ext cx="8697067" cy="738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r>
              <a:rPr dirty="0"/>
              <a:t>Classification: </a:t>
            </a:r>
            <a:r>
              <a:rPr dirty="0" smtClean="0"/>
              <a:t>Forward</a:t>
            </a:r>
            <a:r>
              <a:rPr lang="en-US" dirty="0" smtClean="0"/>
              <a:t> </a:t>
            </a:r>
            <a:r>
              <a:rPr dirty="0" smtClean="0"/>
              <a:t>Engineering</a:t>
            </a:r>
            <a:endParaRPr dirty="0"/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57200" y="1823790"/>
            <a:ext cx="8229600" cy="19543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>
              <a:buSzPct val="150000"/>
            </a:pPr>
            <a:r>
              <a:rPr sz="2000" dirty="0">
                <a:latin typeface="Palatino"/>
                <a:cs typeface="Palatino"/>
              </a:rPr>
              <a:t>3 different promoters: </a:t>
            </a:r>
            <a:r>
              <a:rPr lang="en-US" sz="2000" dirty="0">
                <a:latin typeface="Palatino"/>
                <a:cs typeface="Palatino"/>
              </a:rPr>
              <a:t>P</a:t>
            </a:r>
            <a:r>
              <a:rPr lang="en-US" sz="2000" baseline="-25000" dirty="0">
                <a:latin typeface="Palatino"/>
                <a:cs typeface="Palatino"/>
              </a:rPr>
              <a:t>lac</a:t>
            </a:r>
            <a:r>
              <a:rPr lang="en-US" sz="2000" dirty="0">
                <a:latin typeface="Palatino"/>
                <a:cs typeface="Palatino"/>
              </a:rPr>
              <a:t>, P</a:t>
            </a:r>
            <a:r>
              <a:rPr lang="en-US" sz="2000" baseline="-25000" dirty="0">
                <a:latin typeface="Palatino"/>
                <a:cs typeface="Palatino"/>
              </a:rPr>
              <a:t>BAD</a:t>
            </a:r>
            <a:r>
              <a:rPr lang="en-US" sz="2000" dirty="0">
                <a:latin typeface="Palatino"/>
                <a:cs typeface="Palatino"/>
              </a:rPr>
              <a:t>, P</a:t>
            </a:r>
            <a:r>
              <a:rPr lang="en-US" sz="2000" baseline="-25000" dirty="0">
                <a:latin typeface="Palatino"/>
                <a:cs typeface="Palatino"/>
              </a:rPr>
              <a:t>lux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50000"/>
            </a:pPr>
            <a:r>
              <a:rPr sz="2000" dirty="0" smtClean="0">
                <a:latin typeface="Palatino"/>
                <a:cs typeface="Palatino"/>
              </a:rPr>
              <a:t>3 </a:t>
            </a:r>
            <a:r>
              <a:rPr sz="2000" dirty="0">
                <a:latin typeface="Palatino"/>
                <a:cs typeface="Palatino"/>
              </a:rPr>
              <a:t>test conditions:</a:t>
            </a:r>
          </a:p>
          <a:p>
            <a:pPr marL="9144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b="1" dirty="0">
                <a:latin typeface="Palatino"/>
                <a:cs typeface="Palatino"/>
              </a:rPr>
              <a:t>promoters' responses, </a:t>
            </a:r>
            <a:r>
              <a:rPr sz="2000" b="1" i="1" dirty="0">
                <a:latin typeface="Palatino"/>
                <a:cs typeface="Palatino"/>
              </a:rPr>
              <a:t>varying chassis </a:t>
            </a:r>
            <a:r>
              <a:rPr sz="2000" b="1" dirty="0">
                <a:latin typeface="Palatino"/>
                <a:cs typeface="Palatino"/>
              </a:rPr>
              <a:t>(</a:t>
            </a:r>
            <a:r>
              <a:rPr sz="2000" b="1" i="1" dirty="0">
                <a:latin typeface="Palatino"/>
                <a:cs typeface="Palatino"/>
              </a:rPr>
              <a:t>E. coli</a:t>
            </a:r>
            <a:r>
              <a:rPr sz="2000" b="1" dirty="0">
                <a:latin typeface="Palatino"/>
                <a:cs typeface="Palatino"/>
              </a:rPr>
              <a:t> MC4100, </a:t>
            </a:r>
            <a:r>
              <a:rPr sz="2000" b="1" i="1" dirty="0">
                <a:latin typeface="Palatino"/>
                <a:cs typeface="Palatino"/>
              </a:rPr>
              <a:t>E. coli</a:t>
            </a:r>
            <a:r>
              <a:rPr sz="2000" b="1" dirty="0">
                <a:latin typeface="Palatino"/>
                <a:cs typeface="Palatino"/>
              </a:rPr>
              <a:t> MC1061</a:t>
            </a:r>
            <a:r>
              <a:rPr sz="2000" b="1" dirty="0" smtClean="0">
                <a:latin typeface="Palatino"/>
                <a:cs typeface="Palatino"/>
              </a:rPr>
              <a:t>)</a:t>
            </a:r>
            <a:endParaRPr sz="2000" b="1" i="1" dirty="0">
              <a:latin typeface="Palatino"/>
              <a:cs typeface="Palatino"/>
            </a:endParaRPr>
          </a:p>
          <a:p>
            <a:endParaRPr sz="2000" i="1" dirty="0">
              <a:latin typeface="Palatino"/>
              <a:cs typeface="Palatino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815667" y="1545829"/>
            <a:ext cx="1774499" cy="100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 dirty="0"/>
              <a:t>IPTG --&gt; lac</a:t>
            </a:r>
          </a:p>
          <a:p>
            <a:pPr lvl="0" rtl="0"/>
            <a:r>
              <a:rPr dirty="0"/>
              <a:t>Arabinose --&gt; BAD</a:t>
            </a:r>
          </a:p>
          <a:p>
            <a:r>
              <a:rPr dirty="0"/>
              <a:t>AHL --&gt; lux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43" y="4384578"/>
            <a:ext cx="8821310" cy="243217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84052917"/>
              </p:ext>
            </p:extLst>
          </p:nvPr>
        </p:nvGraphicFramePr>
        <p:xfrm>
          <a:off x="210155" y="10071"/>
          <a:ext cx="8735398" cy="83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42" y="4313388"/>
            <a:ext cx="9019757" cy="2503364"/>
          </a:xfrm>
          <a:prstGeom prst="rect">
            <a:avLst/>
          </a:prstGeom>
        </p:spPr>
      </p:pic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24243" y="783399"/>
            <a:ext cx="8697067" cy="738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r>
              <a:rPr dirty="0"/>
              <a:t>Classification: </a:t>
            </a:r>
            <a:r>
              <a:rPr dirty="0" smtClean="0"/>
              <a:t>Forward</a:t>
            </a:r>
            <a:r>
              <a:rPr lang="en-US" dirty="0" smtClean="0"/>
              <a:t> </a:t>
            </a:r>
            <a:r>
              <a:rPr dirty="0" smtClean="0"/>
              <a:t>Engineering</a:t>
            </a:r>
            <a:endParaRPr dirty="0"/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57200" y="1822452"/>
            <a:ext cx="8229600" cy="2339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>
              <a:buSzPct val="150000"/>
            </a:pPr>
            <a:r>
              <a:rPr sz="2000" dirty="0">
                <a:latin typeface="Palatino"/>
                <a:cs typeface="Palatino"/>
              </a:rPr>
              <a:t>3 different promoters: </a:t>
            </a:r>
            <a:r>
              <a:rPr lang="en-US" sz="2000" dirty="0">
                <a:latin typeface="Palatino"/>
                <a:cs typeface="Palatino"/>
              </a:rPr>
              <a:t>P</a:t>
            </a:r>
            <a:r>
              <a:rPr lang="en-US" sz="2000" baseline="-25000" dirty="0">
                <a:latin typeface="Palatino"/>
                <a:cs typeface="Palatino"/>
              </a:rPr>
              <a:t>lac</a:t>
            </a:r>
            <a:r>
              <a:rPr lang="en-US" sz="2000" dirty="0">
                <a:latin typeface="Palatino"/>
                <a:cs typeface="Palatino"/>
              </a:rPr>
              <a:t>, P</a:t>
            </a:r>
            <a:r>
              <a:rPr lang="en-US" sz="2000" baseline="-25000" dirty="0">
                <a:latin typeface="Palatino"/>
                <a:cs typeface="Palatino"/>
              </a:rPr>
              <a:t>BAD</a:t>
            </a:r>
            <a:r>
              <a:rPr lang="en-US" sz="2000" dirty="0">
                <a:latin typeface="Palatino"/>
                <a:cs typeface="Palatino"/>
              </a:rPr>
              <a:t>, P</a:t>
            </a:r>
            <a:r>
              <a:rPr lang="en-US" sz="2000" baseline="-25000" dirty="0">
                <a:latin typeface="Palatino"/>
                <a:cs typeface="Palatino"/>
              </a:rPr>
              <a:t>lux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50000"/>
            </a:pPr>
            <a:r>
              <a:rPr sz="2000" dirty="0" smtClean="0">
                <a:latin typeface="Palatino"/>
                <a:cs typeface="Palatino"/>
              </a:rPr>
              <a:t>3 </a:t>
            </a:r>
            <a:r>
              <a:rPr sz="2000" dirty="0">
                <a:latin typeface="Palatino"/>
                <a:cs typeface="Palatino"/>
              </a:rPr>
              <a:t>test conditions:</a:t>
            </a:r>
          </a:p>
          <a:p>
            <a:pPr marL="9144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dirty="0">
                <a:latin typeface="Palatino"/>
                <a:cs typeface="Palatino"/>
              </a:rPr>
              <a:t>promoters' responses, varying chassis (</a:t>
            </a:r>
            <a:r>
              <a:rPr sz="2000" i="1" dirty="0">
                <a:latin typeface="Palatino"/>
                <a:cs typeface="Palatino"/>
              </a:rPr>
              <a:t>E. coli</a:t>
            </a:r>
            <a:r>
              <a:rPr sz="2000" dirty="0">
                <a:latin typeface="Palatino"/>
                <a:cs typeface="Palatino"/>
              </a:rPr>
              <a:t> MC4100, </a:t>
            </a:r>
            <a:r>
              <a:rPr sz="2000" i="1" dirty="0">
                <a:latin typeface="Palatino"/>
                <a:cs typeface="Palatino"/>
              </a:rPr>
              <a:t>E. coli</a:t>
            </a:r>
            <a:r>
              <a:rPr sz="2000" dirty="0">
                <a:latin typeface="Palatino"/>
                <a:cs typeface="Palatino"/>
              </a:rPr>
              <a:t> MC1061)</a:t>
            </a:r>
          </a:p>
          <a:p>
            <a:pPr marL="9144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b="1" dirty="0">
                <a:latin typeface="Palatino"/>
                <a:cs typeface="Palatino"/>
              </a:rPr>
              <a:t>promoters + RBSs responses with </a:t>
            </a:r>
            <a:r>
              <a:rPr sz="2000" b="1" i="1" dirty="0">
                <a:latin typeface="Palatino"/>
                <a:cs typeface="Palatino"/>
              </a:rPr>
              <a:t>varying </a:t>
            </a:r>
            <a:r>
              <a:rPr sz="2000" b="1" i="1" dirty="0" smtClean="0">
                <a:latin typeface="Palatino"/>
                <a:cs typeface="Palatino"/>
              </a:rPr>
              <a:t>RBS's</a:t>
            </a:r>
            <a:endParaRPr sz="2000" b="1" i="1" dirty="0">
              <a:latin typeface="Palatino"/>
              <a:cs typeface="Palatino"/>
            </a:endParaRPr>
          </a:p>
          <a:p>
            <a:endParaRPr sz="2000" i="1" dirty="0">
              <a:latin typeface="Palatino"/>
              <a:cs typeface="Palatino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815667" y="1545829"/>
            <a:ext cx="1774499" cy="100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 dirty="0"/>
              <a:t>IPTG --&gt; lac</a:t>
            </a:r>
          </a:p>
          <a:p>
            <a:pPr lvl="0" rtl="0"/>
            <a:r>
              <a:rPr dirty="0"/>
              <a:t>Arabinose --&gt; BAD</a:t>
            </a:r>
          </a:p>
          <a:p>
            <a:r>
              <a:rPr dirty="0"/>
              <a:t>AHL --&gt; lux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76722193"/>
              </p:ext>
            </p:extLst>
          </p:nvPr>
        </p:nvGraphicFramePr>
        <p:xfrm>
          <a:off x="210155" y="10071"/>
          <a:ext cx="8735398" cy="83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062818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24243" y="783399"/>
            <a:ext cx="8697067" cy="738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r>
              <a:rPr dirty="0"/>
              <a:t>Classification: </a:t>
            </a:r>
            <a:r>
              <a:rPr dirty="0" smtClean="0"/>
              <a:t>Forward</a:t>
            </a:r>
            <a:r>
              <a:rPr lang="en-US" dirty="0" smtClean="0"/>
              <a:t> </a:t>
            </a:r>
            <a:r>
              <a:rPr dirty="0" smtClean="0"/>
              <a:t>Engineering</a:t>
            </a:r>
            <a:endParaRPr dirty="0"/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57200" y="1781969"/>
            <a:ext cx="8229600" cy="31700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>
              <a:buSzPct val="150000"/>
            </a:pPr>
            <a:r>
              <a:rPr sz="2000" dirty="0">
                <a:latin typeface="Palatino"/>
                <a:cs typeface="Palatino"/>
              </a:rPr>
              <a:t>3 different promoters: P</a:t>
            </a:r>
            <a:r>
              <a:rPr sz="2000" baseline="-25000" dirty="0">
                <a:latin typeface="Palatino"/>
                <a:cs typeface="Palatino"/>
              </a:rPr>
              <a:t>lac</a:t>
            </a:r>
            <a:r>
              <a:rPr sz="2000" dirty="0">
                <a:latin typeface="Palatino"/>
                <a:cs typeface="Palatino"/>
              </a:rPr>
              <a:t>, </a:t>
            </a:r>
            <a:r>
              <a:rPr lang="en-US" sz="2000" dirty="0">
                <a:latin typeface="Palatino"/>
                <a:cs typeface="Palatino"/>
              </a:rPr>
              <a:t>P</a:t>
            </a:r>
            <a:r>
              <a:rPr lang="en-US" sz="2000" baseline="-25000" dirty="0">
                <a:latin typeface="Palatino"/>
                <a:cs typeface="Palatino"/>
              </a:rPr>
              <a:t>BAD</a:t>
            </a:r>
            <a:r>
              <a:rPr sz="2000" dirty="0" smtClean="0">
                <a:latin typeface="Palatino"/>
                <a:cs typeface="Palatino"/>
              </a:rPr>
              <a:t>, </a:t>
            </a:r>
            <a:r>
              <a:rPr sz="2000" dirty="0">
                <a:latin typeface="Palatino"/>
                <a:cs typeface="Palatino"/>
              </a:rPr>
              <a:t>P</a:t>
            </a:r>
            <a:r>
              <a:rPr sz="2000" baseline="-25000" dirty="0">
                <a:latin typeface="Palatino"/>
                <a:cs typeface="Palatino"/>
              </a:rPr>
              <a:t>lux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50000"/>
            </a:pPr>
            <a:r>
              <a:rPr sz="2000" dirty="0">
                <a:latin typeface="Palatino"/>
                <a:cs typeface="Palatino"/>
              </a:rPr>
              <a:t>3 test conditions:</a:t>
            </a:r>
          </a:p>
          <a:p>
            <a:pPr marL="9144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dirty="0">
                <a:latin typeface="Palatino"/>
                <a:cs typeface="Palatino"/>
              </a:rPr>
              <a:t>promoters' responses, varying chassis (</a:t>
            </a:r>
            <a:r>
              <a:rPr sz="2000" i="1" dirty="0">
                <a:latin typeface="Palatino"/>
                <a:cs typeface="Palatino"/>
              </a:rPr>
              <a:t>E. coli</a:t>
            </a:r>
            <a:r>
              <a:rPr sz="2000" dirty="0">
                <a:latin typeface="Palatino"/>
                <a:cs typeface="Palatino"/>
              </a:rPr>
              <a:t> MC4100, </a:t>
            </a:r>
            <a:r>
              <a:rPr sz="2000" i="1" dirty="0">
                <a:latin typeface="Palatino"/>
                <a:cs typeface="Palatino"/>
              </a:rPr>
              <a:t>E. coli</a:t>
            </a:r>
            <a:r>
              <a:rPr sz="2000" dirty="0">
                <a:latin typeface="Palatino"/>
                <a:cs typeface="Palatino"/>
              </a:rPr>
              <a:t> MC1061)</a:t>
            </a:r>
          </a:p>
          <a:p>
            <a:pPr marL="9144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dirty="0">
                <a:latin typeface="Palatino"/>
                <a:cs typeface="Palatino"/>
              </a:rPr>
              <a:t>promoters + RBSs responses with varying RBS's</a:t>
            </a:r>
          </a:p>
          <a:p>
            <a:pPr marL="9144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b="1" dirty="0">
                <a:latin typeface="Palatino"/>
                <a:cs typeface="Palatino"/>
              </a:rPr>
              <a:t>Promoters + RBS's responses with </a:t>
            </a:r>
            <a:r>
              <a:rPr sz="2000" b="1" i="1" dirty="0">
                <a:latin typeface="Palatino"/>
                <a:cs typeface="Palatino"/>
              </a:rPr>
              <a:t>varying temperatures</a:t>
            </a:r>
          </a:p>
          <a:p>
            <a:endParaRPr sz="2000" i="1" dirty="0">
              <a:latin typeface="Palatino"/>
              <a:cs typeface="Palatino"/>
            </a:endParaRPr>
          </a:p>
          <a:p>
            <a:endParaRPr sz="2000" i="1" dirty="0">
              <a:latin typeface="Palatino"/>
              <a:cs typeface="Palatino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815667" y="1545829"/>
            <a:ext cx="1774499" cy="100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 dirty="0"/>
              <a:t>IPTG --&gt; lac</a:t>
            </a:r>
          </a:p>
          <a:p>
            <a:pPr lvl="0" rtl="0"/>
            <a:r>
              <a:rPr dirty="0"/>
              <a:t>Arabinose --&gt; BAD</a:t>
            </a:r>
          </a:p>
          <a:p>
            <a:r>
              <a:rPr dirty="0"/>
              <a:t>AHL --&gt; lux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6" y="4461988"/>
            <a:ext cx="8910427" cy="235476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76722193"/>
              </p:ext>
            </p:extLst>
          </p:nvPr>
        </p:nvGraphicFramePr>
        <p:xfrm>
          <a:off x="210155" y="10071"/>
          <a:ext cx="8735398" cy="83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866401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427421" y="674901"/>
            <a:ext cx="3834133" cy="1292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pPr algn="ctr"/>
            <a:r>
              <a:rPr dirty="0"/>
              <a:t>Circuit Design: AND Gates</a:t>
            </a:r>
          </a:p>
        </p:txBody>
      </p:sp>
      <p:sp>
        <p:nvSpPr>
          <p:cNvPr id="66" name="Shape 66"/>
          <p:cNvSpPr/>
          <p:nvPr/>
        </p:nvSpPr>
        <p:spPr>
          <a:xfrm>
            <a:off x="1560298" y="1690548"/>
            <a:ext cx="1507499" cy="55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sz="2400" dirty="0">
                <a:latin typeface="Palatino"/>
                <a:cs typeface="Palatino"/>
              </a:rPr>
              <a:t>Gate 1</a:t>
            </a:r>
          </a:p>
        </p:txBody>
      </p:sp>
      <p:sp>
        <p:nvSpPr>
          <p:cNvPr id="67" name="Shape 67"/>
          <p:cNvSpPr/>
          <p:nvPr/>
        </p:nvSpPr>
        <p:spPr>
          <a:xfrm>
            <a:off x="6138364" y="3297227"/>
            <a:ext cx="1319399" cy="55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sz="2400" dirty="0">
                <a:latin typeface="Palatino"/>
                <a:cs typeface="Palatino"/>
              </a:rPr>
              <a:t>Gate 2</a:t>
            </a:r>
          </a:p>
        </p:txBody>
      </p:sp>
      <p:sp>
        <p:nvSpPr>
          <p:cNvPr id="68" name="Shape 68"/>
          <p:cNvSpPr/>
          <p:nvPr/>
        </p:nvSpPr>
        <p:spPr>
          <a:xfrm>
            <a:off x="248718" y="2134203"/>
            <a:ext cx="4333875" cy="1600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9" name="Shape 69"/>
          <p:cNvSpPr/>
          <p:nvPr/>
        </p:nvSpPr>
        <p:spPr>
          <a:xfrm>
            <a:off x="4582593" y="3734403"/>
            <a:ext cx="4410075" cy="17716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0" name="Shape 70"/>
          <p:cNvSpPr>
            <a:spLocks noGrp="1"/>
          </p:cNvSpPr>
          <p:nvPr>
            <p:ph type="title" idx="2"/>
          </p:nvPr>
        </p:nvSpPr>
        <p:spPr>
          <a:xfrm>
            <a:off x="5173558" y="1997581"/>
            <a:ext cx="3166110" cy="1292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pPr lvl="0" algn="ctr"/>
            <a:r>
              <a:rPr sz="3600" b="1" dirty="0"/>
              <a:t>Testing for Modularity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29395122"/>
              </p:ext>
            </p:extLst>
          </p:nvPr>
        </p:nvGraphicFramePr>
        <p:xfrm>
          <a:off x="210155" y="10071"/>
          <a:ext cx="8735398" cy="83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 descr="ncomms1516-f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8809"/>
            <a:ext cx="4028184" cy="25735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</p:bld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924</Words>
  <Application>Microsoft Macintosh PowerPoint</Application>
  <PresentationFormat>On-screen Show (4:3)</PresentationFormat>
  <Paragraphs>177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/>
      <vt:lpstr>“Engineering modular and orthogonal genetic logic gates for robust digital-like synthetic biology”  Baojun Wang, Richard I Kitney,  Nicolas Joly &amp; Martin Buck</vt:lpstr>
      <vt:lpstr>Background</vt:lpstr>
      <vt:lpstr>Background</vt:lpstr>
      <vt:lpstr>Background</vt:lpstr>
      <vt:lpstr>Project Overview</vt:lpstr>
      <vt:lpstr>Classification: Forward Engineering</vt:lpstr>
      <vt:lpstr>Classification: Forward Engineering</vt:lpstr>
      <vt:lpstr>Classification: Forward Engineering</vt:lpstr>
      <vt:lpstr>Circuit Design: AND Gates</vt:lpstr>
      <vt:lpstr>PowerPoint Presentation</vt:lpstr>
      <vt:lpstr>NAND gates: Design &amp; Modularity Test</vt:lpstr>
      <vt:lpstr>PowerPoint Presentation</vt:lpstr>
      <vt:lpstr>NAND gate FACS data</vt:lpstr>
      <vt:lpstr>Compatibility</vt:lpstr>
      <vt:lpstr>Conclusions</vt:lpstr>
      <vt:lpstr>Significance</vt:lpstr>
      <vt:lpstr>Supplementary Slides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“Engineering modular and orthogonal genetic logic gates for robust digital-like synthetic biology”  Baojun Wang, Richard I Kitney,  Nicolas Joly &amp; Martin Buck</dc:title>
  <cp:lastModifiedBy>Queenie Chan</cp:lastModifiedBy>
  <cp:revision>13</cp:revision>
  <dcterms:modified xsi:type="dcterms:W3CDTF">2012-02-22T18:14:49Z</dcterms:modified>
</cp:coreProperties>
</file>