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2" y="-7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68EE0-DFAC-4999-9813-F89A290D64DC}" type="datetimeFigureOut">
              <a:rPr lang="en-US" smtClean="0"/>
              <a:t>4/26/2015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69374-3F19-4138-867C-4B1459530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645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68EE0-DFAC-4999-9813-F89A290D64DC}" type="datetimeFigureOut">
              <a:rPr lang="en-US" smtClean="0"/>
              <a:t>4/26/2015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69374-3F19-4138-867C-4B1459530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071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68EE0-DFAC-4999-9813-F89A290D64DC}" type="datetimeFigureOut">
              <a:rPr lang="en-US" smtClean="0"/>
              <a:t>4/26/2015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69374-3F19-4138-867C-4B1459530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901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68EE0-DFAC-4999-9813-F89A290D64DC}" type="datetimeFigureOut">
              <a:rPr lang="en-US" smtClean="0"/>
              <a:t>4/26/2015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69374-3F19-4138-867C-4B1459530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189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68EE0-DFAC-4999-9813-F89A290D64DC}" type="datetimeFigureOut">
              <a:rPr lang="en-US" smtClean="0"/>
              <a:t>4/26/2015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69374-3F19-4138-867C-4B1459530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116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68EE0-DFAC-4999-9813-F89A290D64DC}" type="datetimeFigureOut">
              <a:rPr lang="en-US" smtClean="0"/>
              <a:t>4/26/2015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69374-3F19-4138-867C-4B1459530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837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68EE0-DFAC-4999-9813-F89A290D64DC}" type="datetimeFigureOut">
              <a:rPr lang="en-US" smtClean="0"/>
              <a:t>4/26/2015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69374-3F19-4138-867C-4B1459530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736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68EE0-DFAC-4999-9813-F89A290D64DC}" type="datetimeFigureOut">
              <a:rPr lang="en-US" smtClean="0"/>
              <a:t>4/26/2015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69374-3F19-4138-867C-4B1459530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354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68EE0-DFAC-4999-9813-F89A290D64DC}" type="datetimeFigureOut">
              <a:rPr lang="en-US" smtClean="0"/>
              <a:t>4/26/2015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69374-3F19-4138-867C-4B1459530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40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68EE0-DFAC-4999-9813-F89A290D64DC}" type="datetimeFigureOut">
              <a:rPr lang="en-US" smtClean="0"/>
              <a:t>4/26/2015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69374-3F19-4138-867C-4B1459530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617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68EE0-DFAC-4999-9813-F89A290D64DC}" type="datetimeFigureOut">
              <a:rPr lang="en-US" smtClean="0"/>
              <a:t>4/26/2015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69374-3F19-4138-867C-4B1459530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906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68EE0-DFAC-4999-9813-F89A290D64DC}" type="datetimeFigureOut">
              <a:rPr lang="en-US" smtClean="0"/>
              <a:t>4/26/2015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69374-3F19-4138-867C-4B1459530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530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Figure Results from First Run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6400800" cy="2133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When:</a:t>
            </a:r>
          </a:p>
          <a:p>
            <a:r>
              <a:rPr lang="en-US" dirty="0" err="1" smtClean="0"/>
              <a:t>fix_b</a:t>
            </a:r>
            <a:r>
              <a:rPr lang="en-US" dirty="0" smtClean="0"/>
              <a:t>=1</a:t>
            </a:r>
          </a:p>
          <a:p>
            <a:r>
              <a:rPr lang="en-US" dirty="0" err="1" smtClean="0"/>
              <a:t>fix_P</a:t>
            </a:r>
            <a:r>
              <a:rPr lang="en-US" dirty="0" smtClean="0"/>
              <a:t>=0</a:t>
            </a:r>
          </a:p>
          <a:p>
            <a:r>
              <a:rPr lang="en-US" dirty="0" err="1" smtClean="0"/>
              <a:t>iestimate</a:t>
            </a:r>
            <a:r>
              <a:rPr lang="en-US" dirty="0" smtClean="0"/>
              <a:t>=1</a:t>
            </a:r>
          </a:p>
          <a:p>
            <a:r>
              <a:rPr lang="en-US" dirty="0" smtClean="0"/>
              <a:t>Alpha=.01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5521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Expression of HMO1 and response to dzap1 and wild type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1862931"/>
            <a:ext cx="5334000" cy="4000500"/>
          </a:xfrm>
        </p:spPr>
      </p:pic>
    </p:spTree>
    <p:extLst>
      <p:ext uri="{BB962C8B-B14F-4D97-AF65-F5344CB8AC3E}">
        <p14:creationId xmlns:p14="http://schemas.microsoft.com/office/powerpoint/2010/main" val="3979326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Expression of MIG2 and response to dzap1 and wild type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1862931"/>
            <a:ext cx="5334000" cy="4000500"/>
          </a:xfrm>
        </p:spPr>
      </p:pic>
    </p:spTree>
    <p:extLst>
      <p:ext uri="{BB962C8B-B14F-4D97-AF65-F5344CB8AC3E}">
        <p14:creationId xmlns:p14="http://schemas.microsoft.com/office/powerpoint/2010/main" val="9143695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Expression of MSN2 and response to dzap1 and wild type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1862931"/>
            <a:ext cx="5334000" cy="4000500"/>
          </a:xfrm>
        </p:spPr>
      </p:pic>
    </p:spTree>
    <p:extLst>
      <p:ext uri="{BB962C8B-B14F-4D97-AF65-F5344CB8AC3E}">
        <p14:creationId xmlns:p14="http://schemas.microsoft.com/office/powerpoint/2010/main" val="29009346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Expression of PDR1 and response to dzap1 and wild type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1862931"/>
            <a:ext cx="5334000" cy="4000500"/>
          </a:xfrm>
        </p:spPr>
      </p:pic>
    </p:spTree>
    <p:extLst>
      <p:ext uri="{BB962C8B-B14F-4D97-AF65-F5344CB8AC3E}">
        <p14:creationId xmlns:p14="http://schemas.microsoft.com/office/powerpoint/2010/main" val="36042378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Expression of RIF1 and response to dzap1 and wild type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1862931"/>
            <a:ext cx="5334000" cy="4000500"/>
          </a:xfrm>
        </p:spPr>
      </p:pic>
    </p:spTree>
    <p:extLst>
      <p:ext uri="{BB962C8B-B14F-4D97-AF65-F5344CB8AC3E}">
        <p14:creationId xmlns:p14="http://schemas.microsoft.com/office/powerpoint/2010/main" val="31518665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Expression of SFP1 and response to dzap1 and wild type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1862931"/>
            <a:ext cx="5334000" cy="4000500"/>
          </a:xfrm>
        </p:spPr>
      </p:pic>
    </p:spTree>
    <p:extLst>
      <p:ext uri="{BB962C8B-B14F-4D97-AF65-F5344CB8AC3E}">
        <p14:creationId xmlns:p14="http://schemas.microsoft.com/office/powerpoint/2010/main" val="32269117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Expression of SNF6 and response to dzap1 and wild type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1862931"/>
            <a:ext cx="5334000" cy="4000500"/>
          </a:xfrm>
        </p:spPr>
      </p:pic>
    </p:spTree>
    <p:extLst>
      <p:ext uri="{BB962C8B-B14F-4D97-AF65-F5344CB8AC3E}">
        <p14:creationId xmlns:p14="http://schemas.microsoft.com/office/powerpoint/2010/main" val="37362662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Expression of STB5 and response to dzap1 and wild type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1862931"/>
            <a:ext cx="5334000" cy="4000500"/>
          </a:xfrm>
        </p:spPr>
      </p:pic>
    </p:spTree>
    <p:extLst>
      <p:ext uri="{BB962C8B-B14F-4D97-AF65-F5344CB8AC3E}">
        <p14:creationId xmlns:p14="http://schemas.microsoft.com/office/powerpoint/2010/main" val="4079767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Expression of SWI5 and response to dzap1 and wild type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1862931"/>
            <a:ext cx="5334000" cy="4000500"/>
          </a:xfrm>
        </p:spPr>
      </p:pic>
    </p:spTree>
    <p:extLst>
      <p:ext uri="{BB962C8B-B14F-4D97-AF65-F5344CB8AC3E}">
        <p14:creationId xmlns:p14="http://schemas.microsoft.com/office/powerpoint/2010/main" val="29805601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Expression of YHP1 and response to dzap1 and wild type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1862931"/>
            <a:ext cx="5334000" cy="4000500"/>
          </a:xfrm>
        </p:spPr>
      </p:pic>
    </p:spTree>
    <p:extLst>
      <p:ext uri="{BB962C8B-B14F-4D97-AF65-F5344CB8AC3E}">
        <p14:creationId xmlns:p14="http://schemas.microsoft.com/office/powerpoint/2010/main" val="1560903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Overall Network Result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1862931"/>
            <a:ext cx="5334000" cy="4000500"/>
          </a:xfrm>
        </p:spPr>
      </p:pic>
    </p:spTree>
    <p:extLst>
      <p:ext uri="{BB962C8B-B14F-4D97-AF65-F5344CB8AC3E}">
        <p14:creationId xmlns:p14="http://schemas.microsoft.com/office/powerpoint/2010/main" val="27772373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Expression of YLR278C and response to dzap1 and wild type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1862931"/>
            <a:ext cx="5334000" cy="4000500"/>
          </a:xfrm>
        </p:spPr>
      </p:pic>
    </p:spTree>
    <p:extLst>
      <p:ext uri="{BB962C8B-B14F-4D97-AF65-F5344CB8AC3E}">
        <p14:creationId xmlns:p14="http://schemas.microsoft.com/office/powerpoint/2010/main" val="16840358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Expression of YOX1 and response to dzap1 and wild type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1862931"/>
            <a:ext cx="5334000" cy="4000500"/>
          </a:xfrm>
        </p:spPr>
      </p:pic>
    </p:spTree>
    <p:extLst>
      <p:ext uri="{BB962C8B-B14F-4D97-AF65-F5344CB8AC3E}">
        <p14:creationId xmlns:p14="http://schemas.microsoft.com/office/powerpoint/2010/main" val="36128009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Expression of ZAP1 and response to dzap1 and wild type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1862931"/>
            <a:ext cx="5334000" cy="4000500"/>
          </a:xfrm>
        </p:spPr>
      </p:pic>
    </p:spTree>
    <p:extLst>
      <p:ext uri="{BB962C8B-B14F-4D97-AF65-F5344CB8AC3E}">
        <p14:creationId xmlns:p14="http://schemas.microsoft.com/office/powerpoint/2010/main" val="4187618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Expression of ACE2 and response to dzap1 and wild type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1862931"/>
            <a:ext cx="5334000" cy="4000500"/>
          </a:xfrm>
        </p:spPr>
      </p:pic>
    </p:spTree>
    <p:extLst>
      <p:ext uri="{BB962C8B-B14F-4D97-AF65-F5344CB8AC3E}">
        <p14:creationId xmlns:p14="http://schemas.microsoft.com/office/powerpoint/2010/main" val="1602103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Expression of ASG1 and response to dzap1 and wild type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1862931"/>
            <a:ext cx="5334000" cy="4000500"/>
          </a:xfrm>
        </p:spPr>
      </p:pic>
    </p:spTree>
    <p:extLst>
      <p:ext uri="{BB962C8B-B14F-4D97-AF65-F5344CB8AC3E}">
        <p14:creationId xmlns:p14="http://schemas.microsoft.com/office/powerpoint/2010/main" val="825876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Expression of CIN5 and response to dzap1 and wild type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1862931"/>
            <a:ext cx="5334000" cy="4000500"/>
          </a:xfrm>
        </p:spPr>
      </p:pic>
    </p:spTree>
    <p:extLst>
      <p:ext uri="{BB962C8B-B14F-4D97-AF65-F5344CB8AC3E}">
        <p14:creationId xmlns:p14="http://schemas.microsoft.com/office/powerpoint/2010/main" val="2185683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Expression of CYC8 and response to dzap1 and wild type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1862931"/>
            <a:ext cx="5334000" cy="4000500"/>
          </a:xfrm>
        </p:spPr>
      </p:pic>
    </p:spTree>
    <p:extLst>
      <p:ext uri="{BB962C8B-B14F-4D97-AF65-F5344CB8AC3E}">
        <p14:creationId xmlns:p14="http://schemas.microsoft.com/office/powerpoint/2010/main" val="1950441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Expression of FKH2 and response to dzap1 and wild type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1862931"/>
            <a:ext cx="5334000" cy="4000500"/>
          </a:xfrm>
        </p:spPr>
      </p:pic>
    </p:spTree>
    <p:extLst>
      <p:ext uri="{BB962C8B-B14F-4D97-AF65-F5344CB8AC3E}">
        <p14:creationId xmlns:p14="http://schemas.microsoft.com/office/powerpoint/2010/main" val="38483351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Expression of GAT3 and response to dzap1 and wild type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1862931"/>
            <a:ext cx="5334000" cy="4000500"/>
          </a:xfrm>
        </p:spPr>
      </p:pic>
    </p:spTree>
    <p:extLst>
      <p:ext uri="{BB962C8B-B14F-4D97-AF65-F5344CB8AC3E}">
        <p14:creationId xmlns:p14="http://schemas.microsoft.com/office/powerpoint/2010/main" val="8735460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Expression of GLN3 and response to dzap1 and wild type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1862931"/>
            <a:ext cx="5334000" cy="4000500"/>
          </a:xfrm>
        </p:spPr>
      </p:pic>
    </p:spTree>
    <p:extLst>
      <p:ext uri="{BB962C8B-B14F-4D97-AF65-F5344CB8AC3E}">
        <p14:creationId xmlns:p14="http://schemas.microsoft.com/office/powerpoint/2010/main" val="33034257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216</Words>
  <Application>Microsoft Office PowerPoint</Application>
  <PresentationFormat>On-screen Show (4:3)</PresentationFormat>
  <Paragraphs>27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Figure Results from First Run</vt:lpstr>
      <vt:lpstr>Overall Network Result</vt:lpstr>
      <vt:lpstr>Expression of ACE2 and response to dzap1 and wild type</vt:lpstr>
      <vt:lpstr>Expression of ASG1 and response to dzap1 and wild type</vt:lpstr>
      <vt:lpstr>Expression of CIN5 and response to dzap1 and wild type</vt:lpstr>
      <vt:lpstr>Expression of CYC8 and response to dzap1 and wild type</vt:lpstr>
      <vt:lpstr>Expression of FKH2 and response to dzap1 and wild type</vt:lpstr>
      <vt:lpstr>Expression of GAT3 and response to dzap1 and wild type</vt:lpstr>
      <vt:lpstr>Expression of GLN3 and response to dzap1 and wild type</vt:lpstr>
      <vt:lpstr>Expression of HMO1 and response to dzap1 and wild type</vt:lpstr>
      <vt:lpstr>Expression of MIG2 and response to dzap1 and wild type</vt:lpstr>
      <vt:lpstr>Expression of MSN2 and response to dzap1 and wild type</vt:lpstr>
      <vt:lpstr>Expression of PDR1 and response to dzap1 and wild type</vt:lpstr>
      <vt:lpstr>Expression of RIF1 and response to dzap1 and wild type</vt:lpstr>
      <vt:lpstr>Expression of SFP1 and response to dzap1 and wild type</vt:lpstr>
      <vt:lpstr>Expression of SNF6 and response to dzap1 and wild type</vt:lpstr>
      <vt:lpstr>Expression of STB5 and response to dzap1 and wild type</vt:lpstr>
      <vt:lpstr>Expression of SWI5 and response to dzap1 and wild type</vt:lpstr>
      <vt:lpstr>Expression of YHP1 and response to dzap1 and wild type</vt:lpstr>
      <vt:lpstr>Expression of YLR278C and response to dzap1 and wild type</vt:lpstr>
      <vt:lpstr>Expression of YOX1 and response to dzap1 and wild type</vt:lpstr>
      <vt:lpstr>Expression of ZAP1 and response to dzap1 and wild type</vt:lpstr>
    </vt:vector>
  </TitlesOfParts>
  <Company>Loyola Marymount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Results from First Run</dc:title>
  <dc:creator>WHH Library</dc:creator>
  <cp:lastModifiedBy>WHH Library</cp:lastModifiedBy>
  <cp:revision>2</cp:revision>
  <dcterms:created xsi:type="dcterms:W3CDTF">2015-04-26T23:29:11Z</dcterms:created>
  <dcterms:modified xsi:type="dcterms:W3CDTF">2015-04-26T23:42:04Z</dcterms:modified>
</cp:coreProperties>
</file>