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8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99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0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72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9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5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0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252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6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69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3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612CD-93B6-4B1C-9718-6AAAAE8A4178}" type="datetimeFigureOut">
              <a:rPr lang="en-US" smtClean="0"/>
              <a:t>4/25/2013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A90A3-64BD-48F3-B655-C1FCB08D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3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191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788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690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8754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1836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5669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4146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919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6186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153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208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23538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379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3156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0428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62778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84629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545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466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58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2456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4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811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4223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38225"/>
            <a:ext cx="541020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8825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1</cp:revision>
  <dcterms:created xsi:type="dcterms:W3CDTF">2013-04-25T17:14:44Z</dcterms:created>
  <dcterms:modified xsi:type="dcterms:W3CDTF">2013-04-25T17:20:52Z</dcterms:modified>
</cp:coreProperties>
</file>