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6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0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8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7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5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9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2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7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1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08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666BB-F0AF-4E19-87BC-92EDC6683D08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A19C-2144-4B64-8F0B-059819D5D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8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26C22E-8AC4-9C49-8700-0E429906A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068031"/>
              </p:ext>
            </p:extLst>
          </p:nvPr>
        </p:nvGraphicFramePr>
        <p:xfrm>
          <a:off x="3604591" y="2133600"/>
          <a:ext cx="5197096" cy="4078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8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8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dZAP1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2485 (40.15%)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8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1609 (26.00%)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8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885 (14.30%)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2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457 (7.38%)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r>
                        <a:rPr lang="en-US" sz="1800" baseline="0">
                          <a:effectLst/>
                        </a:rPr>
                        <a:t> &amp; </a:t>
                      </a:r>
                      <a:r>
                        <a:rPr lang="en-US" sz="1800">
                          <a:effectLst/>
                        </a:rPr>
                        <a:t>H </a:t>
                      </a: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1767 (28.55%)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210 (3.39%)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8F40007-EA71-E04B-9EDF-13737C042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595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Number of significant genes expressed with ANOVA p-values, including Bonferroni &amp; </a:t>
            </a:r>
            <a:r>
              <a:rPr lang="en-US" dirty="0" err="1"/>
              <a:t>Benjamini</a:t>
            </a:r>
            <a:r>
              <a:rPr lang="en-US" dirty="0"/>
              <a:t>-Hochberg corrections</a:t>
            </a:r>
          </a:p>
        </p:txBody>
      </p:sp>
    </p:spTree>
    <p:extLst>
      <p:ext uri="{BB962C8B-B14F-4D97-AF65-F5344CB8AC3E}">
        <p14:creationId xmlns:p14="http://schemas.microsoft.com/office/powerpoint/2010/main" val="1575583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735" y="338620"/>
            <a:ext cx="1123453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Profile 47: genes initially upregulated with cold shock, but return to no transcriptional response over 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659" y="2150427"/>
            <a:ext cx="5916682" cy="446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84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B35C-EEB3-A148-94AF-86EAC4209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Profile 13 gene regulatory network depicting how genes within the cluster interact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8E583E-CB67-B845-84AB-1481253AC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651" y="1690688"/>
            <a:ext cx="6136585" cy="483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3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93" y="378377"/>
            <a:ext cx="110755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All STEM profiles depicting significant gene clusters for dZAP1, with colored graphs as most significant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488" y="1825625"/>
            <a:ext cx="6184715" cy="466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8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Profile 13: genes downregulated with cold shock followed by upregulation with cold recovery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753" y="1825625"/>
            <a:ext cx="57675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8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Profile 31: genes upregulated by cold shock followed by downregulation with cold recovery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505" y="1690688"/>
            <a:ext cx="6047394" cy="456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39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557" y="1690688"/>
            <a:ext cx="6047394" cy="456247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3495465-8184-6441-9996-6C5A33D37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Profile 44: genes upregulated by cold shock followed by downregulation with cold recovery</a:t>
            </a:r>
          </a:p>
        </p:txBody>
      </p:sp>
    </p:spTree>
    <p:extLst>
      <p:ext uri="{BB962C8B-B14F-4D97-AF65-F5344CB8AC3E}">
        <p14:creationId xmlns:p14="http://schemas.microsoft.com/office/powerpoint/2010/main" val="592879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Profile 22: genes unaffected with cold shock, but upregulated with cold recovery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403" y="1825625"/>
            <a:ext cx="5868540" cy="442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72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655" y="1825625"/>
            <a:ext cx="5868540" cy="442753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7839543-BD22-9747-8FDD-B6D8AEF9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Profile 43: genes upregulated by cold shock followed by downregulation with cold recovery</a:t>
            </a:r>
          </a:p>
        </p:txBody>
      </p:sp>
    </p:spTree>
    <p:extLst>
      <p:ext uri="{BB962C8B-B14F-4D97-AF65-F5344CB8AC3E}">
        <p14:creationId xmlns:p14="http://schemas.microsoft.com/office/powerpoint/2010/main" val="799046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27: genes unaffected with cold shock, but downregulated with cold recovery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208" y="1825625"/>
            <a:ext cx="5903429" cy="44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6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65125"/>
            <a:ext cx="113538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Profile 22: genes generally unaffected with cold shock, but significantly upregulated with cold recovery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730" y="1997903"/>
            <a:ext cx="5868540" cy="442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207</Words>
  <Application>Microsoft Macintosh PowerPoint</Application>
  <PresentationFormat>Widescreen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Number of significant genes expressed with ANOVA p-values, including Bonferroni &amp; Benjamini-Hochberg corrections</vt:lpstr>
      <vt:lpstr>All STEM profiles depicting significant gene clusters for dZAP1, with colored graphs as most significant </vt:lpstr>
      <vt:lpstr>Profile 13: genes downregulated with cold shock followed by upregulation with cold recovery</vt:lpstr>
      <vt:lpstr>Profile 31: genes upregulated by cold shock followed by downregulation with cold recovery</vt:lpstr>
      <vt:lpstr>Profile 44: genes upregulated by cold shock followed by downregulation with cold recovery</vt:lpstr>
      <vt:lpstr>Profile 22: genes unaffected with cold shock, but upregulated with cold recovery</vt:lpstr>
      <vt:lpstr>Profile 43: genes upregulated by cold shock followed by downregulation with cold recovery</vt:lpstr>
      <vt:lpstr>Profile 27: genes unaffected with cold shock, but downregulated with cold recovery</vt:lpstr>
      <vt:lpstr>Profile 22: genes generally unaffected with cold shock, but significantly upregulated with cold recovery</vt:lpstr>
      <vt:lpstr>Profile 47: genes initially upregulated with cold shock, but return to no transcriptional response over time</vt:lpstr>
      <vt:lpstr>Profile 13 gene regulatory network depicting how genes within the cluster interact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biolab</dc:creator>
  <cp:lastModifiedBy>Edward Ryan Talatala</cp:lastModifiedBy>
  <cp:revision>9</cp:revision>
  <dcterms:created xsi:type="dcterms:W3CDTF">2019-02-19T18:24:59Z</dcterms:created>
  <dcterms:modified xsi:type="dcterms:W3CDTF">2019-02-20T20:04:43Z</dcterms:modified>
</cp:coreProperties>
</file>