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C02C7-747A-48FE-93A5-A48EE19A6D20}" type="datetimeFigureOut">
              <a:rPr lang="en-US" smtClean="0"/>
              <a:pPr/>
              <a:t>7/22/2009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E5A5E-761A-45B9-8F80-9D114D6C6CB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71670" y="285728"/>
            <a:ext cx="185738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Cell proliferation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5984" y="1142984"/>
            <a:ext cx="128588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Module 1</a:t>
            </a:r>
            <a:r>
              <a:rPr lang="en-GB" dirty="0" smtClean="0"/>
              <a:t>: compound production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71670" y="2571744"/>
            <a:ext cx="185738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Module 2:</a:t>
            </a:r>
            <a:r>
              <a:rPr lang="en-GB" dirty="0" smtClean="0"/>
              <a:t> encapsulation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143108" y="3786190"/>
            <a:ext cx="185738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Module 3</a:t>
            </a:r>
            <a:r>
              <a:rPr lang="en-GB" dirty="0" smtClean="0"/>
              <a:t>: killing strategy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357422" y="5000636"/>
            <a:ext cx="121444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Module 4: storage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500562" y="5072074"/>
            <a:ext cx="135732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Module 5: delivery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2536017" y="89295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2536017" y="232171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2501092" y="3499644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2"/>
          </p:cNvCxnSpPr>
          <p:nvPr/>
        </p:nvCxnSpPr>
        <p:spPr>
          <a:xfrm rot="5400000">
            <a:off x="2787745" y="4716578"/>
            <a:ext cx="5681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3"/>
            <a:endCxn id="10" idx="1"/>
          </p:cNvCxnSpPr>
          <p:nvPr/>
        </p:nvCxnSpPr>
        <p:spPr>
          <a:xfrm>
            <a:off x="3571868" y="5323802"/>
            <a:ext cx="92869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57488" y="785794"/>
            <a:ext cx="901209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Inducer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143240" y="2214554"/>
            <a:ext cx="694421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timer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3571868" y="4929198"/>
            <a:ext cx="944489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Timer??</a:t>
            </a:r>
            <a:endParaRPr lang="en-GB" dirty="0"/>
          </a:p>
        </p:txBody>
      </p:sp>
      <p:cxnSp>
        <p:nvCxnSpPr>
          <p:cNvPr id="25" name="Elbow Connector 24"/>
          <p:cNvCxnSpPr/>
          <p:nvPr/>
        </p:nvCxnSpPr>
        <p:spPr>
          <a:xfrm rot="5400000">
            <a:off x="2536017" y="2607463"/>
            <a:ext cx="3286148" cy="1357322"/>
          </a:xfrm>
          <a:prstGeom prst="bentConnector3">
            <a:avLst>
              <a:gd name="adj1" fmla="val 9129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6" idx="3"/>
          </p:cNvCxnSpPr>
          <p:nvPr/>
        </p:nvCxnSpPr>
        <p:spPr>
          <a:xfrm rot="10800000">
            <a:off x="3571868" y="1604650"/>
            <a:ext cx="1285884" cy="38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00562" y="2857496"/>
            <a:ext cx="93275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Fail safe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Imperial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ICT</dc:creator>
  <cp:lastModifiedBy>dk806</cp:lastModifiedBy>
  <cp:revision>1</cp:revision>
  <dcterms:created xsi:type="dcterms:W3CDTF">2009-07-21T16:01:11Z</dcterms:created>
  <dcterms:modified xsi:type="dcterms:W3CDTF">2009-07-22T11:13:45Z</dcterms:modified>
</cp:coreProperties>
</file>