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ya\Dropbox\RAM\Ocean%20Optics\Ocean%20Optics%20Excel%20file%20Take%203%20from%2027%20Oc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Ocean Optics</a:t>
            </a:r>
            <a:r>
              <a:rPr lang="en-US" baseline="0"/>
              <a:t> - 100 nM Trypsin</a:t>
            </a:r>
          </a:p>
          <a:p>
            <a:pPr>
              <a:defRPr/>
            </a:pPr>
            <a:r>
              <a:rPr lang="en-US" baseline="0"/>
              <a:t>Absorbance vs Time</a:t>
            </a:r>
            <a:endParaRPr lang="en-US"/>
          </a:p>
        </c:rich>
      </c:tx>
      <c:layout/>
    </c:title>
    <c:plotArea>
      <c:layout/>
      <c:scatterChart>
        <c:scatterStyle val="smoothMarker"/>
        <c:ser>
          <c:idx val="0"/>
          <c:order val="0"/>
          <c:tx>
            <c:strRef>
              <c:f>'every 5'!$X$1</c:f>
              <c:strCache>
                <c:ptCount val="1"/>
                <c:pt idx="0">
                  <c:v>50</c:v>
                </c:pt>
              </c:strCache>
            </c:strRef>
          </c:tx>
          <c:spPr>
            <a:ln w="12700"/>
          </c:spPr>
          <c:marker>
            <c:symbol val="none"/>
          </c:marker>
          <c:xVal>
            <c:numRef>
              <c:f>'every 5'!$W$2:$W$2049</c:f>
              <c:numCache>
                <c:formatCode>General</c:formatCode>
                <c:ptCount val="2048"/>
                <c:pt idx="0">
                  <c:v>190.96</c:v>
                </c:pt>
                <c:pt idx="1">
                  <c:v>191.33</c:v>
                </c:pt>
                <c:pt idx="2">
                  <c:v>191.71</c:v>
                </c:pt>
                <c:pt idx="3">
                  <c:v>192.09</c:v>
                </c:pt>
                <c:pt idx="4">
                  <c:v>192.47</c:v>
                </c:pt>
                <c:pt idx="5">
                  <c:v>192.84</c:v>
                </c:pt>
                <c:pt idx="6">
                  <c:v>193.22</c:v>
                </c:pt>
                <c:pt idx="7">
                  <c:v>193.6</c:v>
                </c:pt>
                <c:pt idx="8">
                  <c:v>193.98</c:v>
                </c:pt>
                <c:pt idx="9">
                  <c:v>194.35</c:v>
                </c:pt>
                <c:pt idx="10">
                  <c:v>194.73</c:v>
                </c:pt>
                <c:pt idx="11">
                  <c:v>195.11</c:v>
                </c:pt>
                <c:pt idx="12">
                  <c:v>195.48</c:v>
                </c:pt>
                <c:pt idx="13">
                  <c:v>195.86</c:v>
                </c:pt>
                <c:pt idx="14">
                  <c:v>196.24</c:v>
                </c:pt>
                <c:pt idx="15">
                  <c:v>196.61</c:v>
                </c:pt>
                <c:pt idx="16">
                  <c:v>196.99</c:v>
                </c:pt>
                <c:pt idx="17">
                  <c:v>197.37</c:v>
                </c:pt>
                <c:pt idx="18">
                  <c:v>197.75</c:v>
                </c:pt>
                <c:pt idx="19">
                  <c:v>198.12</c:v>
                </c:pt>
                <c:pt idx="20">
                  <c:v>198.5</c:v>
                </c:pt>
                <c:pt idx="21">
                  <c:v>198.88</c:v>
                </c:pt>
                <c:pt idx="22">
                  <c:v>199.25</c:v>
                </c:pt>
                <c:pt idx="23">
                  <c:v>199.63</c:v>
                </c:pt>
                <c:pt idx="24">
                  <c:v>200.01</c:v>
                </c:pt>
                <c:pt idx="25">
                  <c:v>200.38</c:v>
                </c:pt>
                <c:pt idx="26">
                  <c:v>200.76</c:v>
                </c:pt>
                <c:pt idx="27">
                  <c:v>201.14</c:v>
                </c:pt>
                <c:pt idx="28">
                  <c:v>201.51</c:v>
                </c:pt>
                <c:pt idx="29">
                  <c:v>201.89</c:v>
                </c:pt>
                <c:pt idx="30">
                  <c:v>202.27</c:v>
                </c:pt>
                <c:pt idx="31">
                  <c:v>202.64</c:v>
                </c:pt>
                <c:pt idx="32">
                  <c:v>203.02</c:v>
                </c:pt>
                <c:pt idx="33">
                  <c:v>203.4</c:v>
                </c:pt>
                <c:pt idx="34">
                  <c:v>203.77</c:v>
                </c:pt>
                <c:pt idx="35">
                  <c:v>204.15</c:v>
                </c:pt>
                <c:pt idx="36">
                  <c:v>204.53</c:v>
                </c:pt>
                <c:pt idx="37">
                  <c:v>204.9</c:v>
                </c:pt>
                <c:pt idx="38">
                  <c:v>205.28</c:v>
                </c:pt>
                <c:pt idx="39">
                  <c:v>205.65</c:v>
                </c:pt>
                <c:pt idx="40">
                  <c:v>206.03</c:v>
                </c:pt>
                <c:pt idx="41">
                  <c:v>206.41</c:v>
                </c:pt>
                <c:pt idx="42">
                  <c:v>206.78</c:v>
                </c:pt>
                <c:pt idx="43">
                  <c:v>207.16</c:v>
                </c:pt>
                <c:pt idx="44">
                  <c:v>207.54</c:v>
                </c:pt>
                <c:pt idx="45">
                  <c:v>207.91</c:v>
                </c:pt>
                <c:pt idx="46">
                  <c:v>208.29</c:v>
                </c:pt>
                <c:pt idx="47">
                  <c:v>208.67</c:v>
                </c:pt>
                <c:pt idx="48">
                  <c:v>209.04</c:v>
                </c:pt>
                <c:pt idx="49">
                  <c:v>209.42</c:v>
                </c:pt>
                <c:pt idx="50">
                  <c:v>209.79</c:v>
                </c:pt>
                <c:pt idx="51">
                  <c:v>210.17</c:v>
                </c:pt>
                <c:pt idx="52">
                  <c:v>210.55</c:v>
                </c:pt>
                <c:pt idx="53">
                  <c:v>210.92</c:v>
                </c:pt>
                <c:pt idx="54">
                  <c:v>211.3</c:v>
                </c:pt>
                <c:pt idx="55">
                  <c:v>211.67</c:v>
                </c:pt>
                <c:pt idx="56">
                  <c:v>212.05</c:v>
                </c:pt>
                <c:pt idx="57">
                  <c:v>212.43</c:v>
                </c:pt>
                <c:pt idx="58">
                  <c:v>212.8</c:v>
                </c:pt>
                <c:pt idx="59">
                  <c:v>213.18</c:v>
                </c:pt>
                <c:pt idx="60">
                  <c:v>213.55</c:v>
                </c:pt>
                <c:pt idx="61">
                  <c:v>213.93</c:v>
                </c:pt>
                <c:pt idx="62">
                  <c:v>214.31</c:v>
                </c:pt>
                <c:pt idx="63">
                  <c:v>214.68</c:v>
                </c:pt>
                <c:pt idx="64">
                  <c:v>215.06</c:v>
                </c:pt>
                <c:pt idx="65">
                  <c:v>215.43</c:v>
                </c:pt>
                <c:pt idx="66">
                  <c:v>215.81</c:v>
                </c:pt>
                <c:pt idx="67">
                  <c:v>216.18</c:v>
                </c:pt>
                <c:pt idx="68">
                  <c:v>216.56</c:v>
                </c:pt>
                <c:pt idx="69">
                  <c:v>216.94</c:v>
                </c:pt>
                <c:pt idx="70">
                  <c:v>217.31</c:v>
                </c:pt>
                <c:pt idx="71">
                  <c:v>217.69</c:v>
                </c:pt>
                <c:pt idx="72">
                  <c:v>218.06</c:v>
                </c:pt>
                <c:pt idx="73">
                  <c:v>218.44</c:v>
                </c:pt>
                <c:pt idx="74">
                  <c:v>218.81</c:v>
                </c:pt>
                <c:pt idx="75">
                  <c:v>219.19</c:v>
                </c:pt>
                <c:pt idx="76">
                  <c:v>219.56</c:v>
                </c:pt>
                <c:pt idx="77">
                  <c:v>219.94</c:v>
                </c:pt>
                <c:pt idx="78">
                  <c:v>220.32</c:v>
                </c:pt>
                <c:pt idx="79">
                  <c:v>220.69</c:v>
                </c:pt>
                <c:pt idx="80">
                  <c:v>221.07</c:v>
                </c:pt>
                <c:pt idx="81">
                  <c:v>221.44</c:v>
                </c:pt>
                <c:pt idx="82">
                  <c:v>221.82</c:v>
                </c:pt>
                <c:pt idx="83">
                  <c:v>222.19</c:v>
                </c:pt>
                <c:pt idx="84">
                  <c:v>222.57</c:v>
                </c:pt>
                <c:pt idx="85">
                  <c:v>222.94</c:v>
                </c:pt>
                <c:pt idx="86">
                  <c:v>223.32</c:v>
                </c:pt>
                <c:pt idx="87">
                  <c:v>223.69</c:v>
                </c:pt>
                <c:pt idx="88">
                  <c:v>224.07</c:v>
                </c:pt>
                <c:pt idx="89">
                  <c:v>224.44</c:v>
                </c:pt>
                <c:pt idx="90">
                  <c:v>224.82</c:v>
                </c:pt>
                <c:pt idx="91">
                  <c:v>225.19</c:v>
                </c:pt>
                <c:pt idx="92">
                  <c:v>225.57</c:v>
                </c:pt>
                <c:pt idx="93">
                  <c:v>225.94</c:v>
                </c:pt>
                <c:pt idx="94">
                  <c:v>226.32</c:v>
                </c:pt>
                <c:pt idx="95">
                  <c:v>226.69</c:v>
                </c:pt>
                <c:pt idx="96">
                  <c:v>227.07</c:v>
                </c:pt>
                <c:pt idx="97">
                  <c:v>227.44</c:v>
                </c:pt>
                <c:pt idx="98">
                  <c:v>227.82</c:v>
                </c:pt>
                <c:pt idx="99">
                  <c:v>228.19</c:v>
                </c:pt>
                <c:pt idx="100">
                  <c:v>228.57</c:v>
                </c:pt>
                <c:pt idx="101">
                  <c:v>228.94</c:v>
                </c:pt>
                <c:pt idx="102">
                  <c:v>229.32</c:v>
                </c:pt>
                <c:pt idx="103">
                  <c:v>229.69</c:v>
                </c:pt>
                <c:pt idx="104">
                  <c:v>230.07</c:v>
                </c:pt>
                <c:pt idx="105">
                  <c:v>230.44</c:v>
                </c:pt>
                <c:pt idx="106">
                  <c:v>230.82</c:v>
                </c:pt>
                <c:pt idx="107">
                  <c:v>231.19</c:v>
                </c:pt>
                <c:pt idx="108">
                  <c:v>231.57</c:v>
                </c:pt>
                <c:pt idx="109">
                  <c:v>231.94</c:v>
                </c:pt>
                <c:pt idx="110">
                  <c:v>232.32</c:v>
                </c:pt>
                <c:pt idx="111">
                  <c:v>232.69</c:v>
                </c:pt>
                <c:pt idx="112">
                  <c:v>233.07</c:v>
                </c:pt>
                <c:pt idx="113">
                  <c:v>233.44</c:v>
                </c:pt>
                <c:pt idx="114">
                  <c:v>233.81</c:v>
                </c:pt>
                <c:pt idx="115">
                  <c:v>234.19</c:v>
                </c:pt>
                <c:pt idx="116">
                  <c:v>234.56</c:v>
                </c:pt>
                <c:pt idx="117">
                  <c:v>234.94</c:v>
                </c:pt>
                <c:pt idx="118">
                  <c:v>235.31</c:v>
                </c:pt>
                <c:pt idx="119">
                  <c:v>235.69</c:v>
                </c:pt>
                <c:pt idx="120">
                  <c:v>236.06</c:v>
                </c:pt>
                <c:pt idx="121">
                  <c:v>236.44</c:v>
                </c:pt>
                <c:pt idx="122">
                  <c:v>236.81</c:v>
                </c:pt>
                <c:pt idx="123">
                  <c:v>237.18</c:v>
                </c:pt>
                <c:pt idx="124">
                  <c:v>237.56</c:v>
                </c:pt>
                <c:pt idx="125">
                  <c:v>237.93</c:v>
                </c:pt>
                <c:pt idx="126">
                  <c:v>238.31</c:v>
                </c:pt>
                <c:pt idx="127">
                  <c:v>238.68</c:v>
                </c:pt>
                <c:pt idx="128">
                  <c:v>239.06</c:v>
                </c:pt>
                <c:pt idx="129">
                  <c:v>239.43</c:v>
                </c:pt>
                <c:pt idx="130">
                  <c:v>239.8</c:v>
                </c:pt>
                <c:pt idx="131">
                  <c:v>240.18</c:v>
                </c:pt>
                <c:pt idx="132">
                  <c:v>240.55</c:v>
                </c:pt>
                <c:pt idx="133">
                  <c:v>240.93</c:v>
                </c:pt>
                <c:pt idx="134">
                  <c:v>241.3</c:v>
                </c:pt>
                <c:pt idx="135">
                  <c:v>241.67</c:v>
                </c:pt>
                <c:pt idx="136">
                  <c:v>242.05</c:v>
                </c:pt>
                <c:pt idx="137">
                  <c:v>242.42</c:v>
                </c:pt>
                <c:pt idx="138">
                  <c:v>242.8</c:v>
                </c:pt>
                <c:pt idx="139">
                  <c:v>243.17</c:v>
                </c:pt>
                <c:pt idx="140">
                  <c:v>243.54</c:v>
                </c:pt>
                <c:pt idx="141">
                  <c:v>243.92</c:v>
                </c:pt>
                <c:pt idx="142">
                  <c:v>244.29</c:v>
                </c:pt>
                <c:pt idx="143">
                  <c:v>244.66</c:v>
                </c:pt>
                <c:pt idx="144">
                  <c:v>245.04</c:v>
                </c:pt>
                <c:pt idx="145">
                  <c:v>245.41</c:v>
                </c:pt>
                <c:pt idx="146">
                  <c:v>245.79</c:v>
                </c:pt>
                <c:pt idx="147">
                  <c:v>246.16</c:v>
                </c:pt>
                <c:pt idx="148">
                  <c:v>246.53</c:v>
                </c:pt>
                <c:pt idx="149">
                  <c:v>246.91</c:v>
                </c:pt>
                <c:pt idx="150">
                  <c:v>247.28</c:v>
                </c:pt>
                <c:pt idx="151">
                  <c:v>247.65</c:v>
                </c:pt>
                <c:pt idx="152">
                  <c:v>248.03</c:v>
                </c:pt>
                <c:pt idx="153">
                  <c:v>248.4</c:v>
                </c:pt>
                <c:pt idx="154">
                  <c:v>248.77</c:v>
                </c:pt>
                <c:pt idx="155">
                  <c:v>249.15</c:v>
                </c:pt>
                <c:pt idx="156">
                  <c:v>249.52</c:v>
                </c:pt>
                <c:pt idx="157">
                  <c:v>249.9</c:v>
                </c:pt>
                <c:pt idx="158">
                  <c:v>250.27</c:v>
                </c:pt>
                <c:pt idx="159">
                  <c:v>250.64</c:v>
                </c:pt>
                <c:pt idx="160">
                  <c:v>251.02</c:v>
                </c:pt>
                <c:pt idx="161">
                  <c:v>251.39</c:v>
                </c:pt>
                <c:pt idx="162">
                  <c:v>251.76</c:v>
                </c:pt>
                <c:pt idx="163">
                  <c:v>252.14</c:v>
                </c:pt>
                <c:pt idx="164">
                  <c:v>252.51</c:v>
                </c:pt>
                <c:pt idx="165">
                  <c:v>252.88</c:v>
                </c:pt>
                <c:pt idx="166">
                  <c:v>253.26</c:v>
                </c:pt>
                <c:pt idx="167">
                  <c:v>253.63</c:v>
                </c:pt>
                <c:pt idx="168">
                  <c:v>254</c:v>
                </c:pt>
                <c:pt idx="169">
                  <c:v>254.37</c:v>
                </c:pt>
                <c:pt idx="170">
                  <c:v>254.75</c:v>
                </c:pt>
                <c:pt idx="171">
                  <c:v>255.12</c:v>
                </c:pt>
                <c:pt idx="172">
                  <c:v>255.49</c:v>
                </c:pt>
                <c:pt idx="173">
                  <c:v>255.87</c:v>
                </c:pt>
                <c:pt idx="174">
                  <c:v>256.24</c:v>
                </c:pt>
                <c:pt idx="175">
                  <c:v>256.61</c:v>
                </c:pt>
                <c:pt idx="176">
                  <c:v>256.99</c:v>
                </c:pt>
                <c:pt idx="177">
                  <c:v>257.36</c:v>
                </c:pt>
                <c:pt idx="178">
                  <c:v>257.73</c:v>
                </c:pt>
                <c:pt idx="179">
                  <c:v>258.10000000000002</c:v>
                </c:pt>
                <c:pt idx="180">
                  <c:v>258.48</c:v>
                </c:pt>
                <c:pt idx="181">
                  <c:v>258.85000000000002</c:v>
                </c:pt>
                <c:pt idx="182">
                  <c:v>259.22000000000003</c:v>
                </c:pt>
                <c:pt idx="183">
                  <c:v>259.60000000000002</c:v>
                </c:pt>
                <c:pt idx="184">
                  <c:v>259.97000000000003</c:v>
                </c:pt>
                <c:pt idx="185">
                  <c:v>260.33999999999997</c:v>
                </c:pt>
                <c:pt idx="186">
                  <c:v>260.70999999999998</c:v>
                </c:pt>
                <c:pt idx="187">
                  <c:v>261.08999999999997</c:v>
                </c:pt>
                <c:pt idx="188">
                  <c:v>261.45999999999998</c:v>
                </c:pt>
                <c:pt idx="189">
                  <c:v>261.83</c:v>
                </c:pt>
                <c:pt idx="190">
                  <c:v>262.2</c:v>
                </c:pt>
                <c:pt idx="191">
                  <c:v>262.58</c:v>
                </c:pt>
                <c:pt idx="192">
                  <c:v>262.95</c:v>
                </c:pt>
                <c:pt idx="193">
                  <c:v>263.32</c:v>
                </c:pt>
                <c:pt idx="194">
                  <c:v>263.69</c:v>
                </c:pt>
                <c:pt idx="195">
                  <c:v>264.07</c:v>
                </c:pt>
                <c:pt idx="196">
                  <c:v>264.44</c:v>
                </c:pt>
                <c:pt idx="197">
                  <c:v>264.81</c:v>
                </c:pt>
                <c:pt idx="198">
                  <c:v>265.18</c:v>
                </c:pt>
                <c:pt idx="199">
                  <c:v>265.56</c:v>
                </c:pt>
                <c:pt idx="200">
                  <c:v>265.93</c:v>
                </c:pt>
                <c:pt idx="201">
                  <c:v>266.3</c:v>
                </c:pt>
                <c:pt idx="202">
                  <c:v>266.67</c:v>
                </c:pt>
                <c:pt idx="203">
                  <c:v>267.04000000000002</c:v>
                </c:pt>
                <c:pt idx="204">
                  <c:v>267.42</c:v>
                </c:pt>
                <c:pt idx="205">
                  <c:v>267.79000000000002</c:v>
                </c:pt>
                <c:pt idx="206">
                  <c:v>268.16000000000003</c:v>
                </c:pt>
                <c:pt idx="207">
                  <c:v>268.52999999999997</c:v>
                </c:pt>
                <c:pt idx="208">
                  <c:v>268.91000000000003</c:v>
                </c:pt>
                <c:pt idx="209">
                  <c:v>269.27999999999997</c:v>
                </c:pt>
                <c:pt idx="210">
                  <c:v>269.64999999999998</c:v>
                </c:pt>
                <c:pt idx="211">
                  <c:v>270.02</c:v>
                </c:pt>
                <c:pt idx="212">
                  <c:v>270.39</c:v>
                </c:pt>
                <c:pt idx="213">
                  <c:v>270.77</c:v>
                </c:pt>
                <c:pt idx="214">
                  <c:v>271.14</c:v>
                </c:pt>
                <c:pt idx="215">
                  <c:v>271.51</c:v>
                </c:pt>
                <c:pt idx="216">
                  <c:v>271.88</c:v>
                </c:pt>
                <c:pt idx="217">
                  <c:v>272.25</c:v>
                </c:pt>
                <c:pt idx="218">
                  <c:v>272.62</c:v>
                </c:pt>
                <c:pt idx="219">
                  <c:v>273</c:v>
                </c:pt>
                <c:pt idx="220">
                  <c:v>273.37</c:v>
                </c:pt>
                <c:pt idx="221">
                  <c:v>273.74</c:v>
                </c:pt>
                <c:pt idx="222">
                  <c:v>274.11</c:v>
                </c:pt>
                <c:pt idx="223">
                  <c:v>274.48</c:v>
                </c:pt>
                <c:pt idx="224">
                  <c:v>274.86</c:v>
                </c:pt>
                <c:pt idx="225">
                  <c:v>275.23</c:v>
                </c:pt>
                <c:pt idx="226">
                  <c:v>275.60000000000002</c:v>
                </c:pt>
                <c:pt idx="227">
                  <c:v>275.97000000000003</c:v>
                </c:pt>
                <c:pt idx="228">
                  <c:v>276.33999999999997</c:v>
                </c:pt>
                <c:pt idx="229">
                  <c:v>276.70999999999998</c:v>
                </c:pt>
                <c:pt idx="230">
                  <c:v>277.08</c:v>
                </c:pt>
                <c:pt idx="231">
                  <c:v>277.45999999999998</c:v>
                </c:pt>
                <c:pt idx="232">
                  <c:v>277.83</c:v>
                </c:pt>
                <c:pt idx="233">
                  <c:v>278.2</c:v>
                </c:pt>
                <c:pt idx="234">
                  <c:v>278.57</c:v>
                </c:pt>
                <c:pt idx="235">
                  <c:v>278.94</c:v>
                </c:pt>
                <c:pt idx="236">
                  <c:v>279.31</c:v>
                </c:pt>
                <c:pt idx="237">
                  <c:v>279.68</c:v>
                </c:pt>
                <c:pt idx="238">
                  <c:v>280.06</c:v>
                </c:pt>
                <c:pt idx="239">
                  <c:v>280.43</c:v>
                </c:pt>
                <c:pt idx="240">
                  <c:v>280.8</c:v>
                </c:pt>
                <c:pt idx="241">
                  <c:v>281.17</c:v>
                </c:pt>
                <c:pt idx="242">
                  <c:v>281.54000000000002</c:v>
                </c:pt>
                <c:pt idx="243">
                  <c:v>281.91000000000003</c:v>
                </c:pt>
                <c:pt idx="244">
                  <c:v>282.27999999999997</c:v>
                </c:pt>
                <c:pt idx="245">
                  <c:v>282.64999999999998</c:v>
                </c:pt>
                <c:pt idx="246">
                  <c:v>283.02</c:v>
                </c:pt>
                <c:pt idx="247">
                  <c:v>283.39999999999998</c:v>
                </c:pt>
                <c:pt idx="248">
                  <c:v>283.77</c:v>
                </c:pt>
                <c:pt idx="249">
                  <c:v>284.14</c:v>
                </c:pt>
                <c:pt idx="250">
                  <c:v>284.51</c:v>
                </c:pt>
                <c:pt idx="251">
                  <c:v>284.88</c:v>
                </c:pt>
                <c:pt idx="252">
                  <c:v>285.25</c:v>
                </c:pt>
                <c:pt idx="253">
                  <c:v>285.62</c:v>
                </c:pt>
                <c:pt idx="254">
                  <c:v>285.99</c:v>
                </c:pt>
                <c:pt idx="255">
                  <c:v>286.36</c:v>
                </c:pt>
                <c:pt idx="256">
                  <c:v>286.73</c:v>
                </c:pt>
                <c:pt idx="257">
                  <c:v>287.10000000000002</c:v>
                </c:pt>
                <c:pt idx="258">
                  <c:v>287.47000000000003</c:v>
                </c:pt>
                <c:pt idx="259">
                  <c:v>287.85000000000002</c:v>
                </c:pt>
                <c:pt idx="260">
                  <c:v>288.22000000000003</c:v>
                </c:pt>
                <c:pt idx="261">
                  <c:v>288.58999999999997</c:v>
                </c:pt>
                <c:pt idx="262">
                  <c:v>288.95999999999998</c:v>
                </c:pt>
                <c:pt idx="263">
                  <c:v>289.33</c:v>
                </c:pt>
                <c:pt idx="264">
                  <c:v>289.7</c:v>
                </c:pt>
                <c:pt idx="265">
                  <c:v>290.07</c:v>
                </c:pt>
                <c:pt idx="266">
                  <c:v>290.44</c:v>
                </c:pt>
                <c:pt idx="267">
                  <c:v>290.81</c:v>
                </c:pt>
                <c:pt idx="268">
                  <c:v>291.18</c:v>
                </c:pt>
                <c:pt idx="269">
                  <c:v>291.55</c:v>
                </c:pt>
                <c:pt idx="270">
                  <c:v>291.92</c:v>
                </c:pt>
                <c:pt idx="271">
                  <c:v>292.29000000000002</c:v>
                </c:pt>
                <c:pt idx="272">
                  <c:v>292.66000000000003</c:v>
                </c:pt>
                <c:pt idx="273">
                  <c:v>293.02999999999997</c:v>
                </c:pt>
                <c:pt idx="274">
                  <c:v>293.39999999999998</c:v>
                </c:pt>
                <c:pt idx="275">
                  <c:v>293.77</c:v>
                </c:pt>
                <c:pt idx="276">
                  <c:v>294.14</c:v>
                </c:pt>
                <c:pt idx="277">
                  <c:v>294.51</c:v>
                </c:pt>
                <c:pt idx="278">
                  <c:v>294.88</c:v>
                </c:pt>
                <c:pt idx="279">
                  <c:v>295.25</c:v>
                </c:pt>
                <c:pt idx="280">
                  <c:v>295.62</c:v>
                </c:pt>
                <c:pt idx="281">
                  <c:v>295.99</c:v>
                </c:pt>
                <c:pt idx="282">
                  <c:v>296.36</c:v>
                </c:pt>
                <c:pt idx="283">
                  <c:v>296.73</c:v>
                </c:pt>
                <c:pt idx="284">
                  <c:v>297.10000000000002</c:v>
                </c:pt>
                <c:pt idx="285">
                  <c:v>297.47000000000003</c:v>
                </c:pt>
                <c:pt idx="286">
                  <c:v>297.83999999999997</c:v>
                </c:pt>
                <c:pt idx="287">
                  <c:v>298.20999999999998</c:v>
                </c:pt>
                <c:pt idx="288">
                  <c:v>298.58</c:v>
                </c:pt>
                <c:pt idx="289">
                  <c:v>298.95</c:v>
                </c:pt>
                <c:pt idx="290">
                  <c:v>299.32</c:v>
                </c:pt>
                <c:pt idx="291">
                  <c:v>299.69</c:v>
                </c:pt>
                <c:pt idx="292">
                  <c:v>300.06</c:v>
                </c:pt>
                <c:pt idx="293">
                  <c:v>300.43</c:v>
                </c:pt>
                <c:pt idx="294">
                  <c:v>300.8</c:v>
                </c:pt>
                <c:pt idx="295">
                  <c:v>301.17</c:v>
                </c:pt>
                <c:pt idx="296">
                  <c:v>301.54000000000002</c:v>
                </c:pt>
                <c:pt idx="297">
                  <c:v>301.91000000000003</c:v>
                </c:pt>
                <c:pt idx="298">
                  <c:v>302.27999999999997</c:v>
                </c:pt>
                <c:pt idx="299">
                  <c:v>302.64999999999998</c:v>
                </c:pt>
                <c:pt idx="300">
                  <c:v>303.02</c:v>
                </c:pt>
                <c:pt idx="301">
                  <c:v>303.39</c:v>
                </c:pt>
                <c:pt idx="302">
                  <c:v>303.76</c:v>
                </c:pt>
                <c:pt idx="303">
                  <c:v>304.13</c:v>
                </c:pt>
                <c:pt idx="304">
                  <c:v>304.5</c:v>
                </c:pt>
                <c:pt idx="305">
                  <c:v>304.87</c:v>
                </c:pt>
                <c:pt idx="306">
                  <c:v>305.24</c:v>
                </c:pt>
                <c:pt idx="307">
                  <c:v>305.61</c:v>
                </c:pt>
                <c:pt idx="308">
                  <c:v>305.98</c:v>
                </c:pt>
                <c:pt idx="309">
                  <c:v>306.33999999999997</c:v>
                </c:pt>
                <c:pt idx="310">
                  <c:v>306.70999999999998</c:v>
                </c:pt>
                <c:pt idx="311">
                  <c:v>307.08</c:v>
                </c:pt>
                <c:pt idx="312">
                  <c:v>307.45</c:v>
                </c:pt>
                <c:pt idx="313">
                  <c:v>307.82</c:v>
                </c:pt>
                <c:pt idx="314">
                  <c:v>308.19</c:v>
                </c:pt>
                <c:pt idx="315">
                  <c:v>308.56</c:v>
                </c:pt>
                <c:pt idx="316">
                  <c:v>308.93</c:v>
                </c:pt>
                <c:pt idx="317">
                  <c:v>309.3</c:v>
                </c:pt>
                <c:pt idx="318">
                  <c:v>309.67</c:v>
                </c:pt>
                <c:pt idx="319">
                  <c:v>310.04000000000002</c:v>
                </c:pt>
                <c:pt idx="320">
                  <c:v>310.41000000000003</c:v>
                </c:pt>
                <c:pt idx="321">
                  <c:v>310.77</c:v>
                </c:pt>
                <c:pt idx="322">
                  <c:v>311.14</c:v>
                </c:pt>
                <c:pt idx="323">
                  <c:v>311.51</c:v>
                </c:pt>
                <c:pt idx="324">
                  <c:v>311.88</c:v>
                </c:pt>
                <c:pt idx="325">
                  <c:v>312.25</c:v>
                </c:pt>
                <c:pt idx="326">
                  <c:v>312.62</c:v>
                </c:pt>
                <c:pt idx="327">
                  <c:v>312.99</c:v>
                </c:pt>
                <c:pt idx="328">
                  <c:v>313.36</c:v>
                </c:pt>
                <c:pt idx="329">
                  <c:v>313.72000000000003</c:v>
                </c:pt>
                <c:pt idx="330">
                  <c:v>314.08999999999997</c:v>
                </c:pt>
                <c:pt idx="331">
                  <c:v>314.45999999999998</c:v>
                </c:pt>
                <c:pt idx="332">
                  <c:v>314.83</c:v>
                </c:pt>
                <c:pt idx="333">
                  <c:v>315.2</c:v>
                </c:pt>
                <c:pt idx="334">
                  <c:v>315.57</c:v>
                </c:pt>
                <c:pt idx="335">
                  <c:v>315.94</c:v>
                </c:pt>
                <c:pt idx="336">
                  <c:v>316.3</c:v>
                </c:pt>
                <c:pt idx="337">
                  <c:v>316.67</c:v>
                </c:pt>
                <c:pt idx="338">
                  <c:v>317.04000000000002</c:v>
                </c:pt>
                <c:pt idx="339">
                  <c:v>317.41000000000003</c:v>
                </c:pt>
                <c:pt idx="340">
                  <c:v>317.77999999999997</c:v>
                </c:pt>
                <c:pt idx="341">
                  <c:v>318.14999999999998</c:v>
                </c:pt>
                <c:pt idx="342">
                  <c:v>318.52</c:v>
                </c:pt>
                <c:pt idx="343">
                  <c:v>318.88</c:v>
                </c:pt>
                <c:pt idx="344">
                  <c:v>319.25</c:v>
                </c:pt>
                <c:pt idx="345">
                  <c:v>319.62</c:v>
                </c:pt>
                <c:pt idx="346">
                  <c:v>319.99</c:v>
                </c:pt>
                <c:pt idx="347">
                  <c:v>320.36</c:v>
                </c:pt>
                <c:pt idx="348">
                  <c:v>320.72000000000003</c:v>
                </c:pt>
                <c:pt idx="349">
                  <c:v>321.08999999999997</c:v>
                </c:pt>
                <c:pt idx="350">
                  <c:v>321.45999999999998</c:v>
                </c:pt>
                <c:pt idx="351">
                  <c:v>321.83</c:v>
                </c:pt>
                <c:pt idx="352">
                  <c:v>322.2</c:v>
                </c:pt>
                <c:pt idx="353">
                  <c:v>322.57</c:v>
                </c:pt>
                <c:pt idx="354">
                  <c:v>322.93</c:v>
                </c:pt>
                <c:pt idx="355">
                  <c:v>323.3</c:v>
                </c:pt>
                <c:pt idx="356">
                  <c:v>323.67</c:v>
                </c:pt>
                <c:pt idx="357">
                  <c:v>324.04000000000002</c:v>
                </c:pt>
                <c:pt idx="358">
                  <c:v>324.39999999999998</c:v>
                </c:pt>
                <c:pt idx="359">
                  <c:v>324.77</c:v>
                </c:pt>
                <c:pt idx="360">
                  <c:v>325.14</c:v>
                </c:pt>
                <c:pt idx="361">
                  <c:v>325.51</c:v>
                </c:pt>
                <c:pt idx="362">
                  <c:v>325.88</c:v>
                </c:pt>
                <c:pt idx="363">
                  <c:v>326.24</c:v>
                </c:pt>
                <c:pt idx="364">
                  <c:v>326.61</c:v>
                </c:pt>
                <c:pt idx="365">
                  <c:v>326.98</c:v>
                </c:pt>
                <c:pt idx="366">
                  <c:v>327.35000000000002</c:v>
                </c:pt>
                <c:pt idx="367">
                  <c:v>327.71</c:v>
                </c:pt>
                <c:pt idx="368">
                  <c:v>328.08</c:v>
                </c:pt>
                <c:pt idx="369">
                  <c:v>328.45</c:v>
                </c:pt>
                <c:pt idx="370">
                  <c:v>328.82</c:v>
                </c:pt>
                <c:pt idx="371">
                  <c:v>329.18</c:v>
                </c:pt>
                <c:pt idx="372">
                  <c:v>329.55</c:v>
                </c:pt>
                <c:pt idx="373">
                  <c:v>329.92</c:v>
                </c:pt>
                <c:pt idx="374">
                  <c:v>330.29</c:v>
                </c:pt>
                <c:pt idx="375">
                  <c:v>330.65</c:v>
                </c:pt>
                <c:pt idx="376">
                  <c:v>331.02</c:v>
                </c:pt>
                <c:pt idx="377">
                  <c:v>331.39</c:v>
                </c:pt>
                <c:pt idx="378">
                  <c:v>331.76</c:v>
                </c:pt>
                <c:pt idx="379">
                  <c:v>332.12</c:v>
                </c:pt>
                <c:pt idx="380">
                  <c:v>332.49</c:v>
                </c:pt>
                <c:pt idx="381">
                  <c:v>332.86</c:v>
                </c:pt>
                <c:pt idx="382">
                  <c:v>333.23</c:v>
                </c:pt>
                <c:pt idx="383">
                  <c:v>333.59</c:v>
                </c:pt>
                <c:pt idx="384">
                  <c:v>333.96</c:v>
                </c:pt>
                <c:pt idx="385">
                  <c:v>334.33</c:v>
                </c:pt>
                <c:pt idx="386">
                  <c:v>334.69</c:v>
                </c:pt>
                <c:pt idx="387">
                  <c:v>335.06</c:v>
                </c:pt>
                <c:pt idx="388">
                  <c:v>335.43</c:v>
                </c:pt>
                <c:pt idx="389">
                  <c:v>335.79</c:v>
                </c:pt>
                <c:pt idx="390">
                  <c:v>336.16</c:v>
                </c:pt>
                <c:pt idx="391">
                  <c:v>336.53</c:v>
                </c:pt>
                <c:pt idx="392">
                  <c:v>336.9</c:v>
                </c:pt>
                <c:pt idx="393">
                  <c:v>337.26</c:v>
                </c:pt>
                <c:pt idx="394">
                  <c:v>337.63</c:v>
                </c:pt>
                <c:pt idx="395">
                  <c:v>338</c:v>
                </c:pt>
                <c:pt idx="396">
                  <c:v>338.36</c:v>
                </c:pt>
                <c:pt idx="397">
                  <c:v>338.73</c:v>
                </c:pt>
                <c:pt idx="398">
                  <c:v>339.1</c:v>
                </c:pt>
                <c:pt idx="399">
                  <c:v>339.46</c:v>
                </c:pt>
                <c:pt idx="400">
                  <c:v>339.83</c:v>
                </c:pt>
                <c:pt idx="401">
                  <c:v>340.2</c:v>
                </c:pt>
                <c:pt idx="402">
                  <c:v>340.56</c:v>
                </c:pt>
                <c:pt idx="403">
                  <c:v>340.93</c:v>
                </c:pt>
                <c:pt idx="404">
                  <c:v>341.3</c:v>
                </c:pt>
                <c:pt idx="405">
                  <c:v>341.66</c:v>
                </c:pt>
                <c:pt idx="406">
                  <c:v>342.03</c:v>
                </c:pt>
                <c:pt idx="407">
                  <c:v>342.4</c:v>
                </c:pt>
                <c:pt idx="408">
                  <c:v>342.76</c:v>
                </c:pt>
                <c:pt idx="409">
                  <c:v>343.13</c:v>
                </c:pt>
                <c:pt idx="410">
                  <c:v>343.49</c:v>
                </c:pt>
                <c:pt idx="411">
                  <c:v>343.86</c:v>
                </c:pt>
                <c:pt idx="412">
                  <c:v>344.23</c:v>
                </c:pt>
                <c:pt idx="413">
                  <c:v>344.59</c:v>
                </c:pt>
                <c:pt idx="414">
                  <c:v>344.96</c:v>
                </c:pt>
                <c:pt idx="415">
                  <c:v>345.33</c:v>
                </c:pt>
                <c:pt idx="416">
                  <c:v>345.69</c:v>
                </c:pt>
                <c:pt idx="417">
                  <c:v>346.06</c:v>
                </c:pt>
                <c:pt idx="418">
                  <c:v>346.42</c:v>
                </c:pt>
                <c:pt idx="419">
                  <c:v>346.79</c:v>
                </c:pt>
                <c:pt idx="420">
                  <c:v>347.16</c:v>
                </c:pt>
                <c:pt idx="421">
                  <c:v>347.52</c:v>
                </c:pt>
                <c:pt idx="422">
                  <c:v>347.89</c:v>
                </c:pt>
                <c:pt idx="423">
                  <c:v>348.25</c:v>
                </c:pt>
                <c:pt idx="424">
                  <c:v>348.62</c:v>
                </c:pt>
                <c:pt idx="425">
                  <c:v>348.99</c:v>
                </c:pt>
                <c:pt idx="426">
                  <c:v>349.35</c:v>
                </c:pt>
                <c:pt idx="427">
                  <c:v>349.72</c:v>
                </c:pt>
                <c:pt idx="428">
                  <c:v>350.08</c:v>
                </c:pt>
                <c:pt idx="429">
                  <c:v>350.45</c:v>
                </c:pt>
                <c:pt idx="430">
                  <c:v>350.81</c:v>
                </c:pt>
                <c:pt idx="431">
                  <c:v>351.18</c:v>
                </c:pt>
                <c:pt idx="432">
                  <c:v>351.55</c:v>
                </c:pt>
                <c:pt idx="433">
                  <c:v>351.91</c:v>
                </c:pt>
                <c:pt idx="434">
                  <c:v>352.28</c:v>
                </c:pt>
                <c:pt idx="435">
                  <c:v>352.64</c:v>
                </c:pt>
                <c:pt idx="436">
                  <c:v>353.01</c:v>
                </c:pt>
                <c:pt idx="437">
                  <c:v>353.37</c:v>
                </c:pt>
                <c:pt idx="438">
                  <c:v>353.74</c:v>
                </c:pt>
                <c:pt idx="439">
                  <c:v>354.11</c:v>
                </c:pt>
                <c:pt idx="440">
                  <c:v>354.47</c:v>
                </c:pt>
                <c:pt idx="441">
                  <c:v>354.84</c:v>
                </c:pt>
                <c:pt idx="442">
                  <c:v>355.2</c:v>
                </c:pt>
                <c:pt idx="443">
                  <c:v>355.57</c:v>
                </c:pt>
                <c:pt idx="444">
                  <c:v>355.93</c:v>
                </c:pt>
                <c:pt idx="445">
                  <c:v>356.3</c:v>
                </c:pt>
                <c:pt idx="446">
                  <c:v>356.66</c:v>
                </c:pt>
                <c:pt idx="447">
                  <c:v>357.03</c:v>
                </c:pt>
                <c:pt idx="448">
                  <c:v>357.39</c:v>
                </c:pt>
                <c:pt idx="449">
                  <c:v>357.76</c:v>
                </c:pt>
                <c:pt idx="450">
                  <c:v>358.12</c:v>
                </c:pt>
                <c:pt idx="451">
                  <c:v>358.49</c:v>
                </c:pt>
                <c:pt idx="452">
                  <c:v>358.85</c:v>
                </c:pt>
                <c:pt idx="453">
                  <c:v>359.22</c:v>
                </c:pt>
                <c:pt idx="454">
                  <c:v>359.58</c:v>
                </c:pt>
                <c:pt idx="455">
                  <c:v>359.95</c:v>
                </c:pt>
                <c:pt idx="456">
                  <c:v>360.31</c:v>
                </c:pt>
                <c:pt idx="457">
                  <c:v>360.68</c:v>
                </c:pt>
                <c:pt idx="458">
                  <c:v>361.04</c:v>
                </c:pt>
                <c:pt idx="459">
                  <c:v>361.41</c:v>
                </c:pt>
                <c:pt idx="460">
                  <c:v>361.77</c:v>
                </c:pt>
                <c:pt idx="461">
                  <c:v>362.14</c:v>
                </c:pt>
                <c:pt idx="462">
                  <c:v>362.5</c:v>
                </c:pt>
                <c:pt idx="463">
                  <c:v>362.87</c:v>
                </c:pt>
                <c:pt idx="464">
                  <c:v>363.23</c:v>
                </c:pt>
                <c:pt idx="465">
                  <c:v>363.6</c:v>
                </c:pt>
                <c:pt idx="466">
                  <c:v>363.96</c:v>
                </c:pt>
                <c:pt idx="467">
                  <c:v>364.33</c:v>
                </c:pt>
                <c:pt idx="468">
                  <c:v>364.69</c:v>
                </c:pt>
                <c:pt idx="469">
                  <c:v>365.06</c:v>
                </c:pt>
                <c:pt idx="470">
                  <c:v>365.42</c:v>
                </c:pt>
                <c:pt idx="471">
                  <c:v>365.78</c:v>
                </c:pt>
                <c:pt idx="472">
                  <c:v>366.15</c:v>
                </c:pt>
                <c:pt idx="473">
                  <c:v>366.51</c:v>
                </c:pt>
                <c:pt idx="474">
                  <c:v>366.88</c:v>
                </c:pt>
                <c:pt idx="475">
                  <c:v>367.24</c:v>
                </c:pt>
                <c:pt idx="476">
                  <c:v>367.61</c:v>
                </c:pt>
                <c:pt idx="477">
                  <c:v>367.97</c:v>
                </c:pt>
                <c:pt idx="478">
                  <c:v>368.33</c:v>
                </c:pt>
                <c:pt idx="479">
                  <c:v>368.7</c:v>
                </c:pt>
                <c:pt idx="480">
                  <c:v>369.06</c:v>
                </c:pt>
                <c:pt idx="481">
                  <c:v>369.43</c:v>
                </c:pt>
                <c:pt idx="482">
                  <c:v>369.79</c:v>
                </c:pt>
                <c:pt idx="483">
                  <c:v>370.16</c:v>
                </c:pt>
                <c:pt idx="484">
                  <c:v>370.52</c:v>
                </c:pt>
                <c:pt idx="485">
                  <c:v>370.88</c:v>
                </c:pt>
                <c:pt idx="486">
                  <c:v>371.25</c:v>
                </c:pt>
                <c:pt idx="487">
                  <c:v>371.61</c:v>
                </c:pt>
                <c:pt idx="488">
                  <c:v>371.98</c:v>
                </c:pt>
                <c:pt idx="489">
                  <c:v>372.34</c:v>
                </c:pt>
                <c:pt idx="490">
                  <c:v>372.7</c:v>
                </c:pt>
                <c:pt idx="491">
                  <c:v>373.07</c:v>
                </c:pt>
                <c:pt idx="492">
                  <c:v>373.43</c:v>
                </c:pt>
                <c:pt idx="493">
                  <c:v>373.79</c:v>
                </c:pt>
                <c:pt idx="494">
                  <c:v>374.16</c:v>
                </c:pt>
                <c:pt idx="495">
                  <c:v>374.52</c:v>
                </c:pt>
                <c:pt idx="496">
                  <c:v>374.89</c:v>
                </c:pt>
                <c:pt idx="497">
                  <c:v>375.25</c:v>
                </c:pt>
                <c:pt idx="498">
                  <c:v>375.61</c:v>
                </c:pt>
                <c:pt idx="499">
                  <c:v>375.98</c:v>
                </c:pt>
                <c:pt idx="500">
                  <c:v>376.34</c:v>
                </c:pt>
                <c:pt idx="501">
                  <c:v>376.7</c:v>
                </c:pt>
                <c:pt idx="502">
                  <c:v>377.07</c:v>
                </c:pt>
                <c:pt idx="503">
                  <c:v>377.43</c:v>
                </c:pt>
                <c:pt idx="504">
                  <c:v>377.79</c:v>
                </c:pt>
                <c:pt idx="505">
                  <c:v>378.16</c:v>
                </c:pt>
                <c:pt idx="506">
                  <c:v>378.52</c:v>
                </c:pt>
                <c:pt idx="507">
                  <c:v>378.88</c:v>
                </c:pt>
                <c:pt idx="508">
                  <c:v>379.25</c:v>
                </c:pt>
                <c:pt idx="509">
                  <c:v>379.61</c:v>
                </c:pt>
                <c:pt idx="510">
                  <c:v>379.97</c:v>
                </c:pt>
                <c:pt idx="511">
                  <c:v>380.34</c:v>
                </c:pt>
                <c:pt idx="512">
                  <c:v>380.7</c:v>
                </c:pt>
                <c:pt idx="513">
                  <c:v>381.06</c:v>
                </c:pt>
                <c:pt idx="514">
                  <c:v>381.43</c:v>
                </c:pt>
                <c:pt idx="515">
                  <c:v>381.79</c:v>
                </c:pt>
                <c:pt idx="516">
                  <c:v>382.15</c:v>
                </c:pt>
                <c:pt idx="517">
                  <c:v>382.52</c:v>
                </c:pt>
                <c:pt idx="518">
                  <c:v>382.88</c:v>
                </c:pt>
                <c:pt idx="519">
                  <c:v>383.24</c:v>
                </c:pt>
                <c:pt idx="520">
                  <c:v>383.61</c:v>
                </c:pt>
                <c:pt idx="521">
                  <c:v>383.97</c:v>
                </c:pt>
                <c:pt idx="522">
                  <c:v>384.33</c:v>
                </c:pt>
                <c:pt idx="523">
                  <c:v>384.69</c:v>
                </c:pt>
                <c:pt idx="524">
                  <c:v>385.06</c:v>
                </c:pt>
                <c:pt idx="525">
                  <c:v>385.42</c:v>
                </c:pt>
                <c:pt idx="526">
                  <c:v>385.78</c:v>
                </c:pt>
                <c:pt idx="527">
                  <c:v>386.15</c:v>
                </c:pt>
                <c:pt idx="528">
                  <c:v>386.51</c:v>
                </c:pt>
                <c:pt idx="529">
                  <c:v>386.87</c:v>
                </c:pt>
                <c:pt idx="530">
                  <c:v>387.23</c:v>
                </c:pt>
                <c:pt idx="531">
                  <c:v>387.6</c:v>
                </c:pt>
                <c:pt idx="532">
                  <c:v>387.96</c:v>
                </c:pt>
                <c:pt idx="533">
                  <c:v>388.32</c:v>
                </c:pt>
                <c:pt idx="534">
                  <c:v>388.68</c:v>
                </c:pt>
                <c:pt idx="535">
                  <c:v>389.05</c:v>
                </c:pt>
                <c:pt idx="536">
                  <c:v>389.41</c:v>
                </c:pt>
                <c:pt idx="537">
                  <c:v>389.77</c:v>
                </c:pt>
                <c:pt idx="538">
                  <c:v>390.13</c:v>
                </c:pt>
                <c:pt idx="539">
                  <c:v>390.5</c:v>
                </c:pt>
                <c:pt idx="540">
                  <c:v>390.86</c:v>
                </c:pt>
                <c:pt idx="541">
                  <c:v>391.22</c:v>
                </c:pt>
                <c:pt idx="542">
                  <c:v>391.58</c:v>
                </c:pt>
                <c:pt idx="543">
                  <c:v>391.95</c:v>
                </c:pt>
                <c:pt idx="544">
                  <c:v>392.31</c:v>
                </c:pt>
                <c:pt idx="545">
                  <c:v>392.67</c:v>
                </c:pt>
                <c:pt idx="546">
                  <c:v>393.03</c:v>
                </c:pt>
                <c:pt idx="547">
                  <c:v>393.39</c:v>
                </c:pt>
                <c:pt idx="548">
                  <c:v>393.76</c:v>
                </c:pt>
                <c:pt idx="549">
                  <c:v>394.12</c:v>
                </c:pt>
                <c:pt idx="550">
                  <c:v>394.48</c:v>
                </c:pt>
                <c:pt idx="551">
                  <c:v>394.84</c:v>
                </c:pt>
                <c:pt idx="552">
                  <c:v>395.2</c:v>
                </c:pt>
                <c:pt idx="553">
                  <c:v>395.57</c:v>
                </c:pt>
                <c:pt idx="554">
                  <c:v>395.93</c:v>
                </c:pt>
                <c:pt idx="555">
                  <c:v>396.29</c:v>
                </c:pt>
                <c:pt idx="556">
                  <c:v>396.65</c:v>
                </c:pt>
                <c:pt idx="557">
                  <c:v>397.01</c:v>
                </c:pt>
                <c:pt idx="558">
                  <c:v>397.37</c:v>
                </c:pt>
                <c:pt idx="559">
                  <c:v>397.74</c:v>
                </c:pt>
                <c:pt idx="560">
                  <c:v>398.1</c:v>
                </c:pt>
                <c:pt idx="561">
                  <c:v>398.46</c:v>
                </c:pt>
                <c:pt idx="562">
                  <c:v>398.82</c:v>
                </c:pt>
                <c:pt idx="563">
                  <c:v>399.18</c:v>
                </c:pt>
                <c:pt idx="564">
                  <c:v>399.54</c:v>
                </c:pt>
                <c:pt idx="565">
                  <c:v>399.91</c:v>
                </c:pt>
                <c:pt idx="566">
                  <c:v>400.27</c:v>
                </c:pt>
                <c:pt idx="567">
                  <c:v>400.63</c:v>
                </c:pt>
                <c:pt idx="568">
                  <c:v>400.99</c:v>
                </c:pt>
                <c:pt idx="569">
                  <c:v>401.35</c:v>
                </c:pt>
                <c:pt idx="570">
                  <c:v>401.71</c:v>
                </c:pt>
                <c:pt idx="571">
                  <c:v>402.07</c:v>
                </c:pt>
                <c:pt idx="572">
                  <c:v>402.44</c:v>
                </c:pt>
                <c:pt idx="573">
                  <c:v>402.8</c:v>
                </c:pt>
                <c:pt idx="574">
                  <c:v>403.16</c:v>
                </c:pt>
                <c:pt idx="575">
                  <c:v>403.52</c:v>
                </c:pt>
                <c:pt idx="576">
                  <c:v>403.88</c:v>
                </c:pt>
                <c:pt idx="577">
                  <c:v>404.24</c:v>
                </c:pt>
                <c:pt idx="578">
                  <c:v>404.6</c:v>
                </c:pt>
                <c:pt idx="579">
                  <c:v>404.96</c:v>
                </c:pt>
                <c:pt idx="580">
                  <c:v>405.32</c:v>
                </c:pt>
                <c:pt idx="581">
                  <c:v>405.69</c:v>
                </c:pt>
                <c:pt idx="582">
                  <c:v>406.05</c:v>
                </c:pt>
                <c:pt idx="583">
                  <c:v>406.41</c:v>
                </c:pt>
                <c:pt idx="584">
                  <c:v>406.77</c:v>
                </c:pt>
                <c:pt idx="585">
                  <c:v>407.13</c:v>
                </c:pt>
                <c:pt idx="586">
                  <c:v>407.49</c:v>
                </c:pt>
                <c:pt idx="587">
                  <c:v>407.85</c:v>
                </c:pt>
                <c:pt idx="588">
                  <c:v>408.21</c:v>
                </c:pt>
                <c:pt idx="589">
                  <c:v>408.57</c:v>
                </c:pt>
                <c:pt idx="590">
                  <c:v>408.93</c:v>
                </c:pt>
                <c:pt idx="591">
                  <c:v>409.29</c:v>
                </c:pt>
                <c:pt idx="592">
                  <c:v>409.65</c:v>
                </c:pt>
                <c:pt idx="593">
                  <c:v>410.02</c:v>
                </c:pt>
                <c:pt idx="594">
                  <c:v>410.38</c:v>
                </c:pt>
                <c:pt idx="595">
                  <c:v>410.74</c:v>
                </c:pt>
                <c:pt idx="596">
                  <c:v>411.1</c:v>
                </c:pt>
                <c:pt idx="597">
                  <c:v>411.46</c:v>
                </c:pt>
                <c:pt idx="598">
                  <c:v>411.82</c:v>
                </c:pt>
                <c:pt idx="599">
                  <c:v>412.18</c:v>
                </c:pt>
                <c:pt idx="600">
                  <c:v>412.54</c:v>
                </c:pt>
                <c:pt idx="601">
                  <c:v>412.9</c:v>
                </c:pt>
                <c:pt idx="602">
                  <c:v>413.26</c:v>
                </c:pt>
                <c:pt idx="603">
                  <c:v>413.62</c:v>
                </c:pt>
                <c:pt idx="604">
                  <c:v>413.98</c:v>
                </c:pt>
                <c:pt idx="605">
                  <c:v>414.34</c:v>
                </c:pt>
                <c:pt idx="606">
                  <c:v>414.7</c:v>
                </c:pt>
                <c:pt idx="607">
                  <c:v>415.06</c:v>
                </c:pt>
                <c:pt idx="608">
                  <c:v>415.42</c:v>
                </c:pt>
                <c:pt idx="609">
                  <c:v>415.78</c:v>
                </c:pt>
                <c:pt idx="610">
                  <c:v>416.14</c:v>
                </c:pt>
                <c:pt idx="611">
                  <c:v>416.5</c:v>
                </c:pt>
                <c:pt idx="612">
                  <c:v>416.86</c:v>
                </c:pt>
                <c:pt idx="613">
                  <c:v>417.22</c:v>
                </c:pt>
                <c:pt idx="614">
                  <c:v>417.58</c:v>
                </c:pt>
                <c:pt idx="615">
                  <c:v>417.94</c:v>
                </c:pt>
                <c:pt idx="616">
                  <c:v>418.3</c:v>
                </c:pt>
                <c:pt idx="617">
                  <c:v>418.66</c:v>
                </c:pt>
                <c:pt idx="618">
                  <c:v>419.02</c:v>
                </c:pt>
                <c:pt idx="619">
                  <c:v>419.38</c:v>
                </c:pt>
                <c:pt idx="620">
                  <c:v>419.74</c:v>
                </c:pt>
                <c:pt idx="621">
                  <c:v>420.1</c:v>
                </c:pt>
                <c:pt idx="622">
                  <c:v>420.46</c:v>
                </c:pt>
                <c:pt idx="623">
                  <c:v>420.82</c:v>
                </c:pt>
                <c:pt idx="624">
                  <c:v>421.18</c:v>
                </c:pt>
                <c:pt idx="625">
                  <c:v>421.54</c:v>
                </c:pt>
                <c:pt idx="626">
                  <c:v>421.9</c:v>
                </c:pt>
                <c:pt idx="627">
                  <c:v>422.26</c:v>
                </c:pt>
                <c:pt idx="628">
                  <c:v>422.62</c:v>
                </c:pt>
                <c:pt idx="629">
                  <c:v>422.98</c:v>
                </c:pt>
                <c:pt idx="630">
                  <c:v>423.33</c:v>
                </c:pt>
                <c:pt idx="631">
                  <c:v>423.69</c:v>
                </c:pt>
                <c:pt idx="632">
                  <c:v>424.05</c:v>
                </c:pt>
                <c:pt idx="633">
                  <c:v>424.41</c:v>
                </c:pt>
                <c:pt idx="634">
                  <c:v>424.77</c:v>
                </c:pt>
                <c:pt idx="635">
                  <c:v>425.13</c:v>
                </c:pt>
                <c:pt idx="636">
                  <c:v>425.49</c:v>
                </c:pt>
                <c:pt idx="637">
                  <c:v>425.85</c:v>
                </c:pt>
                <c:pt idx="638">
                  <c:v>426.21</c:v>
                </c:pt>
                <c:pt idx="639">
                  <c:v>426.57</c:v>
                </c:pt>
                <c:pt idx="640">
                  <c:v>426.93</c:v>
                </c:pt>
                <c:pt idx="641">
                  <c:v>427.29</c:v>
                </c:pt>
                <c:pt idx="642">
                  <c:v>427.64</c:v>
                </c:pt>
                <c:pt idx="643">
                  <c:v>428</c:v>
                </c:pt>
                <c:pt idx="644">
                  <c:v>428.36</c:v>
                </c:pt>
                <c:pt idx="645">
                  <c:v>428.72</c:v>
                </c:pt>
                <c:pt idx="646">
                  <c:v>429.08</c:v>
                </c:pt>
                <c:pt idx="647">
                  <c:v>429.44</c:v>
                </c:pt>
                <c:pt idx="648">
                  <c:v>429.8</c:v>
                </c:pt>
                <c:pt idx="649">
                  <c:v>430.16</c:v>
                </c:pt>
                <c:pt idx="650">
                  <c:v>430.52</c:v>
                </c:pt>
                <c:pt idx="651">
                  <c:v>430.87</c:v>
                </c:pt>
                <c:pt idx="652">
                  <c:v>431.23</c:v>
                </c:pt>
                <c:pt idx="653">
                  <c:v>431.59</c:v>
                </c:pt>
                <c:pt idx="654">
                  <c:v>431.95</c:v>
                </c:pt>
                <c:pt idx="655">
                  <c:v>432.31</c:v>
                </c:pt>
                <c:pt idx="656">
                  <c:v>432.67</c:v>
                </c:pt>
                <c:pt idx="657">
                  <c:v>433.03</c:v>
                </c:pt>
                <c:pt idx="658">
                  <c:v>433.38</c:v>
                </c:pt>
                <c:pt idx="659">
                  <c:v>433.74</c:v>
                </c:pt>
                <c:pt idx="660">
                  <c:v>434.1</c:v>
                </c:pt>
                <c:pt idx="661">
                  <c:v>434.46</c:v>
                </c:pt>
                <c:pt idx="662">
                  <c:v>434.82</c:v>
                </c:pt>
                <c:pt idx="663">
                  <c:v>435.18</c:v>
                </c:pt>
                <c:pt idx="664">
                  <c:v>435.53</c:v>
                </c:pt>
                <c:pt idx="665">
                  <c:v>435.89</c:v>
                </c:pt>
                <c:pt idx="666">
                  <c:v>436.25</c:v>
                </c:pt>
                <c:pt idx="667">
                  <c:v>436.61</c:v>
                </c:pt>
                <c:pt idx="668">
                  <c:v>436.97</c:v>
                </c:pt>
                <c:pt idx="669">
                  <c:v>437.32</c:v>
                </c:pt>
                <c:pt idx="670">
                  <c:v>437.68</c:v>
                </c:pt>
                <c:pt idx="671">
                  <c:v>438.04</c:v>
                </c:pt>
                <c:pt idx="672">
                  <c:v>438.4</c:v>
                </c:pt>
                <c:pt idx="673">
                  <c:v>438.76</c:v>
                </c:pt>
                <c:pt idx="674">
                  <c:v>439.11</c:v>
                </c:pt>
                <c:pt idx="675">
                  <c:v>439.47</c:v>
                </c:pt>
                <c:pt idx="676">
                  <c:v>439.83</c:v>
                </c:pt>
                <c:pt idx="677">
                  <c:v>440.19</c:v>
                </c:pt>
                <c:pt idx="678">
                  <c:v>440.55</c:v>
                </c:pt>
                <c:pt idx="679">
                  <c:v>440.9</c:v>
                </c:pt>
                <c:pt idx="680">
                  <c:v>441.26</c:v>
                </c:pt>
                <c:pt idx="681">
                  <c:v>441.62</c:v>
                </c:pt>
                <c:pt idx="682">
                  <c:v>441.98</c:v>
                </c:pt>
                <c:pt idx="683">
                  <c:v>442.33</c:v>
                </c:pt>
                <c:pt idx="684">
                  <c:v>442.69</c:v>
                </c:pt>
                <c:pt idx="685">
                  <c:v>443.05</c:v>
                </c:pt>
                <c:pt idx="686">
                  <c:v>443.41</c:v>
                </c:pt>
                <c:pt idx="687">
                  <c:v>443.76</c:v>
                </c:pt>
                <c:pt idx="688">
                  <c:v>444.12</c:v>
                </c:pt>
                <c:pt idx="689">
                  <c:v>444.48</c:v>
                </c:pt>
                <c:pt idx="690">
                  <c:v>444.84</c:v>
                </c:pt>
                <c:pt idx="691">
                  <c:v>445.19</c:v>
                </c:pt>
                <c:pt idx="692">
                  <c:v>445.55</c:v>
                </c:pt>
                <c:pt idx="693">
                  <c:v>445.91</c:v>
                </c:pt>
                <c:pt idx="694">
                  <c:v>446.27</c:v>
                </c:pt>
                <c:pt idx="695">
                  <c:v>446.62</c:v>
                </c:pt>
                <c:pt idx="696">
                  <c:v>446.98</c:v>
                </c:pt>
                <c:pt idx="697">
                  <c:v>447.34</c:v>
                </c:pt>
                <c:pt idx="698">
                  <c:v>447.69</c:v>
                </c:pt>
                <c:pt idx="699">
                  <c:v>448.05</c:v>
                </c:pt>
                <c:pt idx="700">
                  <c:v>448.41</c:v>
                </c:pt>
                <c:pt idx="701">
                  <c:v>448.76</c:v>
                </c:pt>
                <c:pt idx="702">
                  <c:v>449.12</c:v>
                </c:pt>
                <c:pt idx="703">
                  <c:v>449.48</c:v>
                </c:pt>
                <c:pt idx="704">
                  <c:v>449.84</c:v>
                </c:pt>
                <c:pt idx="705">
                  <c:v>450.19</c:v>
                </c:pt>
                <c:pt idx="706">
                  <c:v>450.55</c:v>
                </c:pt>
                <c:pt idx="707">
                  <c:v>450.91</c:v>
                </c:pt>
                <c:pt idx="708">
                  <c:v>451.26</c:v>
                </c:pt>
                <c:pt idx="709">
                  <c:v>451.62</c:v>
                </c:pt>
                <c:pt idx="710">
                  <c:v>451.98</c:v>
                </c:pt>
                <c:pt idx="711">
                  <c:v>452.33</c:v>
                </c:pt>
                <c:pt idx="712">
                  <c:v>452.69</c:v>
                </c:pt>
                <c:pt idx="713">
                  <c:v>453.05</c:v>
                </c:pt>
                <c:pt idx="714">
                  <c:v>453.4</c:v>
                </c:pt>
                <c:pt idx="715">
                  <c:v>453.76</c:v>
                </c:pt>
                <c:pt idx="716">
                  <c:v>454.12</c:v>
                </c:pt>
                <c:pt idx="717">
                  <c:v>454.47</c:v>
                </c:pt>
                <c:pt idx="718">
                  <c:v>454.83</c:v>
                </c:pt>
                <c:pt idx="719">
                  <c:v>455.18</c:v>
                </c:pt>
                <c:pt idx="720">
                  <c:v>455.54</c:v>
                </c:pt>
                <c:pt idx="721">
                  <c:v>455.9</c:v>
                </c:pt>
                <c:pt idx="722">
                  <c:v>456.25</c:v>
                </c:pt>
                <c:pt idx="723">
                  <c:v>456.61</c:v>
                </c:pt>
                <c:pt idx="724">
                  <c:v>456.97</c:v>
                </c:pt>
                <c:pt idx="725">
                  <c:v>457.32</c:v>
                </c:pt>
                <c:pt idx="726">
                  <c:v>457.68</c:v>
                </c:pt>
                <c:pt idx="727">
                  <c:v>458.03</c:v>
                </c:pt>
                <c:pt idx="728">
                  <c:v>458.39</c:v>
                </c:pt>
                <c:pt idx="729">
                  <c:v>458.75</c:v>
                </c:pt>
                <c:pt idx="730">
                  <c:v>459.1</c:v>
                </c:pt>
                <c:pt idx="731">
                  <c:v>459.46</c:v>
                </c:pt>
                <c:pt idx="732">
                  <c:v>459.81</c:v>
                </c:pt>
                <c:pt idx="733">
                  <c:v>460.17</c:v>
                </c:pt>
                <c:pt idx="734">
                  <c:v>460.53</c:v>
                </c:pt>
                <c:pt idx="735">
                  <c:v>460.88</c:v>
                </c:pt>
                <c:pt idx="736">
                  <c:v>461.24</c:v>
                </c:pt>
                <c:pt idx="737">
                  <c:v>461.59</c:v>
                </c:pt>
                <c:pt idx="738">
                  <c:v>461.95</c:v>
                </c:pt>
                <c:pt idx="739">
                  <c:v>462.3</c:v>
                </c:pt>
                <c:pt idx="740">
                  <c:v>462.66</c:v>
                </c:pt>
                <c:pt idx="741">
                  <c:v>463.02</c:v>
                </c:pt>
                <c:pt idx="742">
                  <c:v>463.37</c:v>
                </c:pt>
                <c:pt idx="743">
                  <c:v>463.73</c:v>
                </c:pt>
                <c:pt idx="744">
                  <c:v>464.08</c:v>
                </c:pt>
                <c:pt idx="745">
                  <c:v>464.44</c:v>
                </c:pt>
                <c:pt idx="746">
                  <c:v>464.79</c:v>
                </c:pt>
                <c:pt idx="747">
                  <c:v>465.15</c:v>
                </c:pt>
                <c:pt idx="748">
                  <c:v>465.5</c:v>
                </c:pt>
                <c:pt idx="749">
                  <c:v>465.86</c:v>
                </c:pt>
                <c:pt idx="750">
                  <c:v>466.21</c:v>
                </c:pt>
                <c:pt idx="751">
                  <c:v>466.57</c:v>
                </c:pt>
                <c:pt idx="752">
                  <c:v>466.92</c:v>
                </c:pt>
                <c:pt idx="753">
                  <c:v>467.28</c:v>
                </c:pt>
                <c:pt idx="754">
                  <c:v>467.64</c:v>
                </c:pt>
                <c:pt idx="755">
                  <c:v>467.99</c:v>
                </c:pt>
                <c:pt idx="756">
                  <c:v>468.35</c:v>
                </c:pt>
                <c:pt idx="757">
                  <c:v>468.7</c:v>
                </c:pt>
                <c:pt idx="758">
                  <c:v>469.06</c:v>
                </c:pt>
                <c:pt idx="759">
                  <c:v>469.41</c:v>
                </c:pt>
                <c:pt idx="760">
                  <c:v>469.77</c:v>
                </c:pt>
                <c:pt idx="761">
                  <c:v>470.12</c:v>
                </c:pt>
                <c:pt idx="762">
                  <c:v>470.47</c:v>
                </c:pt>
                <c:pt idx="763">
                  <c:v>470.83</c:v>
                </c:pt>
                <c:pt idx="764">
                  <c:v>471.18</c:v>
                </c:pt>
                <c:pt idx="765">
                  <c:v>471.54</c:v>
                </c:pt>
                <c:pt idx="766">
                  <c:v>471.89</c:v>
                </c:pt>
                <c:pt idx="767">
                  <c:v>472.25</c:v>
                </c:pt>
                <c:pt idx="768">
                  <c:v>472.6</c:v>
                </c:pt>
                <c:pt idx="769">
                  <c:v>472.96</c:v>
                </c:pt>
                <c:pt idx="770">
                  <c:v>473.31</c:v>
                </c:pt>
                <c:pt idx="771">
                  <c:v>473.67</c:v>
                </c:pt>
                <c:pt idx="772">
                  <c:v>474.02</c:v>
                </c:pt>
                <c:pt idx="773">
                  <c:v>474.38</c:v>
                </c:pt>
                <c:pt idx="774">
                  <c:v>474.73</c:v>
                </c:pt>
                <c:pt idx="775">
                  <c:v>475.08</c:v>
                </c:pt>
                <c:pt idx="776">
                  <c:v>475.44</c:v>
                </c:pt>
                <c:pt idx="777">
                  <c:v>475.79</c:v>
                </c:pt>
                <c:pt idx="778">
                  <c:v>476.15</c:v>
                </c:pt>
                <c:pt idx="779">
                  <c:v>476.5</c:v>
                </c:pt>
                <c:pt idx="780">
                  <c:v>476.86</c:v>
                </c:pt>
                <c:pt idx="781">
                  <c:v>477.21</c:v>
                </c:pt>
                <c:pt idx="782">
                  <c:v>477.56</c:v>
                </c:pt>
                <c:pt idx="783">
                  <c:v>477.92</c:v>
                </c:pt>
                <c:pt idx="784">
                  <c:v>478.27</c:v>
                </c:pt>
                <c:pt idx="785">
                  <c:v>478.63</c:v>
                </c:pt>
                <c:pt idx="786">
                  <c:v>478.98</c:v>
                </c:pt>
                <c:pt idx="787">
                  <c:v>479.33</c:v>
                </c:pt>
                <c:pt idx="788">
                  <c:v>479.69</c:v>
                </c:pt>
                <c:pt idx="789">
                  <c:v>480.04</c:v>
                </c:pt>
                <c:pt idx="790">
                  <c:v>480.4</c:v>
                </c:pt>
                <c:pt idx="791">
                  <c:v>480.75</c:v>
                </c:pt>
                <c:pt idx="792">
                  <c:v>481.1</c:v>
                </c:pt>
                <c:pt idx="793">
                  <c:v>481.46</c:v>
                </c:pt>
                <c:pt idx="794">
                  <c:v>481.81</c:v>
                </c:pt>
                <c:pt idx="795">
                  <c:v>482.17</c:v>
                </c:pt>
                <c:pt idx="796">
                  <c:v>482.52</c:v>
                </c:pt>
                <c:pt idx="797">
                  <c:v>482.87</c:v>
                </c:pt>
                <c:pt idx="798">
                  <c:v>483.23</c:v>
                </c:pt>
                <c:pt idx="799">
                  <c:v>483.58</c:v>
                </c:pt>
                <c:pt idx="800">
                  <c:v>483.93</c:v>
                </c:pt>
                <c:pt idx="801">
                  <c:v>484.29</c:v>
                </c:pt>
                <c:pt idx="802">
                  <c:v>484.64</c:v>
                </c:pt>
                <c:pt idx="803">
                  <c:v>484.99</c:v>
                </c:pt>
                <c:pt idx="804">
                  <c:v>485.35</c:v>
                </c:pt>
                <c:pt idx="805">
                  <c:v>485.7</c:v>
                </c:pt>
                <c:pt idx="806">
                  <c:v>486.05</c:v>
                </c:pt>
                <c:pt idx="807">
                  <c:v>486.41</c:v>
                </c:pt>
                <c:pt idx="808">
                  <c:v>486.76</c:v>
                </c:pt>
                <c:pt idx="809">
                  <c:v>487.11</c:v>
                </c:pt>
                <c:pt idx="810">
                  <c:v>487.47</c:v>
                </c:pt>
                <c:pt idx="811">
                  <c:v>487.82</c:v>
                </c:pt>
                <c:pt idx="812">
                  <c:v>488.17</c:v>
                </c:pt>
                <c:pt idx="813">
                  <c:v>488.53</c:v>
                </c:pt>
                <c:pt idx="814">
                  <c:v>488.88</c:v>
                </c:pt>
                <c:pt idx="815">
                  <c:v>489.23</c:v>
                </c:pt>
                <c:pt idx="816">
                  <c:v>489.58</c:v>
                </c:pt>
                <c:pt idx="817">
                  <c:v>489.94</c:v>
                </c:pt>
                <c:pt idx="818">
                  <c:v>490.29</c:v>
                </c:pt>
                <c:pt idx="819">
                  <c:v>490.64</c:v>
                </c:pt>
                <c:pt idx="820">
                  <c:v>491</c:v>
                </c:pt>
                <c:pt idx="821">
                  <c:v>491.35</c:v>
                </c:pt>
                <c:pt idx="822">
                  <c:v>491.7</c:v>
                </c:pt>
                <c:pt idx="823">
                  <c:v>492.05</c:v>
                </c:pt>
                <c:pt idx="824">
                  <c:v>492.41</c:v>
                </c:pt>
                <c:pt idx="825">
                  <c:v>492.76</c:v>
                </c:pt>
                <c:pt idx="826">
                  <c:v>493.11</c:v>
                </c:pt>
                <c:pt idx="827">
                  <c:v>493.46</c:v>
                </c:pt>
                <c:pt idx="828">
                  <c:v>493.82</c:v>
                </c:pt>
                <c:pt idx="829">
                  <c:v>494.17</c:v>
                </c:pt>
                <c:pt idx="830">
                  <c:v>494.52</c:v>
                </c:pt>
                <c:pt idx="831">
                  <c:v>494.87</c:v>
                </c:pt>
                <c:pt idx="832">
                  <c:v>495.23</c:v>
                </c:pt>
                <c:pt idx="833">
                  <c:v>495.58</c:v>
                </c:pt>
                <c:pt idx="834">
                  <c:v>495.93</c:v>
                </c:pt>
                <c:pt idx="835">
                  <c:v>496.28</c:v>
                </c:pt>
                <c:pt idx="836">
                  <c:v>496.63</c:v>
                </c:pt>
                <c:pt idx="837">
                  <c:v>496.99</c:v>
                </c:pt>
                <c:pt idx="838">
                  <c:v>497.34</c:v>
                </c:pt>
                <c:pt idx="839">
                  <c:v>497.69</c:v>
                </c:pt>
                <c:pt idx="840">
                  <c:v>498.04</c:v>
                </c:pt>
                <c:pt idx="841">
                  <c:v>498.4</c:v>
                </c:pt>
                <c:pt idx="842">
                  <c:v>498.75</c:v>
                </c:pt>
                <c:pt idx="843">
                  <c:v>499.1</c:v>
                </c:pt>
                <c:pt idx="844">
                  <c:v>499.45</c:v>
                </c:pt>
                <c:pt idx="845">
                  <c:v>499.8</c:v>
                </c:pt>
                <c:pt idx="846">
                  <c:v>500.15</c:v>
                </c:pt>
                <c:pt idx="847">
                  <c:v>500.51</c:v>
                </c:pt>
                <c:pt idx="848">
                  <c:v>500.86</c:v>
                </c:pt>
                <c:pt idx="849">
                  <c:v>501.21</c:v>
                </c:pt>
                <c:pt idx="850">
                  <c:v>501.56</c:v>
                </c:pt>
                <c:pt idx="851">
                  <c:v>501.91</c:v>
                </c:pt>
                <c:pt idx="852">
                  <c:v>502.26</c:v>
                </c:pt>
                <c:pt idx="853">
                  <c:v>502.62</c:v>
                </c:pt>
                <c:pt idx="854">
                  <c:v>502.97</c:v>
                </c:pt>
                <c:pt idx="855">
                  <c:v>503.32</c:v>
                </c:pt>
                <c:pt idx="856">
                  <c:v>503.67</c:v>
                </c:pt>
                <c:pt idx="857">
                  <c:v>504.02</c:v>
                </c:pt>
                <c:pt idx="858">
                  <c:v>504.37</c:v>
                </c:pt>
                <c:pt idx="859">
                  <c:v>504.73</c:v>
                </c:pt>
                <c:pt idx="860">
                  <c:v>505.08</c:v>
                </c:pt>
                <c:pt idx="861">
                  <c:v>505.43</c:v>
                </c:pt>
                <c:pt idx="862">
                  <c:v>505.78</c:v>
                </c:pt>
                <c:pt idx="863">
                  <c:v>506.13</c:v>
                </c:pt>
                <c:pt idx="864">
                  <c:v>506.48</c:v>
                </c:pt>
                <c:pt idx="865">
                  <c:v>506.83</c:v>
                </c:pt>
                <c:pt idx="866">
                  <c:v>507.18</c:v>
                </c:pt>
                <c:pt idx="867">
                  <c:v>507.53</c:v>
                </c:pt>
                <c:pt idx="868">
                  <c:v>507.89</c:v>
                </c:pt>
                <c:pt idx="869">
                  <c:v>508.24</c:v>
                </c:pt>
                <c:pt idx="870">
                  <c:v>508.59</c:v>
                </c:pt>
                <c:pt idx="871">
                  <c:v>508.94</c:v>
                </c:pt>
                <c:pt idx="872">
                  <c:v>509.29</c:v>
                </c:pt>
                <c:pt idx="873">
                  <c:v>509.64</c:v>
                </c:pt>
                <c:pt idx="874">
                  <c:v>509.99</c:v>
                </c:pt>
                <c:pt idx="875">
                  <c:v>510.34</c:v>
                </c:pt>
                <c:pt idx="876">
                  <c:v>510.69</c:v>
                </c:pt>
                <c:pt idx="877">
                  <c:v>511.04</c:v>
                </c:pt>
                <c:pt idx="878">
                  <c:v>511.39</c:v>
                </c:pt>
                <c:pt idx="879">
                  <c:v>511.74</c:v>
                </c:pt>
                <c:pt idx="880">
                  <c:v>512.09</c:v>
                </c:pt>
                <c:pt idx="881">
                  <c:v>512.45000000000005</c:v>
                </c:pt>
                <c:pt idx="882">
                  <c:v>512.79999999999995</c:v>
                </c:pt>
                <c:pt idx="883">
                  <c:v>513.15</c:v>
                </c:pt>
                <c:pt idx="884">
                  <c:v>513.5</c:v>
                </c:pt>
                <c:pt idx="885">
                  <c:v>513.85</c:v>
                </c:pt>
                <c:pt idx="886">
                  <c:v>514.20000000000005</c:v>
                </c:pt>
                <c:pt idx="887">
                  <c:v>514.54999999999995</c:v>
                </c:pt>
                <c:pt idx="888">
                  <c:v>514.9</c:v>
                </c:pt>
                <c:pt idx="889">
                  <c:v>515.25</c:v>
                </c:pt>
                <c:pt idx="890">
                  <c:v>515.6</c:v>
                </c:pt>
                <c:pt idx="891">
                  <c:v>515.95000000000005</c:v>
                </c:pt>
                <c:pt idx="892">
                  <c:v>516.29999999999995</c:v>
                </c:pt>
                <c:pt idx="893">
                  <c:v>516.65</c:v>
                </c:pt>
                <c:pt idx="894">
                  <c:v>517</c:v>
                </c:pt>
                <c:pt idx="895">
                  <c:v>517.35</c:v>
                </c:pt>
                <c:pt idx="896">
                  <c:v>517.70000000000005</c:v>
                </c:pt>
                <c:pt idx="897">
                  <c:v>518.04999999999995</c:v>
                </c:pt>
                <c:pt idx="898">
                  <c:v>518.4</c:v>
                </c:pt>
                <c:pt idx="899">
                  <c:v>518.75</c:v>
                </c:pt>
                <c:pt idx="900">
                  <c:v>519.1</c:v>
                </c:pt>
                <c:pt idx="901">
                  <c:v>519.45000000000005</c:v>
                </c:pt>
                <c:pt idx="902">
                  <c:v>519.79999999999995</c:v>
                </c:pt>
                <c:pt idx="903">
                  <c:v>520.15</c:v>
                </c:pt>
                <c:pt idx="904">
                  <c:v>520.5</c:v>
                </c:pt>
                <c:pt idx="905">
                  <c:v>520.85</c:v>
                </c:pt>
                <c:pt idx="906">
                  <c:v>521.20000000000005</c:v>
                </c:pt>
                <c:pt idx="907">
                  <c:v>521.54999999999995</c:v>
                </c:pt>
                <c:pt idx="908">
                  <c:v>521.9</c:v>
                </c:pt>
                <c:pt idx="909">
                  <c:v>522.25</c:v>
                </c:pt>
                <c:pt idx="910">
                  <c:v>522.59</c:v>
                </c:pt>
                <c:pt idx="911">
                  <c:v>522.94000000000005</c:v>
                </c:pt>
                <c:pt idx="912">
                  <c:v>523.29</c:v>
                </c:pt>
                <c:pt idx="913">
                  <c:v>523.64</c:v>
                </c:pt>
                <c:pt idx="914">
                  <c:v>523.99</c:v>
                </c:pt>
                <c:pt idx="915">
                  <c:v>524.34</c:v>
                </c:pt>
                <c:pt idx="916">
                  <c:v>524.69000000000005</c:v>
                </c:pt>
                <c:pt idx="917">
                  <c:v>525.04</c:v>
                </c:pt>
                <c:pt idx="918">
                  <c:v>525.39</c:v>
                </c:pt>
                <c:pt idx="919">
                  <c:v>525.74</c:v>
                </c:pt>
                <c:pt idx="920">
                  <c:v>526.09</c:v>
                </c:pt>
                <c:pt idx="921">
                  <c:v>526.44000000000005</c:v>
                </c:pt>
                <c:pt idx="922">
                  <c:v>526.79</c:v>
                </c:pt>
                <c:pt idx="923">
                  <c:v>527.13</c:v>
                </c:pt>
                <c:pt idx="924">
                  <c:v>527.48</c:v>
                </c:pt>
                <c:pt idx="925">
                  <c:v>527.83000000000004</c:v>
                </c:pt>
                <c:pt idx="926">
                  <c:v>528.17999999999995</c:v>
                </c:pt>
                <c:pt idx="927">
                  <c:v>528.53</c:v>
                </c:pt>
                <c:pt idx="928">
                  <c:v>528.88</c:v>
                </c:pt>
                <c:pt idx="929">
                  <c:v>529.23</c:v>
                </c:pt>
                <c:pt idx="930">
                  <c:v>529.58000000000004</c:v>
                </c:pt>
                <c:pt idx="931">
                  <c:v>529.91999999999996</c:v>
                </c:pt>
                <c:pt idx="932">
                  <c:v>530.27</c:v>
                </c:pt>
                <c:pt idx="933">
                  <c:v>530.62</c:v>
                </c:pt>
                <c:pt idx="934">
                  <c:v>530.97</c:v>
                </c:pt>
                <c:pt idx="935">
                  <c:v>531.32000000000005</c:v>
                </c:pt>
                <c:pt idx="936">
                  <c:v>531.66999999999996</c:v>
                </c:pt>
                <c:pt idx="937">
                  <c:v>532.02</c:v>
                </c:pt>
                <c:pt idx="938">
                  <c:v>532.36</c:v>
                </c:pt>
                <c:pt idx="939">
                  <c:v>532.71</c:v>
                </c:pt>
                <c:pt idx="940">
                  <c:v>533.05999999999995</c:v>
                </c:pt>
                <c:pt idx="941">
                  <c:v>533.41</c:v>
                </c:pt>
                <c:pt idx="942">
                  <c:v>533.76</c:v>
                </c:pt>
                <c:pt idx="943">
                  <c:v>534.11</c:v>
                </c:pt>
                <c:pt idx="944">
                  <c:v>534.45000000000005</c:v>
                </c:pt>
                <c:pt idx="945">
                  <c:v>534.79999999999995</c:v>
                </c:pt>
                <c:pt idx="946">
                  <c:v>535.15</c:v>
                </c:pt>
                <c:pt idx="947">
                  <c:v>535.5</c:v>
                </c:pt>
                <c:pt idx="948">
                  <c:v>535.85</c:v>
                </c:pt>
                <c:pt idx="949">
                  <c:v>536.19000000000005</c:v>
                </c:pt>
                <c:pt idx="950">
                  <c:v>536.54</c:v>
                </c:pt>
                <c:pt idx="951">
                  <c:v>536.89</c:v>
                </c:pt>
                <c:pt idx="952">
                  <c:v>537.24</c:v>
                </c:pt>
                <c:pt idx="953">
                  <c:v>537.59</c:v>
                </c:pt>
                <c:pt idx="954">
                  <c:v>537.92999999999995</c:v>
                </c:pt>
                <c:pt idx="955">
                  <c:v>538.28</c:v>
                </c:pt>
                <c:pt idx="956">
                  <c:v>538.63</c:v>
                </c:pt>
                <c:pt idx="957">
                  <c:v>538.98</c:v>
                </c:pt>
                <c:pt idx="958">
                  <c:v>539.32000000000005</c:v>
                </c:pt>
                <c:pt idx="959">
                  <c:v>539.66999999999996</c:v>
                </c:pt>
                <c:pt idx="960">
                  <c:v>540.02</c:v>
                </c:pt>
                <c:pt idx="961">
                  <c:v>540.37</c:v>
                </c:pt>
                <c:pt idx="962">
                  <c:v>540.71</c:v>
                </c:pt>
                <c:pt idx="963">
                  <c:v>541.05999999999995</c:v>
                </c:pt>
                <c:pt idx="964">
                  <c:v>541.41</c:v>
                </c:pt>
                <c:pt idx="965">
                  <c:v>541.76</c:v>
                </c:pt>
                <c:pt idx="966">
                  <c:v>542.1</c:v>
                </c:pt>
                <c:pt idx="967">
                  <c:v>542.45000000000005</c:v>
                </c:pt>
                <c:pt idx="968">
                  <c:v>542.79999999999995</c:v>
                </c:pt>
                <c:pt idx="969">
                  <c:v>543.15</c:v>
                </c:pt>
                <c:pt idx="970">
                  <c:v>543.49</c:v>
                </c:pt>
                <c:pt idx="971">
                  <c:v>543.84</c:v>
                </c:pt>
                <c:pt idx="972">
                  <c:v>544.19000000000005</c:v>
                </c:pt>
                <c:pt idx="973">
                  <c:v>544.53</c:v>
                </c:pt>
                <c:pt idx="974">
                  <c:v>544.88</c:v>
                </c:pt>
                <c:pt idx="975">
                  <c:v>545.23</c:v>
                </c:pt>
                <c:pt idx="976">
                  <c:v>545.57000000000005</c:v>
                </c:pt>
                <c:pt idx="977">
                  <c:v>545.91999999999996</c:v>
                </c:pt>
                <c:pt idx="978">
                  <c:v>546.27</c:v>
                </c:pt>
                <c:pt idx="979">
                  <c:v>546.62</c:v>
                </c:pt>
                <c:pt idx="980">
                  <c:v>546.96</c:v>
                </c:pt>
                <c:pt idx="981">
                  <c:v>547.30999999999995</c:v>
                </c:pt>
                <c:pt idx="982">
                  <c:v>547.66</c:v>
                </c:pt>
                <c:pt idx="983">
                  <c:v>548</c:v>
                </c:pt>
                <c:pt idx="984">
                  <c:v>548.35</c:v>
                </c:pt>
                <c:pt idx="985">
                  <c:v>548.70000000000005</c:v>
                </c:pt>
                <c:pt idx="986">
                  <c:v>549.04</c:v>
                </c:pt>
                <c:pt idx="987">
                  <c:v>549.39</c:v>
                </c:pt>
                <c:pt idx="988">
                  <c:v>549.73</c:v>
                </c:pt>
                <c:pt idx="989">
                  <c:v>550.08000000000004</c:v>
                </c:pt>
                <c:pt idx="990">
                  <c:v>550.42999999999995</c:v>
                </c:pt>
                <c:pt idx="991">
                  <c:v>550.77</c:v>
                </c:pt>
                <c:pt idx="992">
                  <c:v>551.12</c:v>
                </c:pt>
                <c:pt idx="993">
                  <c:v>551.47</c:v>
                </c:pt>
                <c:pt idx="994">
                  <c:v>551.80999999999995</c:v>
                </c:pt>
                <c:pt idx="995">
                  <c:v>552.16</c:v>
                </c:pt>
                <c:pt idx="996">
                  <c:v>552.51</c:v>
                </c:pt>
                <c:pt idx="997">
                  <c:v>552.85</c:v>
                </c:pt>
                <c:pt idx="998">
                  <c:v>553.20000000000005</c:v>
                </c:pt>
                <c:pt idx="999">
                  <c:v>553.54</c:v>
                </c:pt>
                <c:pt idx="1000">
                  <c:v>553.89</c:v>
                </c:pt>
                <c:pt idx="1001">
                  <c:v>554.24</c:v>
                </c:pt>
                <c:pt idx="1002">
                  <c:v>554.58000000000004</c:v>
                </c:pt>
                <c:pt idx="1003">
                  <c:v>554.92999999999995</c:v>
                </c:pt>
                <c:pt idx="1004">
                  <c:v>555.27</c:v>
                </c:pt>
                <c:pt idx="1005">
                  <c:v>555.62</c:v>
                </c:pt>
                <c:pt idx="1006">
                  <c:v>555.96</c:v>
                </c:pt>
                <c:pt idx="1007">
                  <c:v>556.30999999999995</c:v>
                </c:pt>
                <c:pt idx="1008">
                  <c:v>556.66</c:v>
                </c:pt>
                <c:pt idx="1009">
                  <c:v>557</c:v>
                </c:pt>
                <c:pt idx="1010">
                  <c:v>557.35</c:v>
                </c:pt>
                <c:pt idx="1011">
                  <c:v>557.69000000000005</c:v>
                </c:pt>
                <c:pt idx="1012">
                  <c:v>558.04</c:v>
                </c:pt>
                <c:pt idx="1013">
                  <c:v>558.38</c:v>
                </c:pt>
                <c:pt idx="1014">
                  <c:v>558.73</c:v>
                </c:pt>
                <c:pt idx="1015">
                  <c:v>559.07000000000005</c:v>
                </c:pt>
                <c:pt idx="1016">
                  <c:v>559.41999999999996</c:v>
                </c:pt>
                <c:pt idx="1017">
                  <c:v>559.77</c:v>
                </c:pt>
                <c:pt idx="1018">
                  <c:v>560.11</c:v>
                </c:pt>
                <c:pt idx="1019">
                  <c:v>560.46</c:v>
                </c:pt>
                <c:pt idx="1020">
                  <c:v>560.79999999999995</c:v>
                </c:pt>
                <c:pt idx="1021">
                  <c:v>561.15</c:v>
                </c:pt>
                <c:pt idx="1022">
                  <c:v>561.49</c:v>
                </c:pt>
                <c:pt idx="1023">
                  <c:v>561.84</c:v>
                </c:pt>
                <c:pt idx="1024">
                  <c:v>562.17999999999995</c:v>
                </c:pt>
                <c:pt idx="1025">
                  <c:v>562.53</c:v>
                </c:pt>
                <c:pt idx="1026">
                  <c:v>562.87</c:v>
                </c:pt>
                <c:pt idx="1027">
                  <c:v>563.22</c:v>
                </c:pt>
                <c:pt idx="1028">
                  <c:v>563.55999999999995</c:v>
                </c:pt>
                <c:pt idx="1029">
                  <c:v>563.91</c:v>
                </c:pt>
                <c:pt idx="1030">
                  <c:v>564.25</c:v>
                </c:pt>
                <c:pt idx="1031">
                  <c:v>564.6</c:v>
                </c:pt>
                <c:pt idx="1032">
                  <c:v>564.94000000000005</c:v>
                </c:pt>
                <c:pt idx="1033">
                  <c:v>565.29</c:v>
                </c:pt>
                <c:pt idx="1034">
                  <c:v>565.63</c:v>
                </c:pt>
                <c:pt idx="1035">
                  <c:v>565.97</c:v>
                </c:pt>
                <c:pt idx="1036">
                  <c:v>566.32000000000005</c:v>
                </c:pt>
                <c:pt idx="1037">
                  <c:v>566.66</c:v>
                </c:pt>
                <c:pt idx="1038">
                  <c:v>567.01</c:v>
                </c:pt>
                <c:pt idx="1039">
                  <c:v>567.35</c:v>
                </c:pt>
                <c:pt idx="1040">
                  <c:v>567.70000000000005</c:v>
                </c:pt>
                <c:pt idx="1041">
                  <c:v>568.04</c:v>
                </c:pt>
                <c:pt idx="1042">
                  <c:v>568.39</c:v>
                </c:pt>
                <c:pt idx="1043">
                  <c:v>568.73</c:v>
                </c:pt>
                <c:pt idx="1044">
                  <c:v>569.07000000000005</c:v>
                </c:pt>
                <c:pt idx="1045">
                  <c:v>569.41999999999996</c:v>
                </c:pt>
                <c:pt idx="1046">
                  <c:v>569.76</c:v>
                </c:pt>
                <c:pt idx="1047">
                  <c:v>570.11</c:v>
                </c:pt>
                <c:pt idx="1048">
                  <c:v>570.45000000000005</c:v>
                </c:pt>
                <c:pt idx="1049">
                  <c:v>570.79999999999995</c:v>
                </c:pt>
                <c:pt idx="1050">
                  <c:v>571.14</c:v>
                </c:pt>
                <c:pt idx="1051">
                  <c:v>571.48</c:v>
                </c:pt>
                <c:pt idx="1052">
                  <c:v>571.83000000000004</c:v>
                </c:pt>
                <c:pt idx="1053">
                  <c:v>572.16999999999996</c:v>
                </c:pt>
                <c:pt idx="1054">
                  <c:v>572.52</c:v>
                </c:pt>
                <c:pt idx="1055">
                  <c:v>572.86</c:v>
                </c:pt>
                <c:pt idx="1056">
                  <c:v>573.20000000000005</c:v>
                </c:pt>
                <c:pt idx="1057">
                  <c:v>573.54999999999995</c:v>
                </c:pt>
                <c:pt idx="1058">
                  <c:v>573.89</c:v>
                </c:pt>
                <c:pt idx="1059">
                  <c:v>574.23</c:v>
                </c:pt>
                <c:pt idx="1060">
                  <c:v>574.58000000000004</c:v>
                </c:pt>
                <c:pt idx="1061">
                  <c:v>574.91999999999996</c:v>
                </c:pt>
                <c:pt idx="1062">
                  <c:v>575.26</c:v>
                </c:pt>
                <c:pt idx="1063">
                  <c:v>575.61</c:v>
                </c:pt>
                <c:pt idx="1064">
                  <c:v>575.95000000000005</c:v>
                </c:pt>
                <c:pt idx="1065">
                  <c:v>576.29999999999995</c:v>
                </c:pt>
                <c:pt idx="1066">
                  <c:v>576.64</c:v>
                </c:pt>
                <c:pt idx="1067">
                  <c:v>576.98</c:v>
                </c:pt>
                <c:pt idx="1068">
                  <c:v>577.33000000000004</c:v>
                </c:pt>
                <c:pt idx="1069">
                  <c:v>577.66999999999996</c:v>
                </c:pt>
                <c:pt idx="1070">
                  <c:v>578.01</c:v>
                </c:pt>
                <c:pt idx="1071">
                  <c:v>578.35</c:v>
                </c:pt>
                <c:pt idx="1072">
                  <c:v>578.70000000000005</c:v>
                </c:pt>
                <c:pt idx="1073">
                  <c:v>579.04</c:v>
                </c:pt>
                <c:pt idx="1074">
                  <c:v>579.38</c:v>
                </c:pt>
                <c:pt idx="1075">
                  <c:v>579.73</c:v>
                </c:pt>
                <c:pt idx="1076">
                  <c:v>580.07000000000005</c:v>
                </c:pt>
                <c:pt idx="1077">
                  <c:v>580.41</c:v>
                </c:pt>
                <c:pt idx="1078">
                  <c:v>580.76</c:v>
                </c:pt>
                <c:pt idx="1079">
                  <c:v>581.1</c:v>
                </c:pt>
                <c:pt idx="1080">
                  <c:v>581.44000000000005</c:v>
                </c:pt>
                <c:pt idx="1081">
                  <c:v>581.78</c:v>
                </c:pt>
                <c:pt idx="1082">
                  <c:v>582.13</c:v>
                </c:pt>
                <c:pt idx="1083">
                  <c:v>582.47</c:v>
                </c:pt>
                <c:pt idx="1084">
                  <c:v>582.80999999999995</c:v>
                </c:pt>
                <c:pt idx="1085">
                  <c:v>583.16</c:v>
                </c:pt>
                <c:pt idx="1086">
                  <c:v>583.5</c:v>
                </c:pt>
                <c:pt idx="1087">
                  <c:v>583.84</c:v>
                </c:pt>
                <c:pt idx="1088">
                  <c:v>584.17999999999995</c:v>
                </c:pt>
                <c:pt idx="1089">
                  <c:v>584.53</c:v>
                </c:pt>
                <c:pt idx="1090">
                  <c:v>584.87</c:v>
                </c:pt>
                <c:pt idx="1091">
                  <c:v>585.21</c:v>
                </c:pt>
                <c:pt idx="1092">
                  <c:v>585.54999999999995</c:v>
                </c:pt>
                <c:pt idx="1093">
                  <c:v>585.9</c:v>
                </c:pt>
                <c:pt idx="1094">
                  <c:v>586.24</c:v>
                </c:pt>
                <c:pt idx="1095">
                  <c:v>586.58000000000004</c:v>
                </c:pt>
                <c:pt idx="1096">
                  <c:v>586.91999999999996</c:v>
                </c:pt>
                <c:pt idx="1097">
                  <c:v>587.26</c:v>
                </c:pt>
                <c:pt idx="1098">
                  <c:v>587.61</c:v>
                </c:pt>
                <c:pt idx="1099">
                  <c:v>587.95000000000005</c:v>
                </c:pt>
                <c:pt idx="1100">
                  <c:v>588.29</c:v>
                </c:pt>
                <c:pt idx="1101">
                  <c:v>588.63</c:v>
                </c:pt>
                <c:pt idx="1102">
                  <c:v>588.97</c:v>
                </c:pt>
                <c:pt idx="1103">
                  <c:v>589.32000000000005</c:v>
                </c:pt>
                <c:pt idx="1104">
                  <c:v>589.66</c:v>
                </c:pt>
                <c:pt idx="1105">
                  <c:v>590</c:v>
                </c:pt>
                <c:pt idx="1106">
                  <c:v>590.34</c:v>
                </c:pt>
                <c:pt idx="1107">
                  <c:v>590.67999999999995</c:v>
                </c:pt>
                <c:pt idx="1108">
                  <c:v>591.02</c:v>
                </c:pt>
                <c:pt idx="1109">
                  <c:v>591.37</c:v>
                </c:pt>
                <c:pt idx="1110">
                  <c:v>591.71</c:v>
                </c:pt>
                <c:pt idx="1111">
                  <c:v>592.04999999999995</c:v>
                </c:pt>
                <c:pt idx="1112">
                  <c:v>592.39</c:v>
                </c:pt>
                <c:pt idx="1113">
                  <c:v>592.73</c:v>
                </c:pt>
                <c:pt idx="1114">
                  <c:v>593.07000000000005</c:v>
                </c:pt>
                <c:pt idx="1115">
                  <c:v>593.41999999999996</c:v>
                </c:pt>
                <c:pt idx="1116">
                  <c:v>593.76</c:v>
                </c:pt>
                <c:pt idx="1117">
                  <c:v>594.1</c:v>
                </c:pt>
                <c:pt idx="1118">
                  <c:v>594.44000000000005</c:v>
                </c:pt>
                <c:pt idx="1119">
                  <c:v>594.78</c:v>
                </c:pt>
                <c:pt idx="1120">
                  <c:v>595.12</c:v>
                </c:pt>
                <c:pt idx="1121">
                  <c:v>595.46</c:v>
                </c:pt>
                <c:pt idx="1122">
                  <c:v>595.79999999999995</c:v>
                </c:pt>
                <c:pt idx="1123">
                  <c:v>596.15</c:v>
                </c:pt>
                <c:pt idx="1124">
                  <c:v>596.49</c:v>
                </c:pt>
                <c:pt idx="1125">
                  <c:v>596.83000000000004</c:v>
                </c:pt>
                <c:pt idx="1126">
                  <c:v>597.16999999999996</c:v>
                </c:pt>
                <c:pt idx="1127">
                  <c:v>597.51</c:v>
                </c:pt>
                <c:pt idx="1128">
                  <c:v>597.85</c:v>
                </c:pt>
                <c:pt idx="1129">
                  <c:v>598.19000000000005</c:v>
                </c:pt>
                <c:pt idx="1130">
                  <c:v>598.53</c:v>
                </c:pt>
                <c:pt idx="1131">
                  <c:v>598.87</c:v>
                </c:pt>
                <c:pt idx="1132">
                  <c:v>599.21</c:v>
                </c:pt>
                <c:pt idx="1133">
                  <c:v>599.54999999999995</c:v>
                </c:pt>
                <c:pt idx="1134">
                  <c:v>599.89</c:v>
                </c:pt>
                <c:pt idx="1135">
                  <c:v>600.24</c:v>
                </c:pt>
                <c:pt idx="1136">
                  <c:v>600.58000000000004</c:v>
                </c:pt>
                <c:pt idx="1137">
                  <c:v>600.91999999999996</c:v>
                </c:pt>
                <c:pt idx="1138">
                  <c:v>601.26</c:v>
                </c:pt>
                <c:pt idx="1139">
                  <c:v>601.6</c:v>
                </c:pt>
                <c:pt idx="1140">
                  <c:v>601.94000000000005</c:v>
                </c:pt>
                <c:pt idx="1141">
                  <c:v>602.28</c:v>
                </c:pt>
                <c:pt idx="1142">
                  <c:v>602.62</c:v>
                </c:pt>
                <c:pt idx="1143">
                  <c:v>602.96</c:v>
                </c:pt>
                <c:pt idx="1144">
                  <c:v>603.29999999999995</c:v>
                </c:pt>
                <c:pt idx="1145">
                  <c:v>603.64</c:v>
                </c:pt>
                <c:pt idx="1146">
                  <c:v>603.98</c:v>
                </c:pt>
                <c:pt idx="1147">
                  <c:v>604.32000000000005</c:v>
                </c:pt>
                <c:pt idx="1148">
                  <c:v>604.66</c:v>
                </c:pt>
                <c:pt idx="1149">
                  <c:v>605</c:v>
                </c:pt>
                <c:pt idx="1150">
                  <c:v>605.34</c:v>
                </c:pt>
                <c:pt idx="1151">
                  <c:v>605.67999999999995</c:v>
                </c:pt>
                <c:pt idx="1152">
                  <c:v>606.02</c:v>
                </c:pt>
                <c:pt idx="1153">
                  <c:v>606.36</c:v>
                </c:pt>
                <c:pt idx="1154">
                  <c:v>606.70000000000005</c:v>
                </c:pt>
                <c:pt idx="1155">
                  <c:v>607.04</c:v>
                </c:pt>
                <c:pt idx="1156">
                  <c:v>607.38</c:v>
                </c:pt>
                <c:pt idx="1157">
                  <c:v>607.72</c:v>
                </c:pt>
                <c:pt idx="1158">
                  <c:v>608.05999999999995</c:v>
                </c:pt>
                <c:pt idx="1159">
                  <c:v>608.4</c:v>
                </c:pt>
                <c:pt idx="1160">
                  <c:v>608.74</c:v>
                </c:pt>
                <c:pt idx="1161">
                  <c:v>609.08000000000004</c:v>
                </c:pt>
                <c:pt idx="1162">
                  <c:v>609.41999999999996</c:v>
                </c:pt>
                <c:pt idx="1163">
                  <c:v>609.76</c:v>
                </c:pt>
                <c:pt idx="1164">
                  <c:v>610.09</c:v>
                </c:pt>
                <c:pt idx="1165">
                  <c:v>610.42999999999995</c:v>
                </c:pt>
                <c:pt idx="1166">
                  <c:v>610.77</c:v>
                </c:pt>
                <c:pt idx="1167">
                  <c:v>611.11</c:v>
                </c:pt>
                <c:pt idx="1168">
                  <c:v>611.45000000000005</c:v>
                </c:pt>
                <c:pt idx="1169">
                  <c:v>611.79</c:v>
                </c:pt>
                <c:pt idx="1170">
                  <c:v>612.13</c:v>
                </c:pt>
                <c:pt idx="1171">
                  <c:v>612.47</c:v>
                </c:pt>
                <c:pt idx="1172">
                  <c:v>612.80999999999995</c:v>
                </c:pt>
                <c:pt idx="1173">
                  <c:v>613.15</c:v>
                </c:pt>
                <c:pt idx="1174">
                  <c:v>613.49</c:v>
                </c:pt>
                <c:pt idx="1175">
                  <c:v>613.83000000000004</c:v>
                </c:pt>
                <c:pt idx="1176">
                  <c:v>614.16</c:v>
                </c:pt>
                <c:pt idx="1177">
                  <c:v>614.5</c:v>
                </c:pt>
                <c:pt idx="1178">
                  <c:v>614.84</c:v>
                </c:pt>
                <c:pt idx="1179">
                  <c:v>615.17999999999995</c:v>
                </c:pt>
                <c:pt idx="1180">
                  <c:v>615.52</c:v>
                </c:pt>
                <c:pt idx="1181">
                  <c:v>615.86</c:v>
                </c:pt>
                <c:pt idx="1182">
                  <c:v>616.20000000000005</c:v>
                </c:pt>
                <c:pt idx="1183">
                  <c:v>616.54</c:v>
                </c:pt>
                <c:pt idx="1184">
                  <c:v>616.87</c:v>
                </c:pt>
                <c:pt idx="1185">
                  <c:v>617.21</c:v>
                </c:pt>
                <c:pt idx="1186">
                  <c:v>617.54999999999995</c:v>
                </c:pt>
                <c:pt idx="1187">
                  <c:v>617.89</c:v>
                </c:pt>
                <c:pt idx="1188">
                  <c:v>618.23</c:v>
                </c:pt>
                <c:pt idx="1189">
                  <c:v>618.57000000000005</c:v>
                </c:pt>
                <c:pt idx="1190">
                  <c:v>618.9</c:v>
                </c:pt>
                <c:pt idx="1191">
                  <c:v>619.24</c:v>
                </c:pt>
                <c:pt idx="1192">
                  <c:v>619.58000000000004</c:v>
                </c:pt>
                <c:pt idx="1193">
                  <c:v>619.91999999999996</c:v>
                </c:pt>
                <c:pt idx="1194">
                  <c:v>620.26</c:v>
                </c:pt>
                <c:pt idx="1195">
                  <c:v>620.6</c:v>
                </c:pt>
                <c:pt idx="1196">
                  <c:v>620.92999999999995</c:v>
                </c:pt>
                <c:pt idx="1197">
                  <c:v>621.27</c:v>
                </c:pt>
                <c:pt idx="1198">
                  <c:v>621.61</c:v>
                </c:pt>
                <c:pt idx="1199">
                  <c:v>621.95000000000005</c:v>
                </c:pt>
                <c:pt idx="1200">
                  <c:v>622.29</c:v>
                </c:pt>
                <c:pt idx="1201">
                  <c:v>622.62</c:v>
                </c:pt>
                <c:pt idx="1202">
                  <c:v>622.96</c:v>
                </c:pt>
                <c:pt idx="1203">
                  <c:v>623.29999999999995</c:v>
                </c:pt>
                <c:pt idx="1204">
                  <c:v>623.64</c:v>
                </c:pt>
                <c:pt idx="1205">
                  <c:v>623.97</c:v>
                </c:pt>
                <c:pt idx="1206">
                  <c:v>624.30999999999995</c:v>
                </c:pt>
                <c:pt idx="1207">
                  <c:v>624.65</c:v>
                </c:pt>
                <c:pt idx="1208">
                  <c:v>624.99</c:v>
                </c:pt>
                <c:pt idx="1209">
                  <c:v>625.32000000000005</c:v>
                </c:pt>
                <c:pt idx="1210">
                  <c:v>625.66</c:v>
                </c:pt>
                <c:pt idx="1211">
                  <c:v>626</c:v>
                </c:pt>
                <c:pt idx="1212">
                  <c:v>626.34</c:v>
                </c:pt>
                <c:pt idx="1213">
                  <c:v>626.66999999999996</c:v>
                </c:pt>
                <c:pt idx="1214">
                  <c:v>627.01</c:v>
                </c:pt>
                <c:pt idx="1215">
                  <c:v>627.35</c:v>
                </c:pt>
                <c:pt idx="1216">
                  <c:v>627.69000000000005</c:v>
                </c:pt>
                <c:pt idx="1217">
                  <c:v>628.02</c:v>
                </c:pt>
                <c:pt idx="1218">
                  <c:v>628.36</c:v>
                </c:pt>
                <c:pt idx="1219">
                  <c:v>628.70000000000005</c:v>
                </c:pt>
                <c:pt idx="1220">
                  <c:v>629.03</c:v>
                </c:pt>
                <c:pt idx="1221">
                  <c:v>629.37</c:v>
                </c:pt>
                <c:pt idx="1222">
                  <c:v>629.71</c:v>
                </c:pt>
                <c:pt idx="1223">
                  <c:v>630.04999999999995</c:v>
                </c:pt>
                <c:pt idx="1224">
                  <c:v>630.38</c:v>
                </c:pt>
                <c:pt idx="1225">
                  <c:v>630.72</c:v>
                </c:pt>
                <c:pt idx="1226">
                  <c:v>631.05999999999995</c:v>
                </c:pt>
                <c:pt idx="1227">
                  <c:v>631.39</c:v>
                </c:pt>
                <c:pt idx="1228">
                  <c:v>631.73</c:v>
                </c:pt>
                <c:pt idx="1229">
                  <c:v>632.07000000000005</c:v>
                </c:pt>
                <c:pt idx="1230">
                  <c:v>632.4</c:v>
                </c:pt>
                <c:pt idx="1231">
                  <c:v>632.74</c:v>
                </c:pt>
                <c:pt idx="1232">
                  <c:v>633.08000000000004</c:v>
                </c:pt>
                <c:pt idx="1233">
                  <c:v>633.41</c:v>
                </c:pt>
                <c:pt idx="1234">
                  <c:v>633.75</c:v>
                </c:pt>
                <c:pt idx="1235">
                  <c:v>634.08000000000004</c:v>
                </c:pt>
                <c:pt idx="1236">
                  <c:v>634.41999999999996</c:v>
                </c:pt>
                <c:pt idx="1237">
                  <c:v>634.76</c:v>
                </c:pt>
                <c:pt idx="1238">
                  <c:v>635.09</c:v>
                </c:pt>
                <c:pt idx="1239">
                  <c:v>635.42999999999995</c:v>
                </c:pt>
                <c:pt idx="1240">
                  <c:v>635.77</c:v>
                </c:pt>
                <c:pt idx="1241">
                  <c:v>636.1</c:v>
                </c:pt>
                <c:pt idx="1242">
                  <c:v>636.44000000000005</c:v>
                </c:pt>
                <c:pt idx="1243">
                  <c:v>636.77</c:v>
                </c:pt>
                <c:pt idx="1244">
                  <c:v>637.11</c:v>
                </c:pt>
                <c:pt idx="1245">
                  <c:v>637.45000000000005</c:v>
                </c:pt>
                <c:pt idx="1246">
                  <c:v>637.78</c:v>
                </c:pt>
                <c:pt idx="1247">
                  <c:v>638.12</c:v>
                </c:pt>
                <c:pt idx="1248">
                  <c:v>638.45000000000005</c:v>
                </c:pt>
                <c:pt idx="1249">
                  <c:v>638.79</c:v>
                </c:pt>
                <c:pt idx="1250">
                  <c:v>639.13</c:v>
                </c:pt>
                <c:pt idx="1251">
                  <c:v>639.46</c:v>
                </c:pt>
                <c:pt idx="1252">
                  <c:v>639.79999999999995</c:v>
                </c:pt>
                <c:pt idx="1253">
                  <c:v>640.13</c:v>
                </c:pt>
                <c:pt idx="1254">
                  <c:v>640.47</c:v>
                </c:pt>
                <c:pt idx="1255">
                  <c:v>640.79999999999995</c:v>
                </c:pt>
                <c:pt idx="1256">
                  <c:v>641.14</c:v>
                </c:pt>
                <c:pt idx="1257">
                  <c:v>641.48</c:v>
                </c:pt>
                <c:pt idx="1258">
                  <c:v>641.80999999999995</c:v>
                </c:pt>
                <c:pt idx="1259">
                  <c:v>642.15</c:v>
                </c:pt>
                <c:pt idx="1260">
                  <c:v>642.48</c:v>
                </c:pt>
                <c:pt idx="1261">
                  <c:v>642.82000000000005</c:v>
                </c:pt>
                <c:pt idx="1262">
                  <c:v>643.15</c:v>
                </c:pt>
                <c:pt idx="1263">
                  <c:v>643.49</c:v>
                </c:pt>
                <c:pt idx="1264">
                  <c:v>643.82000000000005</c:v>
                </c:pt>
                <c:pt idx="1265">
                  <c:v>644.16</c:v>
                </c:pt>
                <c:pt idx="1266">
                  <c:v>644.49</c:v>
                </c:pt>
                <c:pt idx="1267">
                  <c:v>644.83000000000004</c:v>
                </c:pt>
                <c:pt idx="1268">
                  <c:v>645.16</c:v>
                </c:pt>
                <c:pt idx="1269">
                  <c:v>645.5</c:v>
                </c:pt>
                <c:pt idx="1270">
                  <c:v>645.83000000000004</c:v>
                </c:pt>
                <c:pt idx="1271">
                  <c:v>646.16999999999996</c:v>
                </c:pt>
                <c:pt idx="1272">
                  <c:v>646.5</c:v>
                </c:pt>
                <c:pt idx="1273">
                  <c:v>646.84</c:v>
                </c:pt>
                <c:pt idx="1274">
                  <c:v>647.16999999999996</c:v>
                </c:pt>
                <c:pt idx="1275">
                  <c:v>647.51</c:v>
                </c:pt>
                <c:pt idx="1276">
                  <c:v>647.84</c:v>
                </c:pt>
                <c:pt idx="1277">
                  <c:v>648.17999999999995</c:v>
                </c:pt>
                <c:pt idx="1278">
                  <c:v>648.51</c:v>
                </c:pt>
                <c:pt idx="1279">
                  <c:v>648.84</c:v>
                </c:pt>
                <c:pt idx="1280">
                  <c:v>649.17999999999995</c:v>
                </c:pt>
                <c:pt idx="1281">
                  <c:v>649.51</c:v>
                </c:pt>
                <c:pt idx="1282">
                  <c:v>649.85</c:v>
                </c:pt>
                <c:pt idx="1283">
                  <c:v>650.17999999999995</c:v>
                </c:pt>
                <c:pt idx="1284">
                  <c:v>650.52</c:v>
                </c:pt>
                <c:pt idx="1285">
                  <c:v>650.85</c:v>
                </c:pt>
                <c:pt idx="1286">
                  <c:v>651.17999999999995</c:v>
                </c:pt>
                <c:pt idx="1287">
                  <c:v>651.52</c:v>
                </c:pt>
                <c:pt idx="1288">
                  <c:v>651.85</c:v>
                </c:pt>
                <c:pt idx="1289">
                  <c:v>652.19000000000005</c:v>
                </c:pt>
                <c:pt idx="1290">
                  <c:v>652.52</c:v>
                </c:pt>
                <c:pt idx="1291">
                  <c:v>652.86</c:v>
                </c:pt>
                <c:pt idx="1292">
                  <c:v>653.19000000000005</c:v>
                </c:pt>
                <c:pt idx="1293">
                  <c:v>653.52</c:v>
                </c:pt>
                <c:pt idx="1294">
                  <c:v>653.86</c:v>
                </c:pt>
                <c:pt idx="1295">
                  <c:v>654.19000000000005</c:v>
                </c:pt>
                <c:pt idx="1296">
                  <c:v>654.52</c:v>
                </c:pt>
                <c:pt idx="1297">
                  <c:v>654.86</c:v>
                </c:pt>
                <c:pt idx="1298">
                  <c:v>655.19000000000005</c:v>
                </c:pt>
                <c:pt idx="1299">
                  <c:v>655.53</c:v>
                </c:pt>
                <c:pt idx="1300">
                  <c:v>655.86</c:v>
                </c:pt>
                <c:pt idx="1301">
                  <c:v>656.19</c:v>
                </c:pt>
                <c:pt idx="1302">
                  <c:v>656.53</c:v>
                </c:pt>
                <c:pt idx="1303">
                  <c:v>656.86</c:v>
                </c:pt>
                <c:pt idx="1304">
                  <c:v>657.19</c:v>
                </c:pt>
                <c:pt idx="1305">
                  <c:v>657.53</c:v>
                </c:pt>
                <c:pt idx="1306">
                  <c:v>657.86</c:v>
                </c:pt>
                <c:pt idx="1307">
                  <c:v>658.19</c:v>
                </c:pt>
                <c:pt idx="1308">
                  <c:v>658.53</c:v>
                </c:pt>
                <c:pt idx="1309">
                  <c:v>658.86</c:v>
                </c:pt>
                <c:pt idx="1310">
                  <c:v>659.19</c:v>
                </c:pt>
                <c:pt idx="1311">
                  <c:v>659.53</c:v>
                </c:pt>
                <c:pt idx="1312">
                  <c:v>659.86</c:v>
                </c:pt>
                <c:pt idx="1313">
                  <c:v>660.19</c:v>
                </c:pt>
                <c:pt idx="1314">
                  <c:v>660.53</c:v>
                </c:pt>
                <c:pt idx="1315">
                  <c:v>660.86</c:v>
                </c:pt>
                <c:pt idx="1316">
                  <c:v>661.19</c:v>
                </c:pt>
                <c:pt idx="1317">
                  <c:v>661.52</c:v>
                </c:pt>
                <c:pt idx="1318">
                  <c:v>661.86</c:v>
                </c:pt>
                <c:pt idx="1319">
                  <c:v>662.19</c:v>
                </c:pt>
                <c:pt idx="1320">
                  <c:v>662.52</c:v>
                </c:pt>
                <c:pt idx="1321">
                  <c:v>662.86</c:v>
                </c:pt>
                <c:pt idx="1322">
                  <c:v>663.19</c:v>
                </c:pt>
                <c:pt idx="1323">
                  <c:v>663.52</c:v>
                </c:pt>
                <c:pt idx="1324">
                  <c:v>663.85</c:v>
                </c:pt>
                <c:pt idx="1325">
                  <c:v>664.19</c:v>
                </c:pt>
                <c:pt idx="1326">
                  <c:v>664.52</c:v>
                </c:pt>
                <c:pt idx="1327">
                  <c:v>664.85</c:v>
                </c:pt>
                <c:pt idx="1328">
                  <c:v>665.18</c:v>
                </c:pt>
                <c:pt idx="1329">
                  <c:v>665.52</c:v>
                </c:pt>
                <c:pt idx="1330">
                  <c:v>665.85</c:v>
                </c:pt>
                <c:pt idx="1331">
                  <c:v>666.18</c:v>
                </c:pt>
                <c:pt idx="1332">
                  <c:v>666.51</c:v>
                </c:pt>
                <c:pt idx="1333">
                  <c:v>666.84</c:v>
                </c:pt>
                <c:pt idx="1334">
                  <c:v>667.18</c:v>
                </c:pt>
                <c:pt idx="1335">
                  <c:v>667.51</c:v>
                </c:pt>
                <c:pt idx="1336">
                  <c:v>667.84</c:v>
                </c:pt>
                <c:pt idx="1337">
                  <c:v>668.17</c:v>
                </c:pt>
                <c:pt idx="1338">
                  <c:v>668.5</c:v>
                </c:pt>
                <c:pt idx="1339">
                  <c:v>668.84</c:v>
                </c:pt>
                <c:pt idx="1340">
                  <c:v>669.17</c:v>
                </c:pt>
                <c:pt idx="1341">
                  <c:v>669.5</c:v>
                </c:pt>
                <c:pt idx="1342">
                  <c:v>669.83</c:v>
                </c:pt>
                <c:pt idx="1343">
                  <c:v>670.16</c:v>
                </c:pt>
                <c:pt idx="1344">
                  <c:v>670.49</c:v>
                </c:pt>
                <c:pt idx="1345">
                  <c:v>670.83</c:v>
                </c:pt>
                <c:pt idx="1346">
                  <c:v>671.16</c:v>
                </c:pt>
                <c:pt idx="1347">
                  <c:v>671.49</c:v>
                </c:pt>
                <c:pt idx="1348">
                  <c:v>671.82</c:v>
                </c:pt>
                <c:pt idx="1349">
                  <c:v>672.15</c:v>
                </c:pt>
                <c:pt idx="1350">
                  <c:v>672.48</c:v>
                </c:pt>
                <c:pt idx="1351">
                  <c:v>672.82</c:v>
                </c:pt>
                <c:pt idx="1352">
                  <c:v>673.15</c:v>
                </c:pt>
                <c:pt idx="1353">
                  <c:v>673.48</c:v>
                </c:pt>
                <c:pt idx="1354">
                  <c:v>673.81</c:v>
                </c:pt>
                <c:pt idx="1355">
                  <c:v>674.14</c:v>
                </c:pt>
                <c:pt idx="1356">
                  <c:v>674.47</c:v>
                </c:pt>
                <c:pt idx="1357">
                  <c:v>674.8</c:v>
                </c:pt>
                <c:pt idx="1358">
                  <c:v>675.13</c:v>
                </c:pt>
                <c:pt idx="1359">
                  <c:v>675.46</c:v>
                </c:pt>
                <c:pt idx="1360">
                  <c:v>675.8</c:v>
                </c:pt>
                <c:pt idx="1361">
                  <c:v>676.13</c:v>
                </c:pt>
                <c:pt idx="1362">
                  <c:v>676.46</c:v>
                </c:pt>
                <c:pt idx="1363">
                  <c:v>676.79</c:v>
                </c:pt>
                <c:pt idx="1364">
                  <c:v>677.12</c:v>
                </c:pt>
                <c:pt idx="1365">
                  <c:v>677.45</c:v>
                </c:pt>
                <c:pt idx="1366">
                  <c:v>677.78</c:v>
                </c:pt>
                <c:pt idx="1367">
                  <c:v>678.11</c:v>
                </c:pt>
                <c:pt idx="1368">
                  <c:v>678.44</c:v>
                </c:pt>
                <c:pt idx="1369">
                  <c:v>678.77</c:v>
                </c:pt>
                <c:pt idx="1370">
                  <c:v>679.1</c:v>
                </c:pt>
                <c:pt idx="1371">
                  <c:v>679.43</c:v>
                </c:pt>
                <c:pt idx="1372">
                  <c:v>679.76</c:v>
                </c:pt>
                <c:pt idx="1373">
                  <c:v>680.09</c:v>
                </c:pt>
                <c:pt idx="1374">
                  <c:v>680.42</c:v>
                </c:pt>
                <c:pt idx="1375">
                  <c:v>680.75</c:v>
                </c:pt>
                <c:pt idx="1376">
                  <c:v>681.08</c:v>
                </c:pt>
                <c:pt idx="1377">
                  <c:v>681.42</c:v>
                </c:pt>
                <c:pt idx="1378">
                  <c:v>681.75</c:v>
                </c:pt>
                <c:pt idx="1379">
                  <c:v>682.08</c:v>
                </c:pt>
                <c:pt idx="1380">
                  <c:v>682.41</c:v>
                </c:pt>
                <c:pt idx="1381">
                  <c:v>682.74</c:v>
                </c:pt>
                <c:pt idx="1382">
                  <c:v>683.07</c:v>
                </c:pt>
                <c:pt idx="1383">
                  <c:v>683.4</c:v>
                </c:pt>
                <c:pt idx="1384">
                  <c:v>683.73</c:v>
                </c:pt>
                <c:pt idx="1385">
                  <c:v>684.06</c:v>
                </c:pt>
                <c:pt idx="1386">
                  <c:v>684.38</c:v>
                </c:pt>
                <c:pt idx="1387">
                  <c:v>684.71</c:v>
                </c:pt>
                <c:pt idx="1388">
                  <c:v>685.04</c:v>
                </c:pt>
                <c:pt idx="1389">
                  <c:v>685.37</c:v>
                </c:pt>
                <c:pt idx="1390">
                  <c:v>685.7</c:v>
                </c:pt>
                <c:pt idx="1391">
                  <c:v>686.03</c:v>
                </c:pt>
                <c:pt idx="1392">
                  <c:v>686.36</c:v>
                </c:pt>
                <c:pt idx="1393">
                  <c:v>686.69</c:v>
                </c:pt>
                <c:pt idx="1394">
                  <c:v>687.02</c:v>
                </c:pt>
                <c:pt idx="1395">
                  <c:v>687.35</c:v>
                </c:pt>
                <c:pt idx="1396">
                  <c:v>687.68</c:v>
                </c:pt>
                <c:pt idx="1397">
                  <c:v>688.01</c:v>
                </c:pt>
                <c:pt idx="1398">
                  <c:v>688.34</c:v>
                </c:pt>
                <c:pt idx="1399">
                  <c:v>688.67</c:v>
                </c:pt>
                <c:pt idx="1400">
                  <c:v>689</c:v>
                </c:pt>
                <c:pt idx="1401">
                  <c:v>689.33</c:v>
                </c:pt>
                <c:pt idx="1402">
                  <c:v>689.66</c:v>
                </c:pt>
                <c:pt idx="1403">
                  <c:v>689.98</c:v>
                </c:pt>
                <c:pt idx="1404">
                  <c:v>690.31</c:v>
                </c:pt>
                <c:pt idx="1405">
                  <c:v>690.64</c:v>
                </c:pt>
                <c:pt idx="1406">
                  <c:v>690.97</c:v>
                </c:pt>
                <c:pt idx="1407">
                  <c:v>691.3</c:v>
                </c:pt>
                <c:pt idx="1408">
                  <c:v>691.63</c:v>
                </c:pt>
                <c:pt idx="1409">
                  <c:v>691.96</c:v>
                </c:pt>
                <c:pt idx="1410">
                  <c:v>692.29</c:v>
                </c:pt>
                <c:pt idx="1411">
                  <c:v>692.62</c:v>
                </c:pt>
                <c:pt idx="1412">
                  <c:v>692.94</c:v>
                </c:pt>
                <c:pt idx="1413">
                  <c:v>693.27</c:v>
                </c:pt>
                <c:pt idx="1414">
                  <c:v>693.6</c:v>
                </c:pt>
                <c:pt idx="1415">
                  <c:v>693.93</c:v>
                </c:pt>
                <c:pt idx="1416">
                  <c:v>694.26</c:v>
                </c:pt>
                <c:pt idx="1417">
                  <c:v>694.59</c:v>
                </c:pt>
                <c:pt idx="1418">
                  <c:v>694.91</c:v>
                </c:pt>
                <c:pt idx="1419">
                  <c:v>695.24</c:v>
                </c:pt>
                <c:pt idx="1420">
                  <c:v>695.57</c:v>
                </c:pt>
                <c:pt idx="1421">
                  <c:v>695.9</c:v>
                </c:pt>
                <c:pt idx="1422">
                  <c:v>696.23</c:v>
                </c:pt>
                <c:pt idx="1423">
                  <c:v>696.56</c:v>
                </c:pt>
                <c:pt idx="1424">
                  <c:v>696.88</c:v>
                </c:pt>
                <c:pt idx="1425">
                  <c:v>697.21</c:v>
                </c:pt>
                <c:pt idx="1426">
                  <c:v>697.54</c:v>
                </c:pt>
                <c:pt idx="1427">
                  <c:v>697.87</c:v>
                </c:pt>
                <c:pt idx="1428">
                  <c:v>698.2</c:v>
                </c:pt>
                <c:pt idx="1429">
                  <c:v>698.52</c:v>
                </c:pt>
                <c:pt idx="1430">
                  <c:v>698.85</c:v>
                </c:pt>
                <c:pt idx="1431">
                  <c:v>699.18</c:v>
                </c:pt>
                <c:pt idx="1432">
                  <c:v>699.51</c:v>
                </c:pt>
                <c:pt idx="1433">
                  <c:v>699.83</c:v>
                </c:pt>
                <c:pt idx="1434">
                  <c:v>700.16</c:v>
                </c:pt>
                <c:pt idx="1435">
                  <c:v>700.49</c:v>
                </c:pt>
                <c:pt idx="1436">
                  <c:v>700.82</c:v>
                </c:pt>
                <c:pt idx="1437">
                  <c:v>701.14</c:v>
                </c:pt>
                <c:pt idx="1438">
                  <c:v>701.47</c:v>
                </c:pt>
                <c:pt idx="1439">
                  <c:v>701.8</c:v>
                </c:pt>
                <c:pt idx="1440">
                  <c:v>702.13</c:v>
                </c:pt>
                <c:pt idx="1441">
                  <c:v>702.45</c:v>
                </c:pt>
                <c:pt idx="1442">
                  <c:v>702.78</c:v>
                </c:pt>
                <c:pt idx="1443">
                  <c:v>703.11</c:v>
                </c:pt>
                <c:pt idx="1444">
                  <c:v>703.44</c:v>
                </c:pt>
                <c:pt idx="1445">
                  <c:v>703.76</c:v>
                </c:pt>
                <c:pt idx="1446">
                  <c:v>704.09</c:v>
                </c:pt>
                <c:pt idx="1447">
                  <c:v>704.42</c:v>
                </c:pt>
                <c:pt idx="1448">
                  <c:v>704.74</c:v>
                </c:pt>
                <c:pt idx="1449">
                  <c:v>705.07</c:v>
                </c:pt>
                <c:pt idx="1450">
                  <c:v>705.4</c:v>
                </c:pt>
                <c:pt idx="1451">
                  <c:v>705.72</c:v>
                </c:pt>
                <c:pt idx="1452">
                  <c:v>706.05</c:v>
                </c:pt>
                <c:pt idx="1453">
                  <c:v>706.38</c:v>
                </c:pt>
                <c:pt idx="1454">
                  <c:v>706.71</c:v>
                </c:pt>
                <c:pt idx="1455">
                  <c:v>707.03</c:v>
                </c:pt>
                <c:pt idx="1456">
                  <c:v>707.36</c:v>
                </c:pt>
                <c:pt idx="1457">
                  <c:v>707.69</c:v>
                </c:pt>
                <c:pt idx="1458">
                  <c:v>708.01</c:v>
                </c:pt>
                <c:pt idx="1459">
                  <c:v>708.34</c:v>
                </c:pt>
                <c:pt idx="1460">
                  <c:v>708.66</c:v>
                </c:pt>
                <c:pt idx="1461">
                  <c:v>708.99</c:v>
                </c:pt>
                <c:pt idx="1462">
                  <c:v>709.32</c:v>
                </c:pt>
                <c:pt idx="1463">
                  <c:v>709.64</c:v>
                </c:pt>
                <c:pt idx="1464">
                  <c:v>709.97</c:v>
                </c:pt>
                <c:pt idx="1465">
                  <c:v>710.3</c:v>
                </c:pt>
                <c:pt idx="1466">
                  <c:v>710.62</c:v>
                </c:pt>
                <c:pt idx="1467">
                  <c:v>710.95</c:v>
                </c:pt>
                <c:pt idx="1468">
                  <c:v>711.27</c:v>
                </c:pt>
                <c:pt idx="1469">
                  <c:v>711.6</c:v>
                </c:pt>
                <c:pt idx="1470">
                  <c:v>711.93</c:v>
                </c:pt>
                <c:pt idx="1471">
                  <c:v>712.25</c:v>
                </c:pt>
                <c:pt idx="1472">
                  <c:v>712.58</c:v>
                </c:pt>
                <c:pt idx="1473">
                  <c:v>712.9</c:v>
                </c:pt>
                <c:pt idx="1474">
                  <c:v>713.23</c:v>
                </c:pt>
                <c:pt idx="1475">
                  <c:v>713.56</c:v>
                </c:pt>
                <c:pt idx="1476">
                  <c:v>713.88</c:v>
                </c:pt>
                <c:pt idx="1477">
                  <c:v>714.21</c:v>
                </c:pt>
                <c:pt idx="1478">
                  <c:v>714.53</c:v>
                </c:pt>
                <c:pt idx="1479">
                  <c:v>714.86</c:v>
                </c:pt>
                <c:pt idx="1480">
                  <c:v>715.18</c:v>
                </c:pt>
                <c:pt idx="1481">
                  <c:v>715.51</c:v>
                </c:pt>
                <c:pt idx="1482">
                  <c:v>715.83</c:v>
                </c:pt>
                <c:pt idx="1483">
                  <c:v>716.16</c:v>
                </c:pt>
                <c:pt idx="1484">
                  <c:v>716.49</c:v>
                </c:pt>
                <c:pt idx="1485">
                  <c:v>716.81</c:v>
                </c:pt>
                <c:pt idx="1486">
                  <c:v>717.14</c:v>
                </c:pt>
                <c:pt idx="1487">
                  <c:v>717.46</c:v>
                </c:pt>
                <c:pt idx="1488">
                  <c:v>717.79</c:v>
                </c:pt>
                <c:pt idx="1489">
                  <c:v>718.11</c:v>
                </c:pt>
                <c:pt idx="1490">
                  <c:v>718.44</c:v>
                </c:pt>
                <c:pt idx="1491">
                  <c:v>718.76</c:v>
                </c:pt>
                <c:pt idx="1492">
                  <c:v>719.09</c:v>
                </c:pt>
                <c:pt idx="1493">
                  <c:v>719.41</c:v>
                </c:pt>
                <c:pt idx="1494">
                  <c:v>719.74</c:v>
                </c:pt>
                <c:pt idx="1495">
                  <c:v>720.06</c:v>
                </c:pt>
                <c:pt idx="1496">
                  <c:v>720.39</c:v>
                </c:pt>
                <c:pt idx="1497">
                  <c:v>720.71</c:v>
                </c:pt>
                <c:pt idx="1498">
                  <c:v>721.03</c:v>
                </c:pt>
                <c:pt idx="1499">
                  <c:v>721.36</c:v>
                </c:pt>
                <c:pt idx="1500">
                  <c:v>721.68</c:v>
                </c:pt>
                <c:pt idx="1501">
                  <c:v>722.01</c:v>
                </c:pt>
                <c:pt idx="1502">
                  <c:v>722.33</c:v>
                </c:pt>
                <c:pt idx="1503">
                  <c:v>722.66</c:v>
                </c:pt>
                <c:pt idx="1504">
                  <c:v>722.98</c:v>
                </c:pt>
                <c:pt idx="1505">
                  <c:v>723.31</c:v>
                </c:pt>
                <c:pt idx="1506">
                  <c:v>723.63</c:v>
                </c:pt>
                <c:pt idx="1507">
                  <c:v>723.95</c:v>
                </c:pt>
                <c:pt idx="1508">
                  <c:v>724.28</c:v>
                </c:pt>
                <c:pt idx="1509">
                  <c:v>724.6</c:v>
                </c:pt>
                <c:pt idx="1510">
                  <c:v>724.93</c:v>
                </c:pt>
                <c:pt idx="1511">
                  <c:v>725.25</c:v>
                </c:pt>
                <c:pt idx="1512">
                  <c:v>725.58</c:v>
                </c:pt>
                <c:pt idx="1513">
                  <c:v>725.9</c:v>
                </c:pt>
                <c:pt idx="1514">
                  <c:v>726.22</c:v>
                </c:pt>
                <c:pt idx="1515">
                  <c:v>726.55</c:v>
                </c:pt>
                <c:pt idx="1516">
                  <c:v>726.87</c:v>
                </c:pt>
                <c:pt idx="1517">
                  <c:v>727.19</c:v>
                </c:pt>
                <c:pt idx="1518">
                  <c:v>727.52</c:v>
                </c:pt>
                <c:pt idx="1519">
                  <c:v>727.84</c:v>
                </c:pt>
                <c:pt idx="1520">
                  <c:v>728.17</c:v>
                </c:pt>
                <c:pt idx="1521">
                  <c:v>728.49</c:v>
                </c:pt>
                <c:pt idx="1522">
                  <c:v>728.81</c:v>
                </c:pt>
                <c:pt idx="1523">
                  <c:v>729.14</c:v>
                </c:pt>
                <c:pt idx="1524">
                  <c:v>729.46</c:v>
                </c:pt>
                <c:pt idx="1525">
                  <c:v>729.78</c:v>
                </c:pt>
                <c:pt idx="1526">
                  <c:v>730.11</c:v>
                </c:pt>
                <c:pt idx="1527">
                  <c:v>730.43</c:v>
                </c:pt>
                <c:pt idx="1528">
                  <c:v>730.75</c:v>
                </c:pt>
                <c:pt idx="1529">
                  <c:v>731.08</c:v>
                </c:pt>
                <c:pt idx="1530">
                  <c:v>731.4</c:v>
                </c:pt>
                <c:pt idx="1531">
                  <c:v>731.72</c:v>
                </c:pt>
                <c:pt idx="1532">
                  <c:v>732.05</c:v>
                </c:pt>
                <c:pt idx="1533">
                  <c:v>732.37</c:v>
                </c:pt>
                <c:pt idx="1534">
                  <c:v>732.69</c:v>
                </c:pt>
                <c:pt idx="1535">
                  <c:v>733.01</c:v>
                </c:pt>
                <c:pt idx="1536">
                  <c:v>733.34</c:v>
                </c:pt>
                <c:pt idx="1537">
                  <c:v>733.66</c:v>
                </c:pt>
                <c:pt idx="1538">
                  <c:v>733.98</c:v>
                </c:pt>
                <c:pt idx="1539">
                  <c:v>734.31</c:v>
                </c:pt>
                <c:pt idx="1540">
                  <c:v>734.63</c:v>
                </c:pt>
                <c:pt idx="1541">
                  <c:v>734.95</c:v>
                </c:pt>
                <c:pt idx="1542">
                  <c:v>735.27</c:v>
                </c:pt>
                <c:pt idx="1543">
                  <c:v>735.6</c:v>
                </c:pt>
                <c:pt idx="1544">
                  <c:v>735.92</c:v>
                </c:pt>
                <c:pt idx="1545">
                  <c:v>736.24</c:v>
                </c:pt>
                <c:pt idx="1546">
                  <c:v>736.56</c:v>
                </c:pt>
                <c:pt idx="1547">
                  <c:v>736.89</c:v>
                </c:pt>
                <c:pt idx="1548">
                  <c:v>737.21</c:v>
                </c:pt>
                <c:pt idx="1549">
                  <c:v>737.53</c:v>
                </c:pt>
                <c:pt idx="1550">
                  <c:v>737.85</c:v>
                </c:pt>
                <c:pt idx="1551">
                  <c:v>738.18</c:v>
                </c:pt>
                <c:pt idx="1552">
                  <c:v>738.5</c:v>
                </c:pt>
                <c:pt idx="1553">
                  <c:v>738.82</c:v>
                </c:pt>
                <c:pt idx="1554">
                  <c:v>739.14</c:v>
                </c:pt>
                <c:pt idx="1555">
                  <c:v>739.46</c:v>
                </c:pt>
                <c:pt idx="1556">
                  <c:v>739.79</c:v>
                </c:pt>
                <c:pt idx="1557">
                  <c:v>740.11</c:v>
                </c:pt>
                <c:pt idx="1558">
                  <c:v>740.43</c:v>
                </c:pt>
                <c:pt idx="1559">
                  <c:v>740.75</c:v>
                </c:pt>
                <c:pt idx="1560">
                  <c:v>741.07</c:v>
                </c:pt>
                <c:pt idx="1561">
                  <c:v>741.39</c:v>
                </c:pt>
                <c:pt idx="1562">
                  <c:v>741.72</c:v>
                </c:pt>
                <c:pt idx="1563">
                  <c:v>742.04</c:v>
                </c:pt>
                <c:pt idx="1564">
                  <c:v>742.36</c:v>
                </c:pt>
                <c:pt idx="1565">
                  <c:v>742.68</c:v>
                </c:pt>
                <c:pt idx="1566">
                  <c:v>743</c:v>
                </c:pt>
                <c:pt idx="1567">
                  <c:v>743.32</c:v>
                </c:pt>
                <c:pt idx="1568">
                  <c:v>743.64</c:v>
                </c:pt>
                <c:pt idx="1569">
                  <c:v>743.97</c:v>
                </c:pt>
                <c:pt idx="1570">
                  <c:v>744.29</c:v>
                </c:pt>
                <c:pt idx="1571">
                  <c:v>744.61</c:v>
                </c:pt>
                <c:pt idx="1572">
                  <c:v>744.93</c:v>
                </c:pt>
                <c:pt idx="1573">
                  <c:v>745.25</c:v>
                </c:pt>
                <c:pt idx="1574">
                  <c:v>745.57</c:v>
                </c:pt>
                <c:pt idx="1575">
                  <c:v>745.89</c:v>
                </c:pt>
                <c:pt idx="1576">
                  <c:v>746.21</c:v>
                </c:pt>
                <c:pt idx="1577">
                  <c:v>746.54</c:v>
                </c:pt>
                <c:pt idx="1578">
                  <c:v>746.86</c:v>
                </c:pt>
                <c:pt idx="1579">
                  <c:v>747.18</c:v>
                </c:pt>
                <c:pt idx="1580">
                  <c:v>747.5</c:v>
                </c:pt>
                <c:pt idx="1581">
                  <c:v>747.82</c:v>
                </c:pt>
                <c:pt idx="1582">
                  <c:v>748.14</c:v>
                </c:pt>
                <c:pt idx="1583">
                  <c:v>748.46</c:v>
                </c:pt>
                <c:pt idx="1584">
                  <c:v>748.78</c:v>
                </c:pt>
                <c:pt idx="1585">
                  <c:v>749.1</c:v>
                </c:pt>
                <c:pt idx="1586">
                  <c:v>749.42</c:v>
                </c:pt>
                <c:pt idx="1587">
                  <c:v>749.74</c:v>
                </c:pt>
                <c:pt idx="1588">
                  <c:v>750.06</c:v>
                </c:pt>
                <c:pt idx="1589">
                  <c:v>750.38</c:v>
                </c:pt>
                <c:pt idx="1590">
                  <c:v>750.7</c:v>
                </c:pt>
                <c:pt idx="1591">
                  <c:v>751.02</c:v>
                </c:pt>
                <c:pt idx="1592">
                  <c:v>751.34</c:v>
                </c:pt>
                <c:pt idx="1593">
                  <c:v>751.66</c:v>
                </c:pt>
                <c:pt idx="1594">
                  <c:v>751.98</c:v>
                </c:pt>
                <c:pt idx="1595">
                  <c:v>752.3</c:v>
                </c:pt>
                <c:pt idx="1596">
                  <c:v>752.62</c:v>
                </c:pt>
                <c:pt idx="1597">
                  <c:v>752.94</c:v>
                </c:pt>
                <c:pt idx="1598">
                  <c:v>753.26</c:v>
                </c:pt>
                <c:pt idx="1599">
                  <c:v>753.58</c:v>
                </c:pt>
                <c:pt idx="1600">
                  <c:v>753.9</c:v>
                </c:pt>
                <c:pt idx="1601">
                  <c:v>754.22</c:v>
                </c:pt>
                <c:pt idx="1602">
                  <c:v>754.54</c:v>
                </c:pt>
                <c:pt idx="1603">
                  <c:v>754.86</c:v>
                </c:pt>
                <c:pt idx="1604">
                  <c:v>755.18</c:v>
                </c:pt>
                <c:pt idx="1605">
                  <c:v>755.5</c:v>
                </c:pt>
                <c:pt idx="1606">
                  <c:v>755.82</c:v>
                </c:pt>
                <c:pt idx="1607">
                  <c:v>756.14</c:v>
                </c:pt>
                <c:pt idx="1608">
                  <c:v>756.46</c:v>
                </c:pt>
                <c:pt idx="1609">
                  <c:v>756.78</c:v>
                </c:pt>
                <c:pt idx="1610">
                  <c:v>757.1</c:v>
                </c:pt>
                <c:pt idx="1611">
                  <c:v>757.42</c:v>
                </c:pt>
                <c:pt idx="1612">
                  <c:v>757.74</c:v>
                </c:pt>
                <c:pt idx="1613">
                  <c:v>758.06</c:v>
                </c:pt>
                <c:pt idx="1614">
                  <c:v>758.38</c:v>
                </c:pt>
                <c:pt idx="1615">
                  <c:v>758.7</c:v>
                </c:pt>
                <c:pt idx="1616">
                  <c:v>759.01</c:v>
                </c:pt>
                <c:pt idx="1617">
                  <c:v>759.33</c:v>
                </c:pt>
                <c:pt idx="1618">
                  <c:v>759.65</c:v>
                </c:pt>
                <c:pt idx="1619">
                  <c:v>759.97</c:v>
                </c:pt>
                <c:pt idx="1620">
                  <c:v>760.29</c:v>
                </c:pt>
                <c:pt idx="1621">
                  <c:v>760.61</c:v>
                </c:pt>
                <c:pt idx="1622">
                  <c:v>760.93</c:v>
                </c:pt>
                <c:pt idx="1623">
                  <c:v>761.25</c:v>
                </c:pt>
                <c:pt idx="1624">
                  <c:v>761.56</c:v>
                </c:pt>
                <c:pt idx="1625">
                  <c:v>761.88</c:v>
                </c:pt>
                <c:pt idx="1626">
                  <c:v>762.2</c:v>
                </c:pt>
                <c:pt idx="1627">
                  <c:v>762.52</c:v>
                </c:pt>
                <c:pt idx="1628">
                  <c:v>762.84</c:v>
                </c:pt>
                <c:pt idx="1629">
                  <c:v>763.16</c:v>
                </c:pt>
                <c:pt idx="1630">
                  <c:v>763.48</c:v>
                </c:pt>
                <c:pt idx="1631">
                  <c:v>763.79</c:v>
                </c:pt>
                <c:pt idx="1632">
                  <c:v>764.11</c:v>
                </c:pt>
                <c:pt idx="1633">
                  <c:v>764.43</c:v>
                </c:pt>
                <c:pt idx="1634">
                  <c:v>764.75</c:v>
                </c:pt>
                <c:pt idx="1635">
                  <c:v>765.07</c:v>
                </c:pt>
                <c:pt idx="1636">
                  <c:v>765.39</c:v>
                </c:pt>
                <c:pt idx="1637">
                  <c:v>765.7</c:v>
                </c:pt>
                <c:pt idx="1638">
                  <c:v>766.02</c:v>
                </c:pt>
                <c:pt idx="1639">
                  <c:v>766.34</c:v>
                </c:pt>
                <c:pt idx="1640">
                  <c:v>766.66</c:v>
                </c:pt>
                <c:pt idx="1641">
                  <c:v>766.97</c:v>
                </c:pt>
                <c:pt idx="1642">
                  <c:v>767.29</c:v>
                </c:pt>
                <c:pt idx="1643">
                  <c:v>767.61</c:v>
                </c:pt>
                <c:pt idx="1644">
                  <c:v>767.93</c:v>
                </c:pt>
                <c:pt idx="1645">
                  <c:v>768.25</c:v>
                </c:pt>
                <c:pt idx="1646">
                  <c:v>768.56</c:v>
                </c:pt>
                <c:pt idx="1647">
                  <c:v>768.88</c:v>
                </c:pt>
                <c:pt idx="1648">
                  <c:v>769.2</c:v>
                </c:pt>
                <c:pt idx="1649">
                  <c:v>769.52</c:v>
                </c:pt>
                <c:pt idx="1650">
                  <c:v>769.83</c:v>
                </c:pt>
                <c:pt idx="1651">
                  <c:v>770.15</c:v>
                </c:pt>
                <c:pt idx="1652">
                  <c:v>770.47</c:v>
                </c:pt>
                <c:pt idx="1653">
                  <c:v>770.79</c:v>
                </c:pt>
                <c:pt idx="1654">
                  <c:v>771.1</c:v>
                </c:pt>
                <c:pt idx="1655">
                  <c:v>771.42</c:v>
                </c:pt>
                <c:pt idx="1656">
                  <c:v>771.74</c:v>
                </c:pt>
                <c:pt idx="1657">
                  <c:v>772.05</c:v>
                </c:pt>
                <c:pt idx="1658">
                  <c:v>772.37</c:v>
                </c:pt>
                <c:pt idx="1659">
                  <c:v>772.69</c:v>
                </c:pt>
                <c:pt idx="1660">
                  <c:v>773</c:v>
                </c:pt>
                <c:pt idx="1661">
                  <c:v>773.32</c:v>
                </c:pt>
                <c:pt idx="1662">
                  <c:v>773.64</c:v>
                </c:pt>
                <c:pt idx="1663">
                  <c:v>773.96</c:v>
                </c:pt>
                <c:pt idx="1664">
                  <c:v>774.27</c:v>
                </c:pt>
                <c:pt idx="1665">
                  <c:v>774.59</c:v>
                </c:pt>
                <c:pt idx="1666">
                  <c:v>774.91</c:v>
                </c:pt>
                <c:pt idx="1667">
                  <c:v>775.22</c:v>
                </c:pt>
                <c:pt idx="1668">
                  <c:v>775.54</c:v>
                </c:pt>
                <c:pt idx="1669">
                  <c:v>775.85</c:v>
                </c:pt>
                <c:pt idx="1670">
                  <c:v>776.17</c:v>
                </c:pt>
                <c:pt idx="1671">
                  <c:v>776.49</c:v>
                </c:pt>
                <c:pt idx="1672">
                  <c:v>776.8</c:v>
                </c:pt>
                <c:pt idx="1673">
                  <c:v>777.12</c:v>
                </c:pt>
                <c:pt idx="1674">
                  <c:v>777.44</c:v>
                </c:pt>
                <c:pt idx="1675">
                  <c:v>777.75</c:v>
                </c:pt>
                <c:pt idx="1676">
                  <c:v>778.07</c:v>
                </c:pt>
                <c:pt idx="1677">
                  <c:v>778.38</c:v>
                </c:pt>
                <c:pt idx="1678">
                  <c:v>778.7</c:v>
                </c:pt>
                <c:pt idx="1679">
                  <c:v>779.02</c:v>
                </c:pt>
                <c:pt idx="1680">
                  <c:v>779.33</c:v>
                </c:pt>
                <c:pt idx="1681">
                  <c:v>779.65</c:v>
                </c:pt>
                <c:pt idx="1682">
                  <c:v>779.96</c:v>
                </c:pt>
                <c:pt idx="1683">
                  <c:v>780.28</c:v>
                </c:pt>
                <c:pt idx="1684">
                  <c:v>780.6</c:v>
                </c:pt>
                <c:pt idx="1685">
                  <c:v>780.91</c:v>
                </c:pt>
                <c:pt idx="1686">
                  <c:v>781.23</c:v>
                </c:pt>
                <c:pt idx="1687">
                  <c:v>781.54</c:v>
                </c:pt>
                <c:pt idx="1688">
                  <c:v>781.86</c:v>
                </c:pt>
                <c:pt idx="1689">
                  <c:v>782.17</c:v>
                </c:pt>
                <c:pt idx="1690">
                  <c:v>782.49</c:v>
                </c:pt>
                <c:pt idx="1691">
                  <c:v>782.8</c:v>
                </c:pt>
                <c:pt idx="1692">
                  <c:v>783.12</c:v>
                </c:pt>
                <c:pt idx="1693">
                  <c:v>783.44</c:v>
                </c:pt>
                <c:pt idx="1694">
                  <c:v>783.75</c:v>
                </c:pt>
                <c:pt idx="1695">
                  <c:v>784.07</c:v>
                </c:pt>
                <c:pt idx="1696">
                  <c:v>784.38</c:v>
                </c:pt>
                <c:pt idx="1697">
                  <c:v>784.7</c:v>
                </c:pt>
                <c:pt idx="1698">
                  <c:v>785.01</c:v>
                </c:pt>
                <c:pt idx="1699">
                  <c:v>785.33</c:v>
                </c:pt>
                <c:pt idx="1700">
                  <c:v>785.64</c:v>
                </c:pt>
                <c:pt idx="1701">
                  <c:v>785.96</c:v>
                </c:pt>
                <c:pt idx="1702">
                  <c:v>786.27</c:v>
                </c:pt>
                <c:pt idx="1703">
                  <c:v>786.59</c:v>
                </c:pt>
                <c:pt idx="1704">
                  <c:v>786.9</c:v>
                </c:pt>
                <c:pt idx="1705">
                  <c:v>787.21</c:v>
                </c:pt>
                <c:pt idx="1706">
                  <c:v>787.53</c:v>
                </c:pt>
                <c:pt idx="1707">
                  <c:v>787.84</c:v>
                </c:pt>
                <c:pt idx="1708">
                  <c:v>788.16</c:v>
                </c:pt>
                <c:pt idx="1709">
                  <c:v>788.47</c:v>
                </c:pt>
                <c:pt idx="1710">
                  <c:v>788.79</c:v>
                </c:pt>
                <c:pt idx="1711">
                  <c:v>789.1</c:v>
                </c:pt>
                <c:pt idx="1712">
                  <c:v>789.42</c:v>
                </c:pt>
                <c:pt idx="1713">
                  <c:v>789.73</c:v>
                </c:pt>
                <c:pt idx="1714">
                  <c:v>790.04</c:v>
                </c:pt>
                <c:pt idx="1715">
                  <c:v>790.36</c:v>
                </c:pt>
                <c:pt idx="1716">
                  <c:v>790.67</c:v>
                </c:pt>
                <c:pt idx="1717">
                  <c:v>790.99</c:v>
                </c:pt>
                <c:pt idx="1718">
                  <c:v>791.3</c:v>
                </c:pt>
                <c:pt idx="1719">
                  <c:v>791.61</c:v>
                </c:pt>
                <c:pt idx="1720">
                  <c:v>791.93</c:v>
                </c:pt>
                <c:pt idx="1721">
                  <c:v>792.24</c:v>
                </c:pt>
                <c:pt idx="1722">
                  <c:v>792.56</c:v>
                </c:pt>
                <c:pt idx="1723">
                  <c:v>792.87</c:v>
                </c:pt>
                <c:pt idx="1724">
                  <c:v>793.18</c:v>
                </c:pt>
                <c:pt idx="1725">
                  <c:v>793.5</c:v>
                </c:pt>
                <c:pt idx="1726">
                  <c:v>793.81</c:v>
                </c:pt>
                <c:pt idx="1727">
                  <c:v>794.13</c:v>
                </c:pt>
                <c:pt idx="1728">
                  <c:v>794.44</c:v>
                </c:pt>
                <c:pt idx="1729">
                  <c:v>794.75</c:v>
                </c:pt>
                <c:pt idx="1730">
                  <c:v>795.07</c:v>
                </c:pt>
                <c:pt idx="1731">
                  <c:v>795.38</c:v>
                </c:pt>
                <c:pt idx="1732">
                  <c:v>795.69</c:v>
                </c:pt>
                <c:pt idx="1733">
                  <c:v>796.01</c:v>
                </c:pt>
                <c:pt idx="1734">
                  <c:v>796.32</c:v>
                </c:pt>
                <c:pt idx="1735">
                  <c:v>796.63</c:v>
                </c:pt>
                <c:pt idx="1736">
                  <c:v>796.95</c:v>
                </c:pt>
                <c:pt idx="1737">
                  <c:v>797.26</c:v>
                </c:pt>
                <c:pt idx="1738">
                  <c:v>797.57</c:v>
                </c:pt>
                <c:pt idx="1739">
                  <c:v>797.88</c:v>
                </c:pt>
                <c:pt idx="1740">
                  <c:v>798.2</c:v>
                </c:pt>
                <c:pt idx="1741">
                  <c:v>798.51</c:v>
                </c:pt>
                <c:pt idx="1742">
                  <c:v>798.82</c:v>
                </c:pt>
                <c:pt idx="1743">
                  <c:v>799.14</c:v>
                </c:pt>
                <c:pt idx="1744">
                  <c:v>799.45</c:v>
                </c:pt>
                <c:pt idx="1745">
                  <c:v>799.76</c:v>
                </c:pt>
                <c:pt idx="1746">
                  <c:v>800.07</c:v>
                </c:pt>
                <c:pt idx="1747">
                  <c:v>800.39</c:v>
                </c:pt>
                <c:pt idx="1748">
                  <c:v>800.7</c:v>
                </c:pt>
                <c:pt idx="1749">
                  <c:v>801.01</c:v>
                </c:pt>
                <c:pt idx="1750">
                  <c:v>801.32</c:v>
                </c:pt>
                <c:pt idx="1751">
                  <c:v>801.64</c:v>
                </c:pt>
                <c:pt idx="1752">
                  <c:v>801.95</c:v>
                </c:pt>
                <c:pt idx="1753">
                  <c:v>802.26</c:v>
                </c:pt>
                <c:pt idx="1754">
                  <c:v>802.57</c:v>
                </c:pt>
                <c:pt idx="1755">
                  <c:v>802.88</c:v>
                </c:pt>
                <c:pt idx="1756">
                  <c:v>803.2</c:v>
                </c:pt>
                <c:pt idx="1757">
                  <c:v>803.51</c:v>
                </c:pt>
                <c:pt idx="1758">
                  <c:v>803.82</c:v>
                </c:pt>
                <c:pt idx="1759">
                  <c:v>804.13</c:v>
                </c:pt>
                <c:pt idx="1760">
                  <c:v>804.45</c:v>
                </c:pt>
                <c:pt idx="1761">
                  <c:v>804.76</c:v>
                </c:pt>
                <c:pt idx="1762">
                  <c:v>805.07</c:v>
                </c:pt>
                <c:pt idx="1763">
                  <c:v>805.38</c:v>
                </c:pt>
                <c:pt idx="1764">
                  <c:v>805.69</c:v>
                </c:pt>
                <c:pt idx="1765">
                  <c:v>806</c:v>
                </c:pt>
                <c:pt idx="1766">
                  <c:v>806.32</c:v>
                </c:pt>
                <c:pt idx="1767">
                  <c:v>806.63</c:v>
                </c:pt>
                <c:pt idx="1768">
                  <c:v>806.94</c:v>
                </c:pt>
                <c:pt idx="1769">
                  <c:v>807.25</c:v>
                </c:pt>
                <c:pt idx="1770">
                  <c:v>807.56</c:v>
                </c:pt>
                <c:pt idx="1771">
                  <c:v>807.87</c:v>
                </c:pt>
                <c:pt idx="1772">
                  <c:v>808.18</c:v>
                </c:pt>
                <c:pt idx="1773">
                  <c:v>808.5</c:v>
                </c:pt>
                <c:pt idx="1774">
                  <c:v>808.81</c:v>
                </c:pt>
                <c:pt idx="1775">
                  <c:v>809.12</c:v>
                </c:pt>
                <c:pt idx="1776">
                  <c:v>809.43</c:v>
                </c:pt>
                <c:pt idx="1777">
                  <c:v>809.74</c:v>
                </c:pt>
                <c:pt idx="1778">
                  <c:v>810.05</c:v>
                </c:pt>
                <c:pt idx="1779">
                  <c:v>810.36</c:v>
                </c:pt>
                <c:pt idx="1780">
                  <c:v>810.67</c:v>
                </c:pt>
                <c:pt idx="1781">
                  <c:v>810.98</c:v>
                </c:pt>
                <c:pt idx="1782">
                  <c:v>811.29</c:v>
                </c:pt>
                <c:pt idx="1783">
                  <c:v>811.61</c:v>
                </c:pt>
                <c:pt idx="1784">
                  <c:v>811.92</c:v>
                </c:pt>
                <c:pt idx="1785">
                  <c:v>812.23</c:v>
                </c:pt>
                <c:pt idx="1786">
                  <c:v>812.54</c:v>
                </c:pt>
                <c:pt idx="1787">
                  <c:v>812.85</c:v>
                </c:pt>
                <c:pt idx="1788">
                  <c:v>813.16</c:v>
                </c:pt>
                <c:pt idx="1789">
                  <c:v>813.47</c:v>
                </c:pt>
                <c:pt idx="1790">
                  <c:v>813.78</c:v>
                </c:pt>
                <c:pt idx="1791">
                  <c:v>814.09</c:v>
                </c:pt>
                <c:pt idx="1792">
                  <c:v>814.4</c:v>
                </c:pt>
                <c:pt idx="1793">
                  <c:v>814.71</c:v>
                </c:pt>
                <c:pt idx="1794">
                  <c:v>815.02</c:v>
                </c:pt>
                <c:pt idx="1795">
                  <c:v>815.33</c:v>
                </c:pt>
                <c:pt idx="1796">
                  <c:v>815.64</c:v>
                </c:pt>
                <c:pt idx="1797">
                  <c:v>815.95</c:v>
                </c:pt>
                <c:pt idx="1798">
                  <c:v>816.26</c:v>
                </c:pt>
                <c:pt idx="1799">
                  <c:v>816.57</c:v>
                </c:pt>
                <c:pt idx="1800">
                  <c:v>816.88</c:v>
                </c:pt>
                <c:pt idx="1801">
                  <c:v>817.19</c:v>
                </c:pt>
                <c:pt idx="1802">
                  <c:v>817.5</c:v>
                </c:pt>
                <c:pt idx="1803">
                  <c:v>817.81</c:v>
                </c:pt>
                <c:pt idx="1804">
                  <c:v>818.12</c:v>
                </c:pt>
                <c:pt idx="1805">
                  <c:v>818.43</c:v>
                </c:pt>
                <c:pt idx="1806">
                  <c:v>818.74</c:v>
                </c:pt>
                <c:pt idx="1807">
                  <c:v>819.05</c:v>
                </c:pt>
                <c:pt idx="1808">
                  <c:v>819.36</c:v>
                </c:pt>
                <c:pt idx="1809">
                  <c:v>819.67</c:v>
                </c:pt>
                <c:pt idx="1810">
                  <c:v>819.98</c:v>
                </c:pt>
                <c:pt idx="1811">
                  <c:v>820.29</c:v>
                </c:pt>
                <c:pt idx="1812">
                  <c:v>820.59</c:v>
                </c:pt>
                <c:pt idx="1813">
                  <c:v>820.9</c:v>
                </c:pt>
                <c:pt idx="1814">
                  <c:v>821.21</c:v>
                </c:pt>
                <c:pt idx="1815">
                  <c:v>821.52</c:v>
                </c:pt>
                <c:pt idx="1816">
                  <c:v>821.83</c:v>
                </c:pt>
                <c:pt idx="1817">
                  <c:v>822.14</c:v>
                </c:pt>
                <c:pt idx="1818">
                  <c:v>822.45</c:v>
                </c:pt>
                <c:pt idx="1819">
                  <c:v>822.76</c:v>
                </c:pt>
                <c:pt idx="1820">
                  <c:v>823.07</c:v>
                </c:pt>
                <c:pt idx="1821">
                  <c:v>823.38</c:v>
                </c:pt>
                <c:pt idx="1822">
                  <c:v>823.68</c:v>
                </c:pt>
                <c:pt idx="1823">
                  <c:v>823.99</c:v>
                </c:pt>
                <c:pt idx="1824">
                  <c:v>824.3</c:v>
                </c:pt>
                <c:pt idx="1825">
                  <c:v>824.61</c:v>
                </c:pt>
                <c:pt idx="1826">
                  <c:v>824.92</c:v>
                </c:pt>
                <c:pt idx="1827">
                  <c:v>825.23</c:v>
                </c:pt>
                <c:pt idx="1828">
                  <c:v>825.54</c:v>
                </c:pt>
                <c:pt idx="1829">
                  <c:v>825.84</c:v>
                </c:pt>
                <c:pt idx="1830">
                  <c:v>826.15</c:v>
                </c:pt>
                <c:pt idx="1831">
                  <c:v>826.46</c:v>
                </c:pt>
                <c:pt idx="1832">
                  <c:v>826.77</c:v>
                </c:pt>
                <c:pt idx="1833">
                  <c:v>827.08</c:v>
                </c:pt>
                <c:pt idx="1834">
                  <c:v>827.39</c:v>
                </c:pt>
                <c:pt idx="1835">
                  <c:v>827.69</c:v>
                </c:pt>
                <c:pt idx="1836">
                  <c:v>828</c:v>
                </c:pt>
                <c:pt idx="1837">
                  <c:v>828.31</c:v>
                </c:pt>
                <c:pt idx="1838">
                  <c:v>828.62</c:v>
                </c:pt>
                <c:pt idx="1839">
                  <c:v>828.93</c:v>
                </c:pt>
                <c:pt idx="1840">
                  <c:v>829.23</c:v>
                </c:pt>
                <c:pt idx="1841">
                  <c:v>829.54</c:v>
                </c:pt>
                <c:pt idx="1842">
                  <c:v>829.85</c:v>
                </c:pt>
                <c:pt idx="1843">
                  <c:v>830.16</c:v>
                </c:pt>
                <c:pt idx="1844">
                  <c:v>830.46</c:v>
                </c:pt>
                <c:pt idx="1845">
                  <c:v>830.77</c:v>
                </c:pt>
                <c:pt idx="1846">
                  <c:v>831.08</c:v>
                </c:pt>
                <c:pt idx="1847">
                  <c:v>831.39</c:v>
                </c:pt>
                <c:pt idx="1848">
                  <c:v>831.69</c:v>
                </c:pt>
                <c:pt idx="1849">
                  <c:v>832</c:v>
                </c:pt>
                <c:pt idx="1850">
                  <c:v>832.31</c:v>
                </c:pt>
                <c:pt idx="1851">
                  <c:v>832.62</c:v>
                </c:pt>
                <c:pt idx="1852">
                  <c:v>832.92</c:v>
                </c:pt>
                <c:pt idx="1853">
                  <c:v>833.23</c:v>
                </c:pt>
                <c:pt idx="1854">
                  <c:v>833.54</c:v>
                </c:pt>
                <c:pt idx="1855">
                  <c:v>833.84</c:v>
                </c:pt>
                <c:pt idx="1856">
                  <c:v>834.15</c:v>
                </c:pt>
                <c:pt idx="1857">
                  <c:v>834.46</c:v>
                </c:pt>
                <c:pt idx="1858">
                  <c:v>834.77</c:v>
                </c:pt>
                <c:pt idx="1859">
                  <c:v>835.07</c:v>
                </c:pt>
                <c:pt idx="1860">
                  <c:v>835.38</c:v>
                </c:pt>
                <c:pt idx="1861">
                  <c:v>835.69</c:v>
                </c:pt>
                <c:pt idx="1862">
                  <c:v>835.99</c:v>
                </c:pt>
                <c:pt idx="1863">
                  <c:v>836.3</c:v>
                </c:pt>
                <c:pt idx="1864">
                  <c:v>836.61</c:v>
                </c:pt>
                <c:pt idx="1865">
                  <c:v>836.91</c:v>
                </c:pt>
                <c:pt idx="1866">
                  <c:v>837.22</c:v>
                </c:pt>
                <c:pt idx="1867">
                  <c:v>837.52</c:v>
                </c:pt>
                <c:pt idx="1868">
                  <c:v>837.83</c:v>
                </c:pt>
                <c:pt idx="1869">
                  <c:v>838.14</c:v>
                </c:pt>
                <c:pt idx="1870">
                  <c:v>838.44</c:v>
                </c:pt>
                <c:pt idx="1871">
                  <c:v>838.75</c:v>
                </c:pt>
                <c:pt idx="1872">
                  <c:v>839.06</c:v>
                </c:pt>
                <c:pt idx="1873">
                  <c:v>839.36</c:v>
                </c:pt>
                <c:pt idx="1874">
                  <c:v>839.67</c:v>
                </c:pt>
                <c:pt idx="1875">
                  <c:v>839.97</c:v>
                </c:pt>
                <c:pt idx="1876">
                  <c:v>840.28</c:v>
                </c:pt>
                <c:pt idx="1877">
                  <c:v>840.59</c:v>
                </c:pt>
                <c:pt idx="1878">
                  <c:v>840.89</c:v>
                </c:pt>
                <c:pt idx="1879">
                  <c:v>841.2</c:v>
                </c:pt>
                <c:pt idx="1880">
                  <c:v>841.5</c:v>
                </c:pt>
                <c:pt idx="1881">
                  <c:v>841.81</c:v>
                </c:pt>
                <c:pt idx="1882">
                  <c:v>842.11</c:v>
                </c:pt>
                <c:pt idx="1883">
                  <c:v>842.42</c:v>
                </c:pt>
                <c:pt idx="1884">
                  <c:v>842.73</c:v>
                </c:pt>
                <c:pt idx="1885">
                  <c:v>843.03</c:v>
                </c:pt>
                <c:pt idx="1886">
                  <c:v>843.34</c:v>
                </c:pt>
                <c:pt idx="1887">
                  <c:v>843.64</c:v>
                </c:pt>
                <c:pt idx="1888">
                  <c:v>843.95</c:v>
                </c:pt>
                <c:pt idx="1889">
                  <c:v>844.25</c:v>
                </c:pt>
                <c:pt idx="1890">
                  <c:v>844.56</c:v>
                </c:pt>
                <c:pt idx="1891">
                  <c:v>844.86</c:v>
                </c:pt>
                <c:pt idx="1892">
                  <c:v>845.17</c:v>
                </c:pt>
                <c:pt idx="1893">
                  <c:v>845.47</c:v>
                </c:pt>
                <c:pt idx="1894">
                  <c:v>845.78</c:v>
                </c:pt>
                <c:pt idx="1895">
                  <c:v>846.08</c:v>
                </c:pt>
                <c:pt idx="1896">
                  <c:v>846.39</c:v>
                </c:pt>
                <c:pt idx="1897">
                  <c:v>846.69</c:v>
                </c:pt>
                <c:pt idx="1898">
                  <c:v>847</c:v>
                </c:pt>
                <c:pt idx="1899">
                  <c:v>847.3</c:v>
                </c:pt>
                <c:pt idx="1900">
                  <c:v>847.61</c:v>
                </c:pt>
                <c:pt idx="1901">
                  <c:v>847.91</c:v>
                </c:pt>
                <c:pt idx="1902">
                  <c:v>848.22</c:v>
                </c:pt>
                <c:pt idx="1903">
                  <c:v>848.52</c:v>
                </c:pt>
                <c:pt idx="1904">
                  <c:v>848.82</c:v>
                </c:pt>
                <c:pt idx="1905">
                  <c:v>849.13</c:v>
                </c:pt>
                <c:pt idx="1906">
                  <c:v>849.43</c:v>
                </c:pt>
                <c:pt idx="1907">
                  <c:v>849.74</c:v>
                </c:pt>
                <c:pt idx="1908">
                  <c:v>850.04</c:v>
                </c:pt>
                <c:pt idx="1909">
                  <c:v>850.35</c:v>
                </c:pt>
                <c:pt idx="1910">
                  <c:v>850.65</c:v>
                </c:pt>
                <c:pt idx="1911">
                  <c:v>850.95</c:v>
                </c:pt>
                <c:pt idx="1912">
                  <c:v>851.26</c:v>
                </c:pt>
                <c:pt idx="1913">
                  <c:v>851.56</c:v>
                </c:pt>
                <c:pt idx="1914">
                  <c:v>851.87</c:v>
                </c:pt>
                <c:pt idx="1915">
                  <c:v>852.17</c:v>
                </c:pt>
                <c:pt idx="1916">
                  <c:v>852.47</c:v>
                </c:pt>
                <c:pt idx="1917">
                  <c:v>852.78</c:v>
                </c:pt>
                <c:pt idx="1918">
                  <c:v>853.08</c:v>
                </c:pt>
                <c:pt idx="1919">
                  <c:v>853.39</c:v>
                </c:pt>
                <c:pt idx="1920">
                  <c:v>853.69</c:v>
                </c:pt>
                <c:pt idx="1921">
                  <c:v>853.99</c:v>
                </c:pt>
                <c:pt idx="1922">
                  <c:v>854.3</c:v>
                </c:pt>
                <c:pt idx="1923">
                  <c:v>854.6</c:v>
                </c:pt>
                <c:pt idx="1924">
                  <c:v>854.9</c:v>
                </c:pt>
                <c:pt idx="1925">
                  <c:v>855.21</c:v>
                </c:pt>
                <c:pt idx="1926">
                  <c:v>855.51</c:v>
                </c:pt>
                <c:pt idx="1927">
                  <c:v>855.81</c:v>
                </c:pt>
                <c:pt idx="1928">
                  <c:v>856.12</c:v>
                </c:pt>
                <c:pt idx="1929">
                  <c:v>856.42</c:v>
                </c:pt>
                <c:pt idx="1930">
                  <c:v>856.72</c:v>
                </c:pt>
                <c:pt idx="1931">
                  <c:v>857.03</c:v>
                </c:pt>
                <c:pt idx="1932">
                  <c:v>857.33</c:v>
                </c:pt>
                <c:pt idx="1933">
                  <c:v>857.63</c:v>
                </c:pt>
                <c:pt idx="1934">
                  <c:v>857.93</c:v>
                </c:pt>
                <c:pt idx="1935">
                  <c:v>858.24</c:v>
                </c:pt>
                <c:pt idx="1936">
                  <c:v>858.54</c:v>
                </c:pt>
                <c:pt idx="1937">
                  <c:v>858.84</c:v>
                </c:pt>
                <c:pt idx="1938">
                  <c:v>859.15</c:v>
                </c:pt>
                <c:pt idx="1939">
                  <c:v>859.45</c:v>
                </c:pt>
                <c:pt idx="1940">
                  <c:v>859.75</c:v>
                </c:pt>
                <c:pt idx="1941">
                  <c:v>860.05</c:v>
                </c:pt>
                <c:pt idx="1942">
                  <c:v>860.36</c:v>
                </c:pt>
                <c:pt idx="1943">
                  <c:v>860.66</c:v>
                </c:pt>
                <c:pt idx="1944">
                  <c:v>860.96</c:v>
                </c:pt>
                <c:pt idx="1945">
                  <c:v>861.26</c:v>
                </c:pt>
                <c:pt idx="1946">
                  <c:v>861.56</c:v>
                </c:pt>
                <c:pt idx="1947">
                  <c:v>861.87</c:v>
                </c:pt>
                <c:pt idx="1948">
                  <c:v>862.17</c:v>
                </c:pt>
                <c:pt idx="1949">
                  <c:v>862.47</c:v>
                </c:pt>
                <c:pt idx="1950">
                  <c:v>862.77</c:v>
                </c:pt>
                <c:pt idx="1951">
                  <c:v>863.07</c:v>
                </c:pt>
                <c:pt idx="1952">
                  <c:v>863.38</c:v>
                </c:pt>
                <c:pt idx="1953">
                  <c:v>863.68</c:v>
                </c:pt>
                <c:pt idx="1954">
                  <c:v>863.98</c:v>
                </c:pt>
                <c:pt idx="1955">
                  <c:v>864.28</c:v>
                </c:pt>
                <c:pt idx="1956">
                  <c:v>864.58</c:v>
                </c:pt>
                <c:pt idx="1957">
                  <c:v>864.89</c:v>
                </c:pt>
                <c:pt idx="1958">
                  <c:v>865.19</c:v>
                </c:pt>
                <c:pt idx="1959">
                  <c:v>865.49</c:v>
                </c:pt>
                <c:pt idx="1960">
                  <c:v>865.79</c:v>
                </c:pt>
                <c:pt idx="1961">
                  <c:v>866.09</c:v>
                </c:pt>
                <c:pt idx="1962">
                  <c:v>866.39</c:v>
                </c:pt>
                <c:pt idx="1963">
                  <c:v>866.69</c:v>
                </c:pt>
                <c:pt idx="1964">
                  <c:v>867</c:v>
                </c:pt>
                <c:pt idx="1965">
                  <c:v>867.3</c:v>
                </c:pt>
                <c:pt idx="1966">
                  <c:v>867.6</c:v>
                </c:pt>
                <c:pt idx="1967">
                  <c:v>867.9</c:v>
                </c:pt>
                <c:pt idx="1968">
                  <c:v>868.2</c:v>
                </c:pt>
                <c:pt idx="1969">
                  <c:v>868.5</c:v>
                </c:pt>
                <c:pt idx="1970">
                  <c:v>868.8</c:v>
                </c:pt>
                <c:pt idx="1971">
                  <c:v>869.1</c:v>
                </c:pt>
                <c:pt idx="1972">
                  <c:v>869.4</c:v>
                </c:pt>
                <c:pt idx="1973">
                  <c:v>869.7</c:v>
                </c:pt>
                <c:pt idx="1974">
                  <c:v>870.01</c:v>
                </c:pt>
                <c:pt idx="1975">
                  <c:v>870.31</c:v>
                </c:pt>
                <c:pt idx="1976">
                  <c:v>870.61</c:v>
                </c:pt>
                <c:pt idx="1977">
                  <c:v>870.91</c:v>
                </c:pt>
                <c:pt idx="1978">
                  <c:v>871.21</c:v>
                </c:pt>
                <c:pt idx="1979">
                  <c:v>871.51</c:v>
                </c:pt>
                <c:pt idx="1980">
                  <c:v>871.81</c:v>
                </c:pt>
                <c:pt idx="1981">
                  <c:v>872.11</c:v>
                </c:pt>
                <c:pt idx="1982">
                  <c:v>872.41</c:v>
                </c:pt>
                <c:pt idx="1983">
                  <c:v>872.71</c:v>
                </c:pt>
                <c:pt idx="1984">
                  <c:v>873.01</c:v>
                </c:pt>
                <c:pt idx="1985">
                  <c:v>873.31</c:v>
                </c:pt>
                <c:pt idx="1986">
                  <c:v>873.61</c:v>
                </c:pt>
                <c:pt idx="1987">
                  <c:v>873.91</c:v>
                </c:pt>
                <c:pt idx="1988">
                  <c:v>874.21</c:v>
                </c:pt>
                <c:pt idx="1989">
                  <c:v>874.51</c:v>
                </c:pt>
                <c:pt idx="1990">
                  <c:v>874.81</c:v>
                </c:pt>
                <c:pt idx="1991">
                  <c:v>875.11</c:v>
                </c:pt>
                <c:pt idx="1992">
                  <c:v>875.41</c:v>
                </c:pt>
                <c:pt idx="1993">
                  <c:v>875.71</c:v>
                </c:pt>
                <c:pt idx="1994">
                  <c:v>876.01</c:v>
                </c:pt>
                <c:pt idx="1995">
                  <c:v>876.31</c:v>
                </c:pt>
                <c:pt idx="1996">
                  <c:v>876.61</c:v>
                </c:pt>
                <c:pt idx="1997">
                  <c:v>876.91</c:v>
                </c:pt>
                <c:pt idx="1998">
                  <c:v>877.21</c:v>
                </c:pt>
                <c:pt idx="1999">
                  <c:v>877.51</c:v>
                </c:pt>
                <c:pt idx="2000">
                  <c:v>877.81</c:v>
                </c:pt>
                <c:pt idx="2001">
                  <c:v>878.1</c:v>
                </c:pt>
                <c:pt idx="2002">
                  <c:v>878.4</c:v>
                </c:pt>
                <c:pt idx="2003">
                  <c:v>878.7</c:v>
                </c:pt>
                <c:pt idx="2004">
                  <c:v>879</c:v>
                </c:pt>
                <c:pt idx="2005">
                  <c:v>879.3</c:v>
                </c:pt>
                <c:pt idx="2006">
                  <c:v>879.6</c:v>
                </c:pt>
                <c:pt idx="2007">
                  <c:v>879.9</c:v>
                </c:pt>
                <c:pt idx="2008">
                  <c:v>880.2</c:v>
                </c:pt>
                <c:pt idx="2009">
                  <c:v>880.5</c:v>
                </c:pt>
                <c:pt idx="2010">
                  <c:v>880.8</c:v>
                </c:pt>
                <c:pt idx="2011">
                  <c:v>881.09</c:v>
                </c:pt>
                <c:pt idx="2012">
                  <c:v>881.39</c:v>
                </c:pt>
                <c:pt idx="2013">
                  <c:v>881.69</c:v>
                </c:pt>
                <c:pt idx="2014">
                  <c:v>881.99</c:v>
                </c:pt>
                <c:pt idx="2015">
                  <c:v>882.29</c:v>
                </c:pt>
                <c:pt idx="2016">
                  <c:v>882.59</c:v>
                </c:pt>
                <c:pt idx="2017">
                  <c:v>882.89</c:v>
                </c:pt>
                <c:pt idx="2018">
                  <c:v>883.18</c:v>
                </c:pt>
                <c:pt idx="2019">
                  <c:v>883.48</c:v>
                </c:pt>
                <c:pt idx="2020">
                  <c:v>883.78</c:v>
                </c:pt>
                <c:pt idx="2021">
                  <c:v>884.08</c:v>
                </c:pt>
                <c:pt idx="2022">
                  <c:v>884.38</c:v>
                </c:pt>
                <c:pt idx="2023">
                  <c:v>884.67</c:v>
                </c:pt>
                <c:pt idx="2024">
                  <c:v>884.97</c:v>
                </c:pt>
                <c:pt idx="2025">
                  <c:v>885.27</c:v>
                </c:pt>
                <c:pt idx="2026">
                  <c:v>885.57</c:v>
                </c:pt>
                <c:pt idx="2027">
                  <c:v>885.87</c:v>
                </c:pt>
                <c:pt idx="2028">
                  <c:v>886.16</c:v>
                </c:pt>
                <c:pt idx="2029">
                  <c:v>886.46</c:v>
                </c:pt>
                <c:pt idx="2030">
                  <c:v>886.76</c:v>
                </c:pt>
                <c:pt idx="2031">
                  <c:v>887.06</c:v>
                </c:pt>
                <c:pt idx="2032">
                  <c:v>887.35</c:v>
                </c:pt>
                <c:pt idx="2033">
                  <c:v>887.65</c:v>
                </c:pt>
                <c:pt idx="2034">
                  <c:v>887.95</c:v>
                </c:pt>
                <c:pt idx="2035">
                  <c:v>888.25</c:v>
                </c:pt>
                <c:pt idx="2036">
                  <c:v>888.54</c:v>
                </c:pt>
                <c:pt idx="2037">
                  <c:v>888.84</c:v>
                </c:pt>
                <c:pt idx="2038">
                  <c:v>889.14</c:v>
                </c:pt>
                <c:pt idx="2039">
                  <c:v>889.44</c:v>
                </c:pt>
                <c:pt idx="2040">
                  <c:v>889.73</c:v>
                </c:pt>
                <c:pt idx="2041">
                  <c:v>890.03</c:v>
                </c:pt>
                <c:pt idx="2042">
                  <c:v>890.33</c:v>
                </c:pt>
                <c:pt idx="2043">
                  <c:v>890.62</c:v>
                </c:pt>
                <c:pt idx="2044">
                  <c:v>890.92</c:v>
                </c:pt>
                <c:pt idx="2045">
                  <c:v>891.22</c:v>
                </c:pt>
                <c:pt idx="2046">
                  <c:v>891.51</c:v>
                </c:pt>
                <c:pt idx="2047">
                  <c:v>891.81</c:v>
                </c:pt>
              </c:numCache>
            </c:numRef>
          </c:xVal>
          <c:yVal>
            <c:numRef>
              <c:f>'every 5'!$X$2:$X$2049</c:f>
              <c:numCache>
                <c:formatCode>General</c:formatCode>
                <c:ptCount val="2048"/>
                <c:pt idx="0">
                  <c:v>0.18881991358024691</c:v>
                </c:pt>
                <c:pt idx="1">
                  <c:v>0.18881991358024691</c:v>
                </c:pt>
                <c:pt idx="2">
                  <c:v>0.18881991358024691</c:v>
                </c:pt>
                <c:pt idx="3">
                  <c:v>2.5828913580246929E-2</c:v>
                </c:pt>
                <c:pt idx="4">
                  <c:v>0.11842891358024699</c:v>
                </c:pt>
                <c:pt idx="5">
                  <c:v>5.0124913580246927E-2</c:v>
                </c:pt>
                <c:pt idx="6">
                  <c:v>1.7928289135802469</c:v>
                </c:pt>
                <c:pt idx="7">
                  <c:v>-0.10889108641975308</c:v>
                </c:pt>
                <c:pt idx="8">
                  <c:v>2.5828913580246929E-2</c:v>
                </c:pt>
                <c:pt idx="9">
                  <c:v>2.5828913580246929E-2</c:v>
                </c:pt>
                <c:pt idx="10">
                  <c:v>-0.38834108641975307</c:v>
                </c:pt>
                <c:pt idx="11">
                  <c:v>-0.14403608641975307</c:v>
                </c:pt>
                <c:pt idx="12">
                  <c:v>-0.75792108641975309</c:v>
                </c:pt>
                <c:pt idx="13">
                  <c:v>9.3888913580246924E-2</c:v>
                </c:pt>
                <c:pt idx="14">
                  <c:v>2.5828913580246929E-2</c:v>
                </c:pt>
                <c:pt idx="15">
                  <c:v>2.5828913580246929E-2</c:v>
                </c:pt>
                <c:pt idx="16">
                  <c:v>2.5828913580246929E-2</c:v>
                </c:pt>
                <c:pt idx="17">
                  <c:v>3.0888913580246813E-2</c:v>
                </c:pt>
                <c:pt idx="18">
                  <c:v>-1.090108641975307E-2</c:v>
                </c:pt>
                <c:pt idx="19">
                  <c:v>2.5828913580246929E-2</c:v>
                </c:pt>
                <c:pt idx="20">
                  <c:v>0.29994191358024691</c:v>
                </c:pt>
                <c:pt idx="21">
                  <c:v>0.27802891358024689</c:v>
                </c:pt>
                <c:pt idx="22">
                  <c:v>4.9685913580246932E-2</c:v>
                </c:pt>
                <c:pt idx="23">
                  <c:v>0.53299891358024687</c:v>
                </c:pt>
                <c:pt idx="24">
                  <c:v>0.21900291358024693</c:v>
                </c:pt>
                <c:pt idx="25">
                  <c:v>3.9558913580246921E-2</c:v>
                </c:pt>
                <c:pt idx="26">
                  <c:v>-3.8368086419753061E-2</c:v>
                </c:pt>
                <c:pt idx="27">
                  <c:v>4.3759135802469221E-3</c:v>
                </c:pt>
                <c:pt idx="28">
                  <c:v>3.5677913580246925E-2</c:v>
                </c:pt>
                <c:pt idx="29">
                  <c:v>3.851291358024693E-2</c:v>
                </c:pt>
                <c:pt idx="30">
                  <c:v>5.9389135802469378E-3</c:v>
                </c:pt>
                <c:pt idx="31">
                  <c:v>-3.0772086419753077E-2</c:v>
                </c:pt>
                <c:pt idx="32">
                  <c:v>-8.3140864197530778E-3</c:v>
                </c:pt>
                <c:pt idx="33">
                  <c:v>-2.0012086419753064E-2</c:v>
                </c:pt>
                <c:pt idx="34">
                  <c:v>4.2926913580246924E-2</c:v>
                </c:pt>
                <c:pt idx="35">
                  <c:v>2.860891358024692E-2</c:v>
                </c:pt>
                <c:pt idx="36">
                  <c:v>1.9158913580246933E-2</c:v>
                </c:pt>
                <c:pt idx="37">
                  <c:v>-5.4333086419753082E-2</c:v>
                </c:pt>
                <c:pt idx="38">
                  <c:v>-1.3161086419753082E-2</c:v>
                </c:pt>
                <c:pt idx="39">
                  <c:v>1.0389913580246921E-2</c:v>
                </c:pt>
                <c:pt idx="40">
                  <c:v>-1.9690864197530744E-3</c:v>
                </c:pt>
                <c:pt idx="41">
                  <c:v>-1.3930086419753074E-2</c:v>
                </c:pt>
                <c:pt idx="42">
                  <c:v>3.4186913580246933E-2</c:v>
                </c:pt>
                <c:pt idx="43">
                  <c:v>1.7252913580246929E-2</c:v>
                </c:pt>
                <c:pt idx="44">
                  <c:v>7.9789135802469241E-3</c:v>
                </c:pt>
                <c:pt idx="45">
                  <c:v>4.9918913580246929E-2</c:v>
                </c:pt>
                <c:pt idx="46">
                  <c:v>1.5513913580246931E-2</c:v>
                </c:pt>
                <c:pt idx="47">
                  <c:v>6.5079135802469379E-3</c:v>
                </c:pt>
                <c:pt idx="48">
                  <c:v>-5.8850864197530703E-3</c:v>
                </c:pt>
                <c:pt idx="49">
                  <c:v>-1.424108641975308E-2</c:v>
                </c:pt>
                <c:pt idx="50">
                  <c:v>-1.092108641975309E-2</c:v>
                </c:pt>
                <c:pt idx="51">
                  <c:v>8.7068913580246932E-2</c:v>
                </c:pt>
                <c:pt idx="52">
                  <c:v>6.5857913580246938E-2</c:v>
                </c:pt>
                <c:pt idx="53">
                  <c:v>2.8261913580246927E-2</c:v>
                </c:pt>
                <c:pt idx="54">
                  <c:v>1.5549135802469319E-3</c:v>
                </c:pt>
                <c:pt idx="55">
                  <c:v>3.6003913580246918E-2</c:v>
                </c:pt>
                <c:pt idx="56">
                  <c:v>2.5504913580246938E-2</c:v>
                </c:pt>
                <c:pt idx="57">
                  <c:v>-2.1930864197530764E-3</c:v>
                </c:pt>
                <c:pt idx="58">
                  <c:v>8.0760913580246924E-2</c:v>
                </c:pt>
                <c:pt idx="59">
                  <c:v>1.2545913580246926E-2</c:v>
                </c:pt>
                <c:pt idx="60">
                  <c:v>1.8878913580246931E-2</c:v>
                </c:pt>
                <c:pt idx="61">
                  <c:v>7.1999135802469222E-3</c:v>
                </c:pt>
                <c:pt idx="62">
                  <c:v>3.0198913580246928E-2</c:v>
                </c:pt>
                <c:pt idx="63">
                  <c:v>4.3623913580246934E-2</c:v>
                </c:pt>
                <c:pt idx="64">
                  <c:v>7.9597913580246926E-2</c:v>
                </c:pt>
                <c:pt idx="65">
                  <c:v>3.4675913580246923E-2</c:v>
                </c:pt>
                <c:pt idx="66">
                  <c:v>-4.5167086419753075E-2</c:v>
                </c:pt>
                <c:pt idx="67">
                  <c:v>-2.2853086419753067E-2</c:v>
                </c:pt>
                <c:pt idx="68">
                  <c:v>-1.9365864197530731E-3</c:v>
                </c:pt>
                <c:pt idx="69">
                  <c:v>-1.2959086419753071E-2</c:v>
                </c:pt>
                <c:pt idx="70">
                  <c:v>5.4950913580246924E-2</c:v>
                </c:pt>
                <c:pt idx="71">
                  <c:v>2.2618913580246924E-2</c:v>
                </c:pt>
                <c:pt idx="72">
                  <c:v>7.8319135802469297E-3</c:v>
                </c:pt>
                <c:pt idx="73">
                  <c:v>4.7886913580246937E-2</c:v>
                </c:pt>
                <c:pt idx="74">
                  <c:v>0.11737091358024694</c:v>
                </c:pt>
                <c:pt idx="75">
                  <c:v>6.8255913580246935E-2</c:v>
                </c:pt>
                <c:pt idx="76">
                  <c:v>6.7384913580246925E-2</c:v>
                </c:pt>
                <c:pt idx="77">
                  <c:v>-4.5223086419753068E-2</c:v>
                </c:pt>
                <c:pt idx="78">
                  <c:v>6.8904913580246932E-2</c:v>
                </c:pt>
                <c:pt idx="79">
                  <c:v>3.2298913580246932E-2</c:v>
                </c:pt>
                <c:pt idx="80">
                  <c:v>3.1258913580246919E-2</c:v>
                </c:pt>
                <c:pt idx="81">
                  <c:v>-1.1552086419753076E-2</c:v>
                </c:pt>
                <c:pt idx="82">
                  <c:v>-1.3174086419753081E-2</c:v>
                </c:pt>
                <c:pt idx="83">
                  <c:v>-2.1024086419753063E-2</c:v>
                </c:pt>
                <c:pt idx="84">
                  <c:v>4.5944913580246924E-2</c:v>
                </c:pt>
                <c:pt idx="85">
                  <c:v>7.3308913580246923E-2</c:v>
                </c:pt>
                <c:pt idx="86">
                  <c:v>6.9689135802469271E-3</c:v>
                </c:pt>
                <c:pt idx="87">
                  <c:v>-2.5308641975306523E-4</c:v>
                </c:pt>
                <c:pt idx="88">
                  <c:v>1.5728913580246931E-2</c:v>
                </c:pt>
                <c:pt idx="89">
                  <c:v>-3.1651086419753074E-2</c:v>
                </c:pt>
                <c:pt idx="90">
                  <c:v>-3.0371086419753071E-2</c:v>
                </c:pt>
                <c:pt idx="91">
                  <c:v>-4.1240086419753061E-2</c:v>
                </c:pt>
                <c:pt idx="92">
                  <c:v>9.7189135802469157E-3</c:v>
                </c:pt>
                <c:pt idx="93">
                  <c:v>-1.714908641975306E-2</c:v>
                </c:pt>
                <c:pt idx="94">
                  <c:v>3.1728913580246931E-2</c:v>
                </c:pt>
                <c:pt idx="95">
                  <c:v>1.9879135802469278E-3</c:v>
                </c:pt>
                <c:pt idx="96">
                  <c:v>1.9938913580246936E-2</c:v>
                </c:pt>
                <c:pt idx="97">
                  <c:v>8.9579135802469317E-3</c:v>
                </c:pt>
                <c:pt idx="98">
                  <c:v>-3.6911086419753047E-2</c:v>
                </c:pt>
                <c:pt idx="99">
                  <c:v>-4.6071086419753063E-2</c:v>
                </c:pt>
                <c:pt idx="100">
                  <c:v>-4.8448086419753067E-2</c:v>
                </c:pt>
                <c:pt idx="101">
                  <c:v>-1.2162086419753068E-2</c:v>
                </c:pt>
                <c:pt idx="102">
                  <c:v>-1.7671086419753068E-2</c:v>
                </c:pt>
                <c:pt idx="103">
                  <c:v>-1.1161086419753066E-2</c:v>
                </c:pt>
                <c:pt idx="104">
                  <c:v>-1.2651086419753085E-2</c:v>
                </c:pt>
                <c:pt idx="105">
                  <c:v>-5.4540864197530625E-3</c:v>
                </c:pt>
                <c:pt idx="106">
                  <c:v>2.6788913580246931E-2</c:v>
                </c:pt>
                <c:pt idx="107">
                  <c:v>1.0548913580246927E-2</c:v>
                </c:pt>
                <c:pt idx="108">
                  <c:v>2.0598913580246916E-2</c:v>
                </c:pt>
                <c:pt idx="109">
                  <c:v>-1.2611086419753073E-2</c:v>
                </c:pt>
                <c:pt idx="110">
                  <c:v>3.314891358024695E-2</c:v>
                </c:pt>
                <c:pt idx="111">
                  <c:v>-1.0421086419753048E-2</c:v>
                </c:pt>
                <c:pt idx="112">
                  <c:v>7.4689135802469553E-3</c:v>
                </c:pt>
                <c:pt idx="113">
                  <c:v>1.8889135802469259E-3</c:v>
                </c:pt>
                <c:pt idx="114">
                  <c:v>2.8418913580246952E-2</c:v>
                </c:pt>
                <c:pt idx="115">
                  <c:v>-1.560108641975308E-2</c:v>
                </c:pt>
                <c:pt idx="116">
                  <c:v>6.3589135802469277E-3</c:v>
                </c:pt>
                <c:pt idx="117">
                  <c:v>-2.1210864197530599E-3</c:v>
                </c:pt>
                <c:pt idx="118">
                  <c:v>-1.5451086419753041E-2</c:v>
                </c:pt>
                <c:pt idx="119">
                  <c:v>-2.0910864197530576E-3</c:v>
                </c:pt>
                <c:pt idx="120">
                  <c:v>2.1758913580246952E-2</c:v>
                </c:pt>
                <c:pt idx="121">
                  <c:v>3.5889135802469607E-3</c:v>
                </c:pt>
                <c:pt idx="122">
                  <c:v>-1.1551086419753054E-2</c:v>
                </c:pt>
                <c:pt idx="123">
                  <c:v>1.4618913580246945E-2</c:v>
                </c:pt>
                <c:pt idx="124">
                  <c:v>1.2789135802469542E-3</c:v>
                </c:pt>
                <c:pt idx="125">
                  <c:v>1.7488913580246901E-2</c:v>
                </c:pt>
                <c:pt idx="126">
                  <c:v>-2.3010864197530734E-3</c:v>
                </c:pt>
                <c:pt idx="127">
                  <c:v>-7.1510864197530666E-3</c:v>
                </c:pt>
                <c:pt idx="128">
                  <c:v>4.3989135802469381E-3</c:v>
                </c:pt>
                <c:pt idx="129">
                  <c:v>-4.9810864197530891E-3</c:v>
                </c:pt>
                <c:pt idx="130">
                  <c:v>-5.4010864197530928E-3</c:v>
                </c:pt>
                <c:pt idx="131">
                  <c:v>2.0891358024691109E-4</c:v>
                </c:pt>
                <c:pt idx="132">
                  <c:v>-1.4910864197530682E-3</c:v>
                </c:pt>
                <c:pt idx="133">
                  <c:v>-2.2210864197530766E-3</c:v>
                </c:pt>
                <c:pt idx="134">
                  <c:v>-7.3910864197530846E-3</c:v>
                </c:pt>
                <c:pt idx="135">
                  <c:v>-1.1331086419753084E-2</c:v>
                </c:pt>
                <c:pt idx="136">
                  <c:v>-1.2610864197530602E-3</c:v>
                </c:pt>
                <c:pt idx="137">
                  <c:v>-9.4410864197530531E-3</c:v>
                </c:pt>
                <c:pt idx="138">
                  <c:v>-8.7210864197530547E-3</c:v>
                </c:pt>
                <c:pt idx="139">
                  <c:v>-4.9510864197530591E-3</c:v>
                </c:pt>
                <c:pt idx="140">
                  <c:v>-9.2710864197530496E-3</c:v>
                </c:pt>
                <c:pt idx="141">
                  <c:v>2.1189135802469061E-3</c:v>
                </c:pt>
                <c:pt idx="142">
                  <c:v>-5.5810864197530785E-3</c:v>
                </c:pt>
                <c:pt idx="143">
                  <c:v>-9.4110864197530786E-3</c:v>
                </c:pt>
                <c:pt idx="144">
                  <c:v>-3.0510864197531018E-3</c:v>
                </c:pt>
                <c:pt idx="145">
                  <c:v>-6.0210864197530745E-3</c:v>
                </c:pt>
                <c:pt idx="146">
                  <c:v>-2.8110864197530838E-3</c:v>
                </c:pt>
                <c:pt idx="147">
                  <c:v>-7.0010864197530553E-3</c:v>
                </c:pt>
                <c:pt idx="148">
                  <c:v>-9.6710864197530888E-3</c:v>
                </c:pt>
                <c:pt idx="149">
                  <c:v>-9.0810864197530816E-3</c:v>
                </c:pt>
                <c:pt idx="150">
                  <c:v>-6.8810864197531019E-3</c:v>
                </c:pt>
                <c:pt idx="151">
                  <c:v>-7.6110864197530548E-3</c:v>
                </c:pt>
                <c:pt idx="152">
                  <c:v>-1.8310864197530752E-3</c:v>
                </c:pt>
                <c:pt idx="153">
                  <c:v>-7.4610864197530713E-3</c:v>
                </c:pt>
                <c:pt idx="154">
                  <c:v>-1.1261086419753069E-2</c:v>
                </c:pt>
                <c:pt idx="155">
                  <c:v>-1.2791086419753059E-2</c:v>
                </c:pt>
                <c:pt idx="156">
                  <c:v>-8.2610864197530803E-3</c:v>
                </c:pt>
                <c:pt idx="157">
                  <c:v>-9.4610864197530592E-3</c:v>
                </c:pt>
                <c:pt idx="158">
                  <c:v>-8.3210864197530571E-3</c:v>
                </c:pt>
                <c:pt idx="159">
                  <c:v>-8.6510864197530818E-3</c:v>
                </c:pt>
                <c:pt idx="160">
                  <c:v>-1.3031086419753077E-2</c:v>
                </c:pt>
                <c:pt idx="161">
                  <c:v>-7.7810864197530583E-3</c:v>
                </c:pt>
                <c:pt idx="162">
                  <c:v>-9.7310864197530794E-3</c:v>
                </c:pt>
                <c:pt idx="163">
                  <c:v>-1.1981086419753081E-2</c:v>
                </c:pt>
                <c:pt idx="164">
                  <c:v>-1.1511086419753069E-2</c:v>
                </c:pt>
                <c:pt idx="165">
                  <c:v>-8.7110864197530724E-3</c:v>
                </c:pt>
                <c:pt idx="166">
                  <c:v>-1.2891086419753062E-2</c:v>
                </c:pt>
                <c:pt idx="167">
                  <c:v>-1.3061086419753079E-2</c:v>
                </c:pt>
                <c:pt idx="168">
                  <c:v>-1.1121086419753068E-2</c:v>
                </c:pt>
                <c:pt idx="169">
                  <c:v>-8.8610864197530698E-3</c:v>
                </c:pt>
                <c:pt idx="170">
                  <c:v>-1.3211086419753063E-2</c:v>
                </c:pt>
                <c:pt idx="171">
                  <c:v>-1.4421086419753065E-2</c:v>
                </c:pt>
                <c:pt idx="172">
                  <c:v>-1.3751086419753061E-2</c:v>
                </c:pt>
                <c:pt idx="173">
                  <c:v>-1.4192086419753058E-2</c:v>
                </c:pt>
                <c:pt idx="174">
                  <c:v>-1.5320086419753062E-2</c:v>
                </c:pt>
                <c:pt idx="175">
                  <c:v>-1.0400086419753082E-2</c:v>
                </c:pt>
                <c:pt idx="176">
                  <c:v>-1.4346086419753074E-2</c:v>
                </c:pt>
                <c:pt idx="177">
                  <c:v>-1.2708086419753073E-2</c:v>
                </c:pt>
                <c:pt idx="178">
                  <c:v>-1.3000086419753087E-2</c:v>
                </c:pt>
                <c:pt idx="179">
                  <c:v>-1.2749086419753058E-2</c:v>
                </c:pt>
                <c:pt idx="180">
                  <c:v>-1.5300086419753084E-2</c:v>
                </c:pt>
                <c:pt idx="181">
                  <c:v>-1.2596086419753072E-2</c:v>
                </c:pt>
                <c:pt idx="182">
                  <c:v>-1.3421086419753078E-2</c:v>
                </c:pt>
                <c:pt idx="183">
                  <c:v>-1.4513086419753088E-2</c:v>
                </c:pt>
                <c:pt idx="184">
                  <c:v>-1.5825086419753068E-2</c:v>
                </c:pt>
                <c:pt idx="185">
                  <c:v>-1.2877086419753075E-2</c:v>
                </c:pt>
                <c:pt idx="186">
                  <c:v>-1.5729086419753069E-2</c:v>
                </c:pt>
                <c:pt idx="187">
                  <c:v>-1.3403086419753074E-2</c:v>
                </c:pt>
                <c:pt idx="188">
                  <c:v>-1.2662086419753082E-2</c:v>
                </c:pt>
                <c:pt idx="189">
                  <c:v>-1.5637086419753074E-2</c:v>
                </c:pt>
                <c:pt idx="190">
                  <c:v>-1.5187086419753068E-2</c:v>
                </c:pt>
                <c:pt idx="191">
                  <c:v>-1.3515086419753075E-2</c:v>
                </c:pt>
                <c:pt idx="192">
                  <c:v>-1.5810086419753067E-2</c:v>
                </c:pt>
                <c:pt idx="193">
                  <c:v>-1.5761086419753073E-2</c:v>
                </c:pt>
                <c:pt idx="194">
                  <c:v>-1.3893086419753065E-2</c:v>
                </c:pt>
                <c:pt idx="195">
                  <c:v>-1.4151086419753073E-2</c:v>
                </c:pt>
                <c:pt idx="196">
                  <c:v>-1.5727086419753067E-2</c:v>
                </c:pt>
                <c:pt idx="197">
                  <c:v>-1.5711086419753065E-2</c:v>
                </c:pt>
                <c:pt idx="198">
                  <c:v>-1.5276086419753074E-2</c:v>
                </c:pt>
                <c:pt idx="199">
                  <c:v>-1.4296086419753065E-2</c:v>
                </c:pt>
                <c:pt idx="200">
                  <c:v>-1.6351086419753066E-2</c:v>
                </c:pt>
                <c:pt idx="201">
                  <c:v>-1.7395086419753084E-2</c:v>
                </c:pt>
                <c:pt idx="202">
                  <c:v>-1.475908641975307E-2</c:v>
                </c:pt>
                <c:pt idx="203">
                  <c:v>-1.581708641975306E-2</c:v>
                </c:pt>
                <c:pt idx="204">
                  <c:v>-1.6101086419753066E-2</c:v>
                </c:pt>
                <c:pt idx="205">
                  <c:v>-1.6931086419753064E-2</c:v>
                </c:pt>
                <c:pt idx="206">
                  <c:v>-1.6857086419753073E-2</c:v>
                </c:pt>
                <c:pt idx="207">
                  <c:v>-1.6635086419753073E-2</c:v>
                </c:pt>
                <c:pt idx="208">
                  <c:v>-1.6623086419753061E-2</c:v>
                </c:pt>
                <c:pt idx="209">
                  <c:v>-1.5828086419753071E-2</c:v>
                </c:pt>
                <c:pt idx="210">
                  <c:v>-1.5951086419753069E-2</c:v>
                </c:pt>
                <c:pt idx="211">
                  <c:v>-1.5889086419753062E-2</c:v>
                </c:pt>
                <c:pt idx="212">
                  <c:v>-1.5445086419753062E-2</c:v>
                </c:pt>
                <c:pt idx="213">
                  <c:v>-1.7142086419753066E-2</c:v>
                </c:pt>
                <c:pt idx="214">
                  <c:v>-1.5145086419753068E-2</c:v>
                </c:pt>
                <c:pt idx="215">
                  <c:v>-1.5776086419753074E-2</c:v>
                </c:pt>
                <c:pt idx="216">
                  <c:v>-1.6920086419753066E-2</c:v>
                </c:pt>
                <c:pt idx="217">
                  <c:v>-1.7767086419753067E-2</c:v>
                </c:pt>
                <c:pt idx="218">
                  <c:v>-1.6827086419753071E-2</c:v>
                </c:pt>
                <c:pt idx="219">
                  <c:v>-1.6560086419753067E-2</c:v>
                </c:pt>
                <c:pt idx="220">
                  <c:v>-1.4672086419753066E-2</c:v>
                </c:pt>
                <c:pt idx="221">
                  <c:v>-1.5714086419753068E-2</c:v>
                </c:pt>
                <c:pt idx="222">
                  <c:v>-1.4948086419753065E-2</c:v>
                </c:pt>
                <c:pt idx="223">
                  <c:v>-1.447108641975306E-2</c:v>
                </c:pt>
                <c:pt idx="224">
                  <c:v>-1.635508641975307E-2</c:v>
                </c:pt>
                <c:pt idx="225">
                  <c:v>-1.7778086419753064E-2</c:v>
                </c:pt>
                <c:pt idx="226">
                  <c:v>-1.6336086419753065E-2</c:v>
                </c:pt>
                <c:pt idx="227">
                  <c:v>-1.6565086419753072E-2</c:v>
                </c:pt>
                <c:pt idx="228">
                  <c:v>-1.6014086419753076E-2</c:v>
                </c:pt>
                <c:pt idx="229">
                  <c:v>-1.6142086419753066E-2</c:v>
                </c:pt>
                <c:pt idx="230">
                  <c:v>-1.5538086419753072E-2</c:v>
                </c:pt>
                <c:pt idx="231">
                  <c:v>-1.701108641975306E-2</c:v>
                </c:pt>
                <c:pt idx="232">
                  <c:v>-1.7341086419753071E-2</c:v>
                </c:pt>
                <c:pt idx="233">
                  <c:v>-1.6710086419753079E-2</c:v>
                </c:pt>
                <c:pt idx="234">
                  <c:v>-1.7098086419753064E-2</c:v>
                </c:pt>
                <c:pt idx="235">
                  <c:v>-1.5160086419753069E-2</c:v>
                </c:pt>
                <c:pt idx="236">
                  <c:v>-1.7625086419753064E-2</c:v>
                </c:pt>
                <c:pt idx="237">
                  <c:v>-1.8288086419753075E-2</c:v>
                </c:pt>
                <c:pt idx="238">
                  <c:v>-1.5955086419753073E-2</c:v>
                </c:pt>
                <c:pt idx="239">
                  <c:v>-1.7674086419753071E-2</c:v>
                </c:pt>
                <c:pt idx="240">
                  <c:v>-1.6195086419753063E-2</c:v>
                </c:pt>
                <c:pt idx="241">
                  <c:v>-1.5676086419753071E-2</c:v>
                </c:pt>
                <c:pt idx="242">
                  <c:v>-1.6626086419753078E-2</c:v>
                </c:pt>
                <c:pt idx="243">
                  <c:v>-1.4830086419753072E-2</c:v>
                </c:pt>
                <c:pt idx="244">
                  <c:v>-1.6334086419753063E-2</c:v>
                </c:pt>
                <c:pt idx="245">
                  <c:v>-1.6041086419753076E-2</c:v>
                </c:pt>
                <c:pt idx="246">
                  <c:v>-1.5690086419753072E-2</c:v>
                </c:pt>
                <c:pt idx="247">
                  <c:v>-1.8169086419753067E-2</c:v>
                </c:pt>
                <c:pt idx="248">
                  <c:v>-1.7002086419753065E-2</c:v>
                </c:pt>
                <c:pt idx="249">
                  <c:v>-1.5474086419753078E-2</c:v>
                </c:pt>
                <c:pt idx="250">
                  <c:v>-1.6769086419753082E-2</c:v>
                </c:pt>
                <c:pt idx="251">
                  <c:v>-1.6502086419753065E-2</c:v>
                </c:pt>
                <c:pt idx="252">
                  <c:v>-1.7598086419753078E-2</c:v>
                </c:pt>
                <c:pt idx="253">
                  <c:v>-1.6099086419753064E-2</c:v>
                </c:pt>
                <c:pt idx="254">
                  <c:v>-1.7609086419753076E-2</c:v>
                </c:pt>
                <c:pt idx="255">
                  <c:v>-1.6490086419753081E-2</c:v>
                </c:pt>
                <c:pt idx="256">
                  <c:v>-1.7079086419753073E-2</c:v>
                </c:pt>
                <c:pt idx="257">
                  <c:v>-1.6035086419753083E-2</c:v>
                </c:pt>
                <c:pt idx="258">
                  <c:v>-1.7276086419753076E-2</c:v>
                </c:pt>
                <c:pt idx="259">
                  <c:v>-1.6932086419753065E-2</c:v>
                </c:pt>
                <c:pt idx="260">
                  <c:v>-1.5287086419753071E-2</c:v>
                </c:pt>
                <c:pt idx="261">
                  <c:v>-1.6731086419753072E-2</c:v>
                </c:pt>
                <c:pt idx="262">
                  <c:v>-1.7089086419753069E-2</c:v>
                </c:pt>
                <c:pt idx="263">
                  <c:v>-1.7362086419753064E-2</c:v>
                </c:pt>
                <c:pt idx="264">
                  <c:v>-1.7530086419753066E-2</c:v>
                </c:pt>
                <c:pt idx="265">
                  <c:v>-1.7141086419753079E-2</c:v>
                </c:pt>
                <c:pt idx="266">
                  <c:v>-1.7999086419753063E-2</c:v>
                </c:pt>
                <c:pt idx="267">
                  <c:v>-1.807108641975308E-2</c:v>
                </c:pt>
                <c:pt idx="268">
                  <c:v>-1.7321086419753079E-2</c:v>
                </c:pt>
                <c:pt idx="269">
                  <c:v>-1.8123086419753076E-2</c:v>
                </c:pt>
                <c:pt idx="270">
                  <c:v>-1.6956086419753075E-2</c:v>
                </c:pt>
                <c:pt idx="271">
                  <c:v>-1.6430086419753076E-2</c:v>
                </c:pt>
                <c:pt idx="272">
                  <c:v>-1.7454086419753073E-2</c:v>
                </c:pt>
                <c:pt idx="273">
                  <c:v>-1.7289086419753068E-2</c:v>
                </c:pt>
                <c:pt idx="274">
                  <c:v>-1.7681086419753071E-2</c:v>
                </c:pt>
                <c:pt idx="275">
                  <c:v>-1.7605086419753072E-2</c:v>
                </c:pt>
                <c:pt idx="276">
                  <c:v>-1.8123086419753069E-2</c:v>
                </c:pt>
                <c:pt idx="277">
                  <c:v>-1.755508641975307E-2</c:v>
                </c:pt>
                <c:pt idx="278">
                  <c:v>-1.7236086419753063E-2</c:v>
                </c:pt>
                <c:pt idx="279">
                  <c:v>-1.7241086419753075E-2</c:v>
                </c:pt>
                <c:pt idx="280">
                  <c:v>-1.808508641975308E-2</c:v>
                </c:pt>
                <c:pt idx="281">
                  <c:v>-1.8809086419753068E-2</c:v>
                </c:pt>
                <c:pt idx="282">
                  <c:v>-1.815908641975307E-2</c:v>
                </c:pt>
                <c:pt idx="283">
                  <c:v>-1.8752086419753067E-2</c:v>
                </c:pt>
                <c:pt idx="284">
                  <c:v>-1.9716086419753073E-2</c:v>
                </c:pt>
                <c:pt idx="285">
                  <c:v>-2.006008641975307E-2</c:v>
                </c:pt>
                <c:pt idx="286">
                  <c:v>-1.9654086419753067E-2</c:v>
                </c:pt>
                <c:pt idx="287">
                  <c:v>-1.899808641975307E-2</c:v>
                </c:pt>
                <c:pt idx="288">
                  <c:v>-1.7906086419753074E-2</c:v>
                </c:pt>
                <c:pt idx="289">
                  <c:v>-1.7857086419753067E-2</c:v>
                </c:pt>
                <c:pt idx="290">
                  <c:v>-1.8736086419753072E-2</c:v>
                </c:pt>
                <c:pt idx="291">
                  <c:v>-2.0832086419753079E-2</c:v>
                </c:pt>
                <c:pt idx="292">
                  <c:v>-1.8582086419753077E-2</c:v>
                </c:pt>
                <c:pt idx="293">
                  <c:v>-1.9538086419753069E-2</c:v>
                </c:pt>
                <c:pt idx="294">
                  <c:v>-2.0143086419753077E-2</c:v>
                </c:pt>
                <c:pt idx="295">
                  <c:v>-1.8405086419753074E-2</c:v>
                </c:pt>
                <c:pt idx="296">
                  <c:v>-2.0182086419753074E-2</c:v>
                </c:pt>
                <c:pt idx="297">
                  <c:v>-2.0355086419753067E-2</c:v>
                </c:pt>
                <c:pt idx="298">
                  <c:v>-1.9843086419753075E-2</c:v>
                </c:pt>
                <c:pt idx="299">
                  <c:v>-2.0654086419753075E-2</c:v>
                </c:pt>
                <c:pt idx="300">
                  <c:v>-2.0752086419753069E-2</c:v>
                </c:pt>
                <c:pt idx="301">
                  <c:v>-2.0291086419753072E-2</c:v>
                </c:pt>
                <c:pt idx="302">
                  <c:v>-1.9135086419753068E-2</c:v>
                </c:pt>
                <c:pt idx="303">
                  <c:v>-2.054508641975307E-2</c:v>
                </c:pt>
                <c:pt idx="304">
                  <c:v>-2.0551086419753076E-2</c:v>
                </c:pt>
                <c:pt idx="305">
                  <c:v>-2.1300086419753075E-2</c:v>
                </c:pt>
                <c:pt idx="306">
                  <c:v>-2.0680086419753073E-2</c:v>
                </c:pt>
                <c:pt idx="307">
                  <c:v>-2.1740086419753071E-2</c:v>
                </c:pt>
                <c:pt idx="308">
                  <c:v>-2.0321086419753068E-2</c:v>
                </c:pt>
                <c:pt idx="309">
                  <c:v>-1.9974086419753075E-2</c:v>
                </c:pt>
                <c:pt idx="310">
                  <c:v>-2.0931086419753074E-2</c:v>
                </c:pt>
                <c:pt idx="311">
                  <c:v>-2.1255086419753065E-2</c:v>
                </c:pt>
                <c:pt idx="312">
                  <c:v>-2.023608641975308E-2</c:v>
                </c:pt>
                <c:pt idx="313">
                  <c:v>-1.9966086419753067E-2</c:v>
                </c:pt>
                <c:pt idx="314">
                  <c:v>-2.0195086419753074E-2</c:v>
                </c:pt>
                <c:pt idx="315">
                  <c:v>-2.0604086419753073E-2</c:v>
                </c:pt>
                <c:pt idx="316">
                  <c:v>-2.1393086419753071E-2</c:v>
                </c:pt>
                <c:pt idx="317">
                  <c:v>-2.148208641975307E-2</c:v>
                </c:pt>
                <c:pt idx="318">
                  <c:v>-2.1268086419753064E-2</c:v>
                </c:pt>
                <c:pt idx="319">
                  <c:v>-2.1816086419753078E-2</c:v>
                </c:pt>
                <c:pt idx="320">
                  <c:v>-2.0855086419753067E-2</c:v>
                </c:pt>
                <c:pt idx="321">
                  <c:v>-2.0732086419753069E-2</c:v>
                </c:pt>
                <c:pt idx="322">
                  <c:v>-2.1119086419753075E-2</c:v>
                </c:pt>
                <c:pt idx="323">
                  <c:v>-2.0388086419753072E-2</c:v>
                </c:pt>
                <c:pt idx="324">
                  <c:v>-2.104508641975307E-2</c:v>
                </c:pt>
                <c:pt idx="325">
                  <c:v>-1.9753086419753062E-2</c:v>
                </c:pt>
                <c:pt idx="326">
                  <c:v>-2.0155086419753075E-2</c:v>
                </c:pt>
                <c:pt idx="327">
                  <c:v>-1.9909086419753065E-2</c:v>
                </c:pt>
                <c:pt idx="328">
                  <c:v>-2.019808641975307E-2</c:v>
                </c:pt>
                <c:pt idx="329">
                  <c:v>-2.0795086419753063E-2</c:v>
                </c:pt>
                <c:pt idx="330">
                  <c:v>-2.0790086419753079E-2</c:v>
                </c:pt>
                <c:pt idx="331">
                  <c:v>-2.0574086419753071E-2</c:v>
                </c:pt>
                <c:pt idx="332">
                  <c:v>-2.0936086419753076E-2</c:v>
                </c:pt>
                <c:pt idx="333">
                  <c:v>-2.0798086419753073E-2</c:v>
                </c:pt>
                <c:pt idx="334">
                  <c:v>-2.0678086419753078E-2</c:v>
                </c:pt>
                <c:pt idx="335">
                  <c:v>-2.1412086419753069E-2</c:v>
                </c:pt>
                <c:pt idx="336">
                  <c:v>-2.1709086419753075E-2</c:v>
                </c:pt>
                <c:pt idx="337">
                  <c:v>-1.9491086419753063E-2</c:v>
                </c:pt>
                <c:pt idx="338">
                  <c:v>-2.034408641975307E-2</c:v>
                </c:pt>
                <c:pt idx="339">
                  <c:v>-2.1114086419753073E-2</c:v>
                </c:pt>
                <c:pt idx="340">
                  <c:v>-2.0685086419753074E-2</c:v>
                </c:pt>
                <c:pt idx="341">
                  <c:v>-1.9437086419753065E-2</c:v>
                </c:pt>
                <c:pt idx="342">
                  <c:v>-1.9891086419753071E-2</c:v>
                </c:pt>
                <c:pt idx="343">
                  <c:v>-2.0960086419753075E-2</c:v>
                </c:pt>
                <c:pt idx="344">
                  <c:v>-2.1230086419753071E-2</c:v>
                </c:pt>
                <c:pt idx="345">
                  <c:v>-2.0940086419753073E-2</c:v>
                </c:pt>
                <c:pt idx="346">
                  <c:v>-2.0630086419753071E-2</c:v>
                </c:pt>
                <c:pt idx="347">
                  <c:v>-1.9054086419753067E-2</c:v>
                </c:pt>
                <c:pt idx="348">
                  <c:v>-2.0506086419753065E-2</c:v>
                </c:pt>
                <c:pt idx="349">
                  <c:v>-1.9626086419753077E-2</c:v>
                </c:pt>
                <c:pt idx="350">
                  <c:v>-2.0461086419753072E-2</c:v>
                </c:pt>
                <c:pt idx="351">
                  <c:v>-2.0709086419753071E-2</c:v>
                </c:pt>
                <c:pt idx="352">
                  <c:v>-2.0352086419753068E-2</c:v>
                </c:pt>
                <c:pt idx="353">
                  <c:v>-1.8875086419753072E-2</c:v>
                </c:pt>
                <c:pt idx="354">
                  <c:v>-2.0221086419753075E-2</c:v>
                </c:pt>
                <c:pt idx="355">
                  <c:v>-1.8372086419753075E-2</c:v>
                </c:pt>
                <c:pt idx="356">
                  <c:v>-2.0836086419753069E-2</c:v>
                </c:pt>
                <c:pt idx="357">
                  <c:v>-2.0290086419753071E-2</c:v>
                </c:pt>
                <c:pt idx="358">
                  <c:v>-1.9649086419753076E-2</c:v>
                </c:pt>
                <c:pt idx="359">
                  <c:v>-1.9942086419753074E-2</c:v>
                </c:pt>
                <c:pt idx="360">
                  <c:v>-2.0056086419753066E-2</c:v>
                </c:pt>
                <c:pt idx="361">
                  <c:v>-2.0875086419753077E-2</c:v>
                </c:pt>
                <c:pt idx="362">
                  <c:v>-2.0138086419753076E-2</c:v>
                </c:pt>
                <c:pt idx="363">
                  <c:v>-1.9058086419753071E-2</c:v>
                </c:pt>
                <c:pt idx="364">
                  <c:v>-1.9078086419753067E-2</c:v>
                </c:pt>
                <c:pt idx="365">
                  <c:v>-2.0195086419753077E-2</c:v>
                </c:pt>
                <c:pt idx="366">
                  <c:v>-2.1773086419753077E-2</c:v>
                </c:pt>
                <c:pt idx="367">
                  <c:v>-1.9889086419753073E-2</c:v>
                </c:pt>
                <c:pt idx="368">
                  <c:v>-1.9507086419753076E-2</c:v>
                </c:pt>
                <c:pt idx="369">
                  <c:v>-1.9428086419753066E-2</c:v>
                </c:pt>
                <c:pt idx="370">
                  <c:v>-2.0225086419753069E-2</c:v>
                </c:pt>
                <c:pt idx="371">
                  <c:v>-2.1079086419753076E-2</c:v>
                </c:pt>
                <c:pt idx="372">
                  <c:v>-1.8973086419753076E-2</c:v>
                </c:pt>
                <c:pt idx="373">
                  <c:v>-1.9850086419753075E-2</c:v>
                </c:pt>
                <c:pt idx="374">
                  <c:v>-1.8321086419753073E-2</c:v>
                </c:pt>
                <c:pt idx="375">
                  <c:v>-2.0966086419753074E-2</c:v>
                </c:pt>
                <c:pt idx="376">
                  <c:v>-1.9412086419753071E-2</c:v>
                </c:pt>
                <c:pt idx="377">
                  <c:v>-2.0813086419753064E-2</c:v>
                </c:pt>
                <c:pt idx="378">
                  <c:v>-2.009808641975307E-2</c:v>
                </c:pt>
                <c:pt idx="379">
                  <c:v>-2.047208641975307E-2</c:v>
                </c:pt>
                <c:pt idx="380">
                  <c:v>-1.9606086419753067E-2</c:v>
                </c:pt>
                <c:pt idx="381">
                  <c:v>-1.9575086419753071E-2</c:v>
                </c:pt>
                <c:pt idx="382">
                  <c:v>-1.9701086419753072E-2</c:v>
                </c:pt>
                <c:pt idx="383">
                  <c:v>-2.0463086419753071E-2</c:v>
                </c:pt>
                <c:pt idx="384">
                  <c:v>-2.099308641975307E-2</c:v>
                </c:pt>
                <c:pt idx="385">
                  <c:v>-2.1556086419753064E-2</c:v>
                </c:pt>
                <c:pt idx="386">
                  <c:v>-2.0321086419753075E-2</c:v>
                </c:pt>
                <c:pt idx="387">
                  <c:v>-2.0918086419753075E-2</c:v>
                </c:pt>
                <c:pt idx="388">
                  <c:v>-2.0263086419753069E-2</c:v>
                </c:pt>
                <c:pt idx="389">
                  <c:v>-1.9661086419753077E-2</c:v>
                </c:pt>
                <c:pt idx="390">
                  <c:v>-1.941108641975307E-2</c:v>
                </c:pt>
                <c:pt idx="391">
                  <c:v>-2.0508086419753067E-2</c:v>
                </c:pt>
                <c:pt idx="392">
                  <c:v>-1.9465086419753072E-2</c:v>
                </c:pt>
                <c:pt idx="393">
                  <c:v>-1.9919086419753068E-2</c:v>
                </c:pt>
                <c:pt idx="394">
                  <c:v>-1.9907086419753073E-2</c:v>
                </c:pt>
                <c:pt idx="395">
                  <c:v>-1.9142086419753068E-2</c:v>
                </c:pt>
                <c:pt idx="396">
                  <c:v>-1.9042086419753065E-2</c:v>
                </c:pt>
                <c:pt idx="397">
                  <c:v>-1.9157086419753076E-2</c:v>
                </c:pt>
                <c:pt idx="398">
                  <c:v>-1.8652086419753074E-2</c:v>
                </c:pt>
                <c:pt idx="399">
                  <c:v>-1.8774086419753064E-2</c:v>
                </c:pt>
                <c:pt idx="400">
                  <c:v>-1.8704086419753064E-2</c:v>
                </c:pt>
                <c:pt idx="401">
                  <c:v>-1.8309086419753075E-2</c:v>
                </c:pt>
                <c:pt idx="402">
                  <c:v>-2.0522086419753064E-2</c:v>
                </c:pt>
                <c:pt idx="403">
                  <c:v>-1.8969086419753072E-2</c:v>
                </c:pt>
                <c:pt idx="404">
                  <c:v>-1.9703086419753074E-2</c:v>
                </c:pt>
                <c:pt idx="405">
                  <c:v>-1.8185086419753076E-2</c:v>
                </c:pt>
                <c:pt idx="406">
                  <c:v>-1.917208641975307E-2</c:v>
                </c:pt>
                <c:pt idx="407">
                  <c:v>-1.9965086419753079E-2</c:v>
                </c:pt>
                <c:pt idx="408">
                  <c:v>-1.955708641975307E-2</c:v>
                </c:pt>
                <c:pt idx="409">
                  <c:v>-1.8871086419753071E-2</c:v>
                </c:pt>
                <c:pt idx="410">
                  <c:v>-1.9469086419753076E-2</c:v>
                </c:pt>
                <c:pt idx="411">
                  <c:v>-1.9136086419753069E-2</c:v>
                </c:pt>
                <c:pt idx="412">
                  <c:v>-1.8980086419753073E-2</c:v>
                </c:pt>
                <c:pt idx="413">
                  <c:v>-1.9318086419753071E-2</c:v>
                </c:pt>
                <c:pt idx="414">
                  <c:v>-1.9436086419753067E-2</c:v>
                </c:pt>
                <c:pt idx="415">
                  <c:v>-1.8556086419753072E-2</c:v>
                </c:pt>
                <c:pt idx="416">
                  <c:v>-1.9281086419753072E-2</c:v>
                </c:pt>
                <c:pt idx="417">
                  <c:v>-1.8971086419753067E-2</c:v>
                </c:pt>
                <c:pt idx="418">
                  <c:v>-1.892508641975307E-2</c:v>
                </c:pt>
                <c:pt idx="419">
                  <c:v>-1.8844086419753072E-2</c:v>
                </c:pt>
                <c:pt idx="420">
                  <c:v>-1.8802086419753075E-2</c:v>
                </c:pt>
                <c:pt idx="421">
                  <c:v>-1.7159086419753077E-2</c:v>
                </c:pt>
                <c:pt idx="422">
                  <c:v>-1.8555086419753068E-2</c:v>
                </c:pt>
                <c:pt idx="423">
                  <c:v>-1.9046086419753076E-2</c:v>
                </c:pt>
                <c:pt idx="424">
                  <c:v>-1.7845086419753065E-2</c:v>
                </c:pt>
                <c:pt idx="425">
                  <c:v>-1.9811086419753078E-2</c:v>
                </c:pt>
                <c:pt idx="426">
                  <c:v>-1.8373086419753076E-2</c:v>
                </c:pt>
                <c:pt idx="427">
                  <c:v>-1.8629086419753072E-2</c:v>
                </c:pt>
                <c:pt idx="428">
                  <c:v>-1.9302086419753072E-2</c:v>
                </c:pt>
                <c:pt idx="429">
                  <c:v>-1.7495086419753079E-2</c:v>
                </c:pt>
                <c:pt idx="430">
                  <c:v>-1.8894086419753067E-2</c:v>
                </c:pt>
                <c:pt idx="431">
                  <c:v>-1.8255086419753076E-2</c:v>
                </c:pt>
                <c:pt idx="432">
                  <c:v>-1.8413086419753068E-2</c:v>
                </c:pt>
                <c:pt idx="433">
                  <c:v>-1.9006086419753064E-2</c:v>
                </c:pt>
                <c:pt idx="434">
                  <c:v>-1.8720086419753073E-2</c:v>
                </c:pt>
                <c:pt idx="435">
                  <c:v>-1.8661086419753069E-2</c:v>
                </c:pt>
                <c:pt idx="436">
                  <c:v>-1.8754086419753076E-2</c:v>
                </c:pt>
                <c:pt idx="437">
                  <c:v>-1.8001086419753069E-2</c:v>
                </c:pt>
                <c:pt idx="438">
                  <c:v>-1.7792086419753068E-2</c:v>
                </c:pt>
                <c:pt idx="439">
                  <c:v>-1.8623086419753066E-2</c:v>
                </c:pt>
                <c:pt idx="440">
                  <c:v>-1.8598086419753065E-2</c:v>
                </c:pt>
                <c:pt idx="441">
                  <c:v>-1.8340086419753068E-2</c:v>
                </c:pt>
                <c:pt idx="442">
                  <c:v>-1.8218086419753067E-2</c:v>
                </c:pt>
                <c:pt idx="443">
                  <c:v>-1.8660086419753068E-2</c:v>
                </c:pt>
                <c:pt idx="444">
                  <c:v>-1.7481086419753072E-2</c:v>
                </c:pt>
                <c:pt idx="445">
                  <c:v>-1.7794086419753073E-2</c:v>
                </c:pt>
                <c:pt idx="446">
                  <c:v>-1.810608641975307E-2</c:v>
                </c:pt>
                <c:pt idx="447">
                  <c:v>-1.731908641975307E-2</c:v>
                </c:pt>
                <c:pt idx="448">
                  <c:v>-1.8202086419753075E-2</c:v>
                </c:pt>
                <c:pt idx="449">
                  <c:v>-1.7359086419753072E-2</c:v>
                </c:pt>
                <c:pt idx="450">
                  <c:v>-1.7224086419753065E-2</c:v>
                </c:pt>
                <c:pt idx="451">
                  <c:v>-1.777308641975307E-2</c:v>
                </c:pt>
                <c:pt idx="452">
                  <c:v>-1.8893086419753069E-2</c:v>
                </c:pt>
                <c:pt idx="453">
                  <c:v>-1.7501086419753068E-2</c:v>
                </c:pt>
                <c:pt idx="454">
                  <c:v>-1.7499086419753073E-2</c:v>
                </c:pt>
                <c:pt idx="455">
                  <c:v>-1.7712086419753064E-2</c:v>
                </c:pt>
                <c:pt idx="456">
                  <c:v>-1.7796086419753068E-2</c:v>
                </c:pt>
                <c:pt idx="457">
                  <c:v>-1.7788086419753078E-2</c:v>
                </c:pt>
                <c:pt idx="458">
                  <c:v>-1.7580086419753074E-2</c:v>
                </c:pt>
                <c:pt idx="459">
                  <c:v>-1.8391086419753077E-2</c:v>
                </c:pt>
                <c:pt idx="460">
                  <c:v>-1.7412086419753073E-2</c:v>
                </c:pt>
                <c:pt idx="461">
                  <c:v>-1.7842086419753076E-2</c:v>
                </c:pt>
                <c:pt idx="462">
                  <c:v>-1.7686086419753076E-2</c:v>
                </c:pt>
                <c:pt idx="463">
                  <c:v>-1.6734086419753071E-2</c:v>
                </c:pt>
                <c:pt idx="464">
                  <c:v>-1.7386086419753068E-2</c:v>
                </c:pt>
                <c:pt idx="465">
                  <c:v>-1.7000086419753074E-2</c:v>
                </c:pt>
                <c:pt idx="466">
                  <c:v>-1.7306086419753067E-2</c:v>
                </c:pt>
                <c:pt idx="467">
                  <c:v>-1.6156086419753076E-2</c:v>
                </c:pt>
                <c:pt idx="468">
                  <c:v>-1.8822086419753074E-2</c:v>
                </c:pt>
                <c:pt idx="469">
                  <c:v>-1.684408641975307E-2</c:v>
                </c:pt>
                <c:pt idx="470">
                  <c:v>-1.6928086419753064E-2</c:v>
                </c:pt>
                <c:pt idx="471">
                  <c:v>-1.7021086419753074E-2</c:v>
                </c:pt>
                <c:pt idx="472">
                  <c:v>-1.7297086419753072E-2</c:v>
                </c:pt>
                <c:pt idx="473">
                  <c:v>-1.8088086419753065E-2</c:v>
                </c:pt>
                <c:pt idx="474">
                  <c:v>-1.815508641975307E-2</c:v>
                </c:pt>
                <c:pt idx="475">
                  <c:v>-1.7158086419753069E-2</c:v>
                </c:pt>
                <c:pt idx="476">
                  <c:v>-1.7726086419753064E-2</c:v>
                </c:pt>
                <c:pt idx="477">
                  <c:v>-1.885608641975307E-2</c:v>
                </c:pt>
                <c:pt idx="478">
                  <c:v>-1.8247086419753072E-2</c:v>
                </c:pt>
                <c:pt idx="479">
                  <c:v>-1.6946086419753072E-2</c:v>
                </c:pt>
                <c:pt idx="480">
                  <c:v>-1.6672086419753072E-2</c:v>
                </c:pt>
                <c:pt idx="481">
                  <c:v>-1.5389086419753076E-2</c:v>
                </c:pt>
                <c:pt idx="482">
                  <c:v>-1.7039086419753068E-2</c:v>
                </c:pt>
                <c:pt idx="483">
                  <c:v>-1.6186086419753068E-2</c:v>
                </c:pt>
                <c:pt idx="484">
                  <c:v>-1.7317086419753071E-2</c:v>
                </c:pt>
                <c:pt idx="485">
                  <c:v>-1.6071086419753074E-2</c:v>
                </c:pt>
                <c:pt idx="486">
                  <c:v>-1.6115086419753073E-2</c:v>
                </c:pt>
                <c:pt idx="487">
                  <c:v>-1.7309086419753077E-2</c:v>
                </c:pt>
                <c:pt idx="488">
                  <c:v>-1.6968086419753076E-2</c:v>
                </c:pt>
                <c:pt idx="489">
                  <c:v>-1.5757086419753069E-2</c:v>
                </c:pt>
                <c:pt idx="490">
                  <c:v>-1.661508641975307E-2</c:v>
                </c:pt>
                <c:pt idx="491">
                  <c:v>-1.8426086419753067E-2</c:v>
                </c:pt>
                <c:pt idx="492">
                  <c:v>-1.7928086419753075E-2</c:v>
                </c:pt>
                <c:pt idx="493">
                  <c:v>-1.6358086419753077E-2</c:v>
                </c:pt>
                <c:pt idx="494">
                  <c:v>-1.6188086419753066E-2</c:v>
                </c:pt>
                <c:pt idx="495">
                  <c:v>-1.7586086419753073E-2</c:v>
                </c:pt>
                <c:pt idx="496">
                  <c:v>-1.589308641975307E-2</c:v>
                </c:pt>
                <c:pt idx="497">
                  <c:v>-1.5207086419753071E-2</c:v>
                </c:pt>
                <c:pt idx="498">
                  <c:v>-1.5841086419753066E-2</c:v>
                </c:pt>
                <c:pt idx="499">
                  <c:v>-1.6763086419753069E-2</c:v>
                </c:pt>
                <c:pt idx="500">
                  <c:v>-1.5489086419753075E-2</c:v>
                </c:pt>
                <c:pt idx="501">
                  <c:v>-1.6691086419753077E-2</c:v>
                </c:pt>
                <c:pt idx="502">
                  <c:v>-1.7409086419753077E-2</c:v>
                </c:pt>
                <c:pt idx="503">
                  <c:v>-1.6650086419753071E-2</c:v>
                </c:pt>
                <c:pt idx="504">
                  <c:v>-1.6876086419753075E-2</c:v>
                </c:pt>
                <c:pt idx="505">
                  <c:v>-1.6789086419753071E-2</c:v>
                </c:pt>
                <c:pt idx="506">
                  <c:v>-1.5990086419753066E-2</c:v>
                </c:pt>
                <c:pt idx="507">
                  <c:v>-1.7127086419753065E-2</c:v>
                </c:pt>
                <c:pt idx="508">
                  <c:v>-1.6717086419753072E-2</c:v>
                </c:pt>
                <c:pt idx="509">
                  <c:v>-1.6581086419753071E-2</c:v>
                </c:pt>
                <c:pt idx="510">
                  <c:v>-1.6994086419753075E-2</c:v>
                </c:pt>
                <c:pt idx="511">
                  <c:v>-1.6120086419753068E-2</c:v>
                </c:pt>
                <c:pt idx="512">
                  <c:v>-1.7510086419753077E-2</c:v>
                </c:pt>
                <c:pt idx="513">
                  <c:v>-1.616008641975307E-2</c:v>
                </c:pt>
                <c:pt idx="514">
                  <c:v>-1.640708641975307E-2</c:v>
                </c:pt>
                <c:pt idx="515">
                  <c:v>-1.7034086419753073E-2</c:v>
                </c:pt>
                <c:pt idx="516">
                  <c:v>-1.473808641975307E-2</c:v>
                </c:pt>
                <c:pt idx="517">
                  <c:v>-1.6126086419753067E-2</c:v>
                </c:pt>
                <c:pt idx="518">
                  <c:v>-1.553208641975307E-2</c:v>
                </c:pt>
                <c:pt idx="519">
                  <c:v>-1.5731086419753067E-2</c:v>
                </c:pt>
                <c:pt idx="520">
                  <c:v>-1.5615086419753066E-2</c:v>
                </c:pt>
                <c:pt idx="521">
                  <c:v>-1.6061086419753068E-2</c:v>
                </c:pt>
                <c:pt idx="522">
                  <c:v>-1.6982086419753076E-2</c:v>
                </c:pt>
                <c:pt idx="523">
                  <c:v>-1.5907086419753073E-2</c:v>
                </c:pt>
                <c:pt idx="524">
                  <c:v>-1.5262086419753067E-2</c:v>
                </c:pt>
                <c:pt idx="525">
                  <c:v>-1.5557086419753077E-2</c:v>
                </c:pt>
                <c:pt idx="526">
                  <c:v>-1.5868086419753076E-2</c:v>
                </c:pt>
                <c:pt idx="527">
                  <c:v>-1.6274086419753073E-2</c:v>
                </c:pt>
                <c:pt idx="528">
                  <c:v>-1.5410086419753069E-2</c:v>
                </c:pt>
                <c:pt idx="529">
                  <c:v>-1.6209086419753074E-2</c:v>
                </c:pt>
                <c:pt idx="530">
                  <c:v>-1.4661086419753076E-2</c:v>
                </c:pt>
                <c:pt idx="531">
                  <c:v>-1.5505086419753074E-2</c:v>
                </c:pt>
                <c:pt idx="532">
                  <c:v>-1.3917086419753071E-2</c:v>
                </c:pt>
                <c:pt idx="533">
                  <c:v>-1.6106086419753064E-2</c:v>
                </c:pt>
                <c:pt idx="534">
                  <c:v>-1.5362086419753073E-2</c:v>
                </c:pt>
                <c:pt idx="535">
                  <c:v>-1.6704086419753066E-2</c:v>
                </c:pt>
                <c:pt idx="536">
                  <c:v>-1.7026086419753072E-2</c:v>
                </c:pt>
                <c:pt idx="537">
                  <c:v>-1.6195086419753073E-2</c:v>
                </c:pt>
                <c:pt idx="538">
                  <c:v>-1.5901086419753074E-2</c:v>
                </c:pt>
                <c:pt idx="539">
                  <c:v>-1.5586086419753068E-2</c:v>
                </c:pt>
                <c:pt idx="540">
                  <c:v>-1.6286086419753064E-2</c:v>
                </c:pt>
                <c:pt idx="541">
                  <c:v>-1.5133086419753066E-2</c:v>
                </c:pt>
                <c:pt idx="542">
                  <c:v>-1.4954086419753064E-2</c:v>
                </c:pt>
                <c:pt idx="543">
                  <c:v>-1.5816086419753073E-2</c:v>
                </c:pt>
                <c:pt idx="544">
                  <c:v>-1.5458086419753065E-2</c:v>
                </c:pt>
                <c:pt idx="545">
                  <c:v>-1.6813086419753067E-2</c:v>
                </c:pt>
                <c:pt idx="546">
                  <c:v>-1.5452086419753066E-2</c:v>
                </c:pt>
                <c:pt idx="547">
                  <c:v>-1.5905086419753075E-2</c:v>
                </c:pt>
                <c:pt idx="548">
                  <c:v>-1.5258086419753073E-2</c:v>
                </c:pt>
                <c:pt idx="549">
                  <c:v>-1.5556086419753069E-2</c:v>
                </c:pt>
                <c:pt idx="550">
                  <c:v>-1.5778086419753073E-2</c:v>
                </c:pt>
                <c:pt idx="551">
                  <c:v>-1.5499086419753071E-2</c:v>
                </c:pt>
                <c:pt idx="552">
                  <c:v>-1.3752086419753069E-2</c:v>
                </c:pt>
                <c:pt idx="553">
                  <c:v>-1.4288086419753075E-2</c:v>
                </c:pt>
                <c:pt idx="554">
                  <c:v>-1.4154086419753065E-2</c:v>
                </c:pt>
                <c:pt idx="555">
                  <c:v>-1.2715086419753073E-2</c:v>
                </c:pt>
                <c:pt idx="556">
                  <c:v>-1.5578086419753074E-2</c:v>
                </c:pt>
                <c:pt idx="557">
                  <c:v>-1.5121086419753068E-2</c:v>
                </c:pt>
                <c:pt idx="558">
                  <c:v>-1.6158086419753071E-2</c:v>
                </c:pt>
                <c:pt idx="559">
                  <c:v>-1.6214086419753075E-2</c:v>
                </c:pt>
                <c:pt idx="560">
                  <c:v>-1.3410086419753074E-2</c:v>
                </c:pt>
                <c:pt idx="561">
                  <c:v>-1.5390086419753066E-2</c:v>
                </c:pt>
                <c:pt idx="562">
                  <c:v>-1.4603086419753074E-2</c:v>
                </c:pt>
                <c:pt idx="563">
                  <c:v>-1.5640086419753063E-2</c:v>
                </c:pt>
                <c:pt idx="564">
                  <c:v>-1.4580086419753079E-2</c:v>
                </c:pt>
                <c:pt idx="565">
                  <c:v>-1.5385086419753075E-2</c:v>
                </c:pt>
                <c:pt idx="566">
                  <c:v>-1.5513086419753068E-2</c:v>
                </c:pt>
                <c:pt idx="567">
                  <c:v>-1.3785086419753064E-2</c:v>
                </c:pt>
                <c:pt idx="568">
                  <c:v>-1.3466086419753075E-2</c:v>
                </c:pt>
                <c:pt idx="569">
                  <c:v>-1.4047086419753069E-2</c:v>
                </c:pt>
                <c:pt idx="570">
                  <c:v>-1.6275086419753074E-2</c:v>
                </c:pt>
                <c:pt idx="571">
                  <c:v>-1.383608641975307E-2</c:v>
                </c:pt>
                <c:pt idx="572">
                  <c:v>-1.5603086419753068E-2</c:v>
                </c:pt>
                <c:pt idx="573">
                  <c:v>-1.5232086419753075E-2</c:v>
                </c:pt>
                <c:pt idx="574">
                  <c:v>-1.4346086419753074E-2</c:v>
                </c:pt>
                <c:pt idx="575">
                  <c:v>-1.4146086419753071E-2</c:v>
                </c:pt>
                <c:pt idx="576">
                  <c:v>-1.5509086419753071E-2</c:v>
                </c:pt>
                <c:pt idx="577">
                  <c:v>-1.4156086419753074E-2</c:v>
                </c:pt>
                <c:pt idx="578">
                  <c:v>-1.4310086419753069E-2</c:v>
                </c:pt>
                <c:pt idx="579">
                  <c:v>-1.6681086419753074E-2</c:v>
                </c:pt>
                <c:pt idx="580">
                  <c:v>-1.3846086419753073E-2</c:v>
                </c:pt>
                <c:pt idx="581">
                  <c:v>-1.4874086419753074E-2</c:v>
                </c:pt>
                <c:pt idx="582">
                  <c:v>-1.4316086419753075E-2</c:v>
                </c:pt>
                <c:pt idx="583">
                  <c:v>-1.4084086419753068E-2</c:v>
                </c:pt>
                <c:pt idx="584">
                  <c:v>-1.4639086419753068E-2</c:v>
                </c:pt>
                <c:pt idx="585">
                  <c:v>-1.4365086419753072E-2</c:v>
                </c:pt>
                <c:pt idx="586">
                  <c:v>-1.4858086419753072E-2</c:v>
                </c:pt>
                <c:pt idx="587">
                  <c:v>-1.4191086419753068E-2</c:v>
                </c:pt>
                <c:pt idx="588">
                  <c:v>-1.3734086419753069E-2</c:v>
                </c:pt>
                <c:pt idx="589">
                  <c:v>-1.5264086419753072E-2</c:v>
                </c:pt>
                <c:pt idx="590">
                  <c:v>-1.4315086419753074E-2</c:v>
                </c:pt>
                <c:pt idx="591">
                  <c:v>-1.4712086419753075E-2</c:v>
                </c:pt>
                <c:pt idx="592">
                  <c:v>-1.3143086419753071E-2</c:v>
                </c:pt>
                <c:pt idx="593">
                  <c:v>-1.447408641975307E-2</c:v>
                </c:pt>
                <c:pt idx="594">
                  <c:v>-1.3034086419753069E-2</c:v>
                </c:pt>
                <c:pt idx="595">
                  <c:v>-1.4515086419753073E-2</c:v>
                </c:pt>
                <c:pt idx="596">
                  <c:v>-1.3851086419753068E-2</c:v>
                </c:pt>
                <c:pt idx="597">
                  <c:v>-1.5319086419753072E-2</c:v>
                </c:pt>
                <c:pt idx="598">
                  <c:v>-1.5007086419753068E-2</c:v>
                </c:pt>
                <c:pt idx="599">
                  <c:v>-1.5034086419753075E-2</c:v>
                </c:pt>
                <c:pt idx="600">
                  <c:v>-1.3911086419753072E-2</c:v>
                </c:pt>
                <c:pt idx="601">
                  <c:v>-1.242408641975307E-2</c:v>
                </c:pt>
                <c:pt idx="602">
                  <c:v>-1.3492086419753073E-2</c:v>
                </c:pt>
                <c:pt idx="603">
                  <c:v>-1.3868086419753074E-2</c:v>
                </c:pt>
                <c:pt idx="604">
                  <c:v>-1.4661086419753069E-2</c:v>
                </c:pt>
                <c:pt idx="605">
                  <c:v>-1.3608086419753068E-2</c:v>
                </c:pt>
                <c:pt idx="606">
                  <c:v>-1.2605086419753071E-2</c:v>
                </c:pt>
                <c:pt idx="607">
                  <c:v>-1.3403086419753071E-2</c:v>
                </c:pt>
                <c:pt idx="608">
                  <c:v>-1.3674086419753071E-2</c:v>
                </c:pt>
                <c:pt idx="609">
                  <c:v>-1.3424086419753074E-2</c:v>
                </c:pt>
                <c:pt idx="610">
                  <c:v>-1.3330086419753071E-2</c:v>
                </c:pt>
                <c:pt idx="611">
                  <c:v>-1.2809086419753073E-2</c:v>
                </c:pt>
                <c:pt idx="612">
                  <c:v>-1.4102086419753069E-2</c:v>
                </c:pt>
                <c:pt idx="613">
                  <c:v>-1.3833086419753074E-2</c:v>
                </c:pt>
                <c:pt idx="614">
                  <c:v>-1.4667086419753075E-2</c:v>
                </c:pt>
                <c:pt idx="615">
                  <c:v>-1.3607086419753073E-2</c:v>
                </c:pt>
                <c:pt idx="616">
                  <c:v>-1.2474086419753075E-2</c:v>
                </c:pt>
                <c:pt idx="617">
                  <c:v>-1.179308641975307E-2</c:v>
                </c:pt>
                <c:pt idx="618">
                  <c:v>-1.4309086419753071E-2</c:v>
                </c:pt>
                <c:pt idx="619">
                  <c:v>-1.3231086419753069E-2</c:v>
                </c:pt>
                <c:pt idx="620">
                  <c:v>-1.3779086419753072E-2</c:v>
                </c:pt>
                <c:pt idx="621">
                  <c:v>-1.4571086419753073E-2</c:v>
                </c:pt>
                <c:pt idx="622">
                  <c:v>-1.3578086419753072E-2</c:v>
                </c:pt>
                <c:pt idx="623">
                  <c:v>-1.3976086419753068E-2</c:v>
                </c:pt>
                <c:pt idx="624">
                  <c:v>-1.5256086419753071E-2</c:v>
                </c:pt>
                <c:pt idx="625">
                  <c:v>-1.2666086419753073E-2</c:v>
                </c:pt>
                <c:pt idx="626">
                  <c:v>-1.3688086419753071E-2</c:v>
                </c:pt>
                <c:pt idx="627">
                  <c:v>-1.2685086419753074E-2</c:v>
                </c:pt>
                <c:pt idx="628">
                  <c:v>-1.3985086419753073E-2</c:v>
                </c:pt>
                <c:pt idx="629">
                  <c:v>-1.3241086419753072E-2</c:v>
                </c:pt>
                <c:pt idx="630">
                  <c:v>-1.337808641975307E-2</c:v>
                </c:pt>
                <c:pt idx="631">
                  <c:v>-1.2099086419753068E-2</c:v>
                </c:pt>
                <c:pt idx="632">
                  <c:v>-1.1690086419753068E-2</c:v>
                </c:pt>
                <c:pt idx="633">
                  <c:v>-1.3079086419753073E-2</c:v>
                </c:pt>
                <c:pt idx="634">
                  <c:v>-1.3767086419753074E-2</c:v>
                </c:pt>
                <c:pt idx="635">
                  <c:v>-1.2487086419753071E-2</c:v>
                </c:pt>
                <c:pt idx="636">
                  <c:v>-1.1664086419753073E-2</c:v>
                </c:pt>
                <c:pt idx="637">
                  <c:v>-1.2257086419753069E-2</c:v>
                </c:pt>
                <c:pt idx="638">
                  <c:v>-1.1366086419753074E-2</c:v>
                </c:pt>
                <c:pt idx="639">
                  <c:v>-1.2547086419753068E-2</c:v>
                </c:pt>
                <c:pt idx="640">
                  <c:v>-1.1506086419753071E-2</c:v>
                </c:pt>
                <c:pt idx="641">
                  <c:v>-1.2918086419753068E-2</c:v>
                </c:pt>
                <c:pt idx="642">
                  <c:v>-1.323908641975307E-2</c:v>
                </c:pt>
                <c:pt idx="643">
                  <c:v>-1.2681086419753074E-2</c:v>
                </c:pt>
                <c:pt idx="644">
                  <c:v>-1.3127086419753072E-2</c:v>
                </c:pt>
                <c:pt idx="645">
                  <c:v>-1.2960086419753072E-2</c:v>
                </c:pt>
                <c:pt idx="646">
                  <c:v>-1.210508641975307E-2</c:v>
                </c:pt>
                <c:pt idx="647">
                  <c:v>-1.319808641975307E-2</c:v>
                </c:pt>
                <c:pt idx="648">
                  <c:v>-1.2664086419753071E-2</c:v>
                </c:pt>
                <c:pt idx="649">
                  <c:v>-1.318008641975307E-2</c:v>
                </c:pt>
                <c:pt idx="650">
                  <c:v>-1.2930086419753069E-2</c:v>
                </c:pt>
                <c:pt idx="651">
                  <c:v>-1.179608641975307E-2</c:v>
                </c:pt>
                <c:pt idx="652">
                  <c:v>-1.2952086419753071E-2</c:v>
                </c:pt>
                <c:pt idx="653">
                  <c:v>-1.336408641975307E-2</c:v>
                </c:pt>
                <c:pt idx="654">
                  <c:v>-1.3066086419753074E-2</c:v>
                </c:pt>
                <c:pt idx="655">
                  <c:v>-1.1280086419753067E-2</c:v>
                </c:pt>
                <c:pt idx="656">
                  <c:v>-1.0716086419753069E-2</c:v>
                </c:pt>
                <c:pt idx="657">
                  <c:v>-1.1976086419753073E-2</c:v>
                </c:pt>
                <c:pt idx="658">
                  <c:v>-1.2575086419753072E-2</c:v>
                </c:pt>
                <c:pt idx="659">
                  <c:v>-1.1647086419753074E-2</c:v>
                </c:pt>
                <c:pt idx="660">
                  <c:v>-1.241008641975307E-2</c:v>
                </c:pt>
                <c:pt idx="661">
                  <c:v>-1.2964086419753072E-2</c:v>
                </c:pt>
                <c:pt idx="662">
                  <c:v>-1.3146086419753074E-2</c:v>
                </c:pt>
                <c:pt idx="663">
                  <c:v>-1.1802086419753072E-2</c:v>
                </c:pt>
                <c:pt idx="664">
                  <c:v>-1.1946086419753067E-2</c:v>
                </c:pt>
                <c:pt idx="665">
                  <c:v>-1.1996086419753072E-2</c:v>
                </c:pt>
                <c:pt idx="666">
                  <c:v>-1.2528086419753073E-2</c:v>
                </c:pt>
                <c:pt idx="667">
                  <c:v>-1.073108641975307E-2</c:v>
                </c:pt>
                <c:pt idx="668">
                  <c:v>-1.298308641975307E-2</c:v>
                </c:pt>
                <c:pt idx="669">
                  <c:v>-1.2040086419753075E-2</c:v>
                </c:pt>
                <c:pt idx="670">
                  <c:v>-1.0966086419753072E-2</c:v>
                </c:pt>
                <c:pt idx="671">
                  <c:v>-1.2190086419753072E-2</c:v>
                </c:pt>
                <c:pt idx="672">
                  <c:v>-1.2246086419753069E-2</c:v>
                </c:pt>
                <c:pt idx="673">
                  <c:v>-1.2536086419753067E-2</c:v>
                </c:pt>
                <c:pt idx="674">
                  <c:v>-1.420008641975307E-2</c:v>
                </c:pt>
                <c:pt idx="675">
                  <c:v>-1.234408641975307E-2</c:v>
                </c:pt>
                <c:pt idx="676">
                  <c:v>-1.2866086419753071E-2</c:v>
                </c:pt>
                <c:pt idx="677">
                  <c:v>-1.1580086419753069E-2</c:v>
                </c:pt>
                <c:pt idx="678">
                  <c:v>-1.1355086419753069E-2</c:v>
                </c:pt>
                <c:pt idx="679">
                  <c:v>-1.1329086419753075E-2</c:v>
                </c:pt>
                <c:pt idx="680">
                  <c:v>-1.1769086419753071E-2</c:v>
                </c:pt>
                <c:pt idx="681">
                  <c:v>-1.2250086419753069E-2</c:v>
                </c:pt>
                <c:pt idx="682">
                  <c:v>-1.189008641975307E-2</c:v>
                </c:pt>
                <c:pt idx="683">
                  <c:v>-1.2298086419753072E-2</c:v>
                </c:pt>
                <c:pt idx="684">
                  <c:v>-1.2056086419753073E-2</c:v>
                </c:pt>
                <c:pt idx="685">
                  <c:v>-1.2636086419753074E-2</c:v>
                </c:pt>
                <c:pt idx="686">
                  <c:v>-1.3075086419753072E-2</c:v>
                </c:pt>
                <c:pt idx="687">
                  <c:v>-1.097708641975307E-2</c:v>
                </c:pt>
                <c:pt idx="688">
                  <c:v>-1.3615086419753068E-2</c:v>
                </c:pt>
                <c:pt idx="689">
                  <c:v>-1.2224086419753075E-2</c:v>
                </c:pt>
                <c:pt idx="690">
                  <c:v>-1.1524086419753068E-2</c:v>
                </c:pt>
                <c:pt idx="691">
                  <c:v>-1.184108641975307E-2</c:v>
                </c:pt>
                <c:pt idx="692">
                  <c:v>-1.170208641975307E-2</c:v>
                </c:pt>
                <c:pt idx="693">
                  <c:v>-9.1240864197530726E-3</c:v>
                </c:pt>
                <c:pt idx="694">
                  <c:v>-1.2557086419753071E-2</c:v>
                </c:pt>
                <c:pt idx="695">
                  <c:v>-1.0616086419753069E-2</c:v>
                </c:pt>
                <c:pt idx="696">
                  <c:v>-1.2058086419753072E-2</c:v>
                </c:pt>
                <c:pt idx="697">
                  <c:v>-1.1815086419753075E-2</c:v>
                </c:pt>
                <c:pt idx="698">
                  <c:v>-1.2508086419753071E-2</c:v>
                </c:pt>
                <c:pt idx="699">
                  <c:v>-1.2766086419753069E-2</c:v>
                </c:pt>
                <c:pt idx="700">
                  <c:v>-9.897086419753072E-3</c:v>
                </c:pt>
                <c:pt idx="701">
                  <c:v>-1.197308641975307E-2</c:v>
                </c:pt>
                <c:pt idx="702">
                  <c:v>-1.1910086419753073E-2</c:v>
                </c:pt>
                <c:pt idx="703">
                  <c:v>-1.2357086419753069E-2</c:v>
                </c:pt>
                <c:pt idx="704">
                  <c:v>-1.1744086419753073E-2</c:v>
                </c:pt>
                <c:pt idx="705">
                  <c:v>-1.1630086419753074E-2</c:v>
                </c:pt>
                <c:pt idx="706">
                  <c:v>-1.1112086419753073E-2</c:v>
                </c:pt>
                <c:pt idx="707">
                  <c:v>-1.0310086419753069E-2</c:v>
                </c:pt>
                <c:pt idx="708">
                  <c:v>-1.1708086419753069E-2</c:v>
                </c:pt>
                <c:pt idx="709">
                  <c:v>-1.041908641975307E-2</c:v>
                </c:pt>
                <c:pt idx="710">
                  <c:v>-9.679086419753069E-3</c:v>
                </c:pt>
                <c:pt idx="711">
                  <c:v>-1.104308641975307E-2</c:v>
                </c:pt>
                <c:pt idx="712">
                  <c:v>-1.269808641975307E-2</c:v>
                </c:pt>
                <c:pt idx="713">
                  <c:v>-1.1478086419753071E-2</c:v>
                </c:pt>
                <c:pt idx="714">
                  <c:v>-1.0695086419753072E-2</c:v>
                </c:pt>
                <c:pt idx="715">
                  <c:v>-1.0061086419753069E-2</c:v>
                </c:pt>
                <c:pt idx="716">
                  <c:v>-1.1253086419753075E-2</c:v>
                </c:pt>
                <c:pt idx="717">
                  <c:v>-1.1461086419753075E-2</c:v>
                </c:pt>
                <c:pt idx="718">
                  <c:v>-1.059908641975307E-2</c:v>
                </c:pt>
                <c:pt idx="719">
                  <c:v>-1.1274086419753072E-2</c:v>
                </c:pt>
                <c:pt idx="720">
                  <c:v>-1.105708641975307E-2</c:v>
                </c:pt>
                <c:pt idx="721">
                  <c:v>-1.0138086419753074E-2</c:v>
                </c:pt>
                <c:pt idx="722">
                  <c:v>-1.0285086419753071E-2</c:v>
                </c:pt>
                <c:pt idx="723">
                  <c:v>-1.0596086419753074E-2</c:v>
                </c:pt>
                <c:pt idx="724">
                  <c:v>-9.3070864197530682E-3</c:v>
                </c:pt>
                <c:pt idx="725">
                  <c:v>-1.018308641975307E-2</c:v>
                </c:pt>
                <c:pt idx="726">
                  <c:v>-1.0209086419753072E-2</c:v>
                </c:pt>
                <c:pt idx="727">
                  <c:v>-1.036008641975307E-2</c:v>
                </c:pt>
                <c:pt idx="728">
                  <c:v>-9.6180864197530705E-3</c:v>
                </c:pt>
                <c:pt idx="729">
                  <c:v>-1.038408641975307E-2</c:v>
                </c:pt>
                <c:pt idx="730">
                  <c:v>-1.109208641975307E-2</c:v>
                </c:pt>
                <c:pt idx="731">
                  <c:v>-1.0979086419753072E-2</c:v>
                </c:pt>
                <c:pt idx="732">
                  <c:v>-9.0150864197530746E-3</c:v>
                </c:pt>
                <c:pt idx="733">
                  <c:v>-1.1474086419753067E-2</c:v>
                </c:pt>
                <c:pt idx="734">
                  <c:v>-9.7030864197530688E-3</c:v>
                </c:pt>
                <c:pt idx="735">
                  <c:v>-8.265086419753067E-3</c:v>
                </c:pt>
                <c:pt idx="736">
                  <c:v>-1.1914086419753073E-2</c:v>
                </c:pt>
                <c:pt idx="737">
                  <c:v>-9.2640864197530738E-3</c:v>
                </c:pt>
                <c:pt idx="738">
                  <c:v>-9.0920864197530683E-3</c:v>
                </c:pt>
                <c:pt idx="739">
                  <c:v>-1.0808086419753067E-2</c:v>
                </c:pt>
                <c:pt idx="740">
                  <c:v>-8.3990864197530692E-3</c:v>
                </c:pt>
                <c:pt idx="741">
                  <c:v>-9.455086419753074E-3</c:v>
                </c:pt>
                <c:pt idx="742">
                  <c:v>-1.1127086419753074E-2</c:v>
                </c:pt>
                <c:pt idx="743">
                  <c:v>-1.0303086419753072E-2</c:v>
                </c:pt>
                <c:pt idx="744">
                  <c:v>-1.0359086419753073E-2</c:v>
                </c:pt>
                <c:pt idx="745">
                  <c:v>-1.2706086419753071E-2</c:v>
                </c:pt>
                <c:pt idx="746">
                  <c:v>-1.1181086419753069E-2</c:v>
                </c:pt>
                <c:pt idx="747">
                  <c:v>-1.067608641975307E-2</c:v>
                </c:pt>
                <c:pt idx="748">
                  <c:v>-1.1909086419753072E-2</c:v>
                </c:pt>
                <c:pt idx="749">
                  <c:v>-1.1403086419753072E-2</c:v>
                </c:pt>
                <c:pt idx="750">
                  <c:v>-1.0922086419753074E-2</c:v>
                </c:pt>
                <c:pt idx="751">
                  <c:v>-1.0260086419753067E-2</c:v>
                </c:pt>
                <c:pt idx="752">
                  <c:v>-9.6310864197530696E-3</c:v>
                </c:pt>
                <c:pt idx="753">
                  <c:v>-9.6880864197530676E-3</c:v>
                </c:pt>
                <c:pt idx="754">
                  <c:v>-1.1347086419753072E-2</c:v>
                </c:pt>
                <c:pt idx="755">
                  <c:v>-8.7670864197530729E-3</c:v>
                </c:pt>
                <c:pt idx="756">
                  <c:v>-9.6730864197530735E-3</c:v>
                </c:pt>
                <c:pt idx="757">
                  <c:v>-1.1668086419753074E-2</c:v>
                </c:pt>
                <c:pt idx="758">
                  <c:v>-1.1217086419753067E-2</c:v>
                </c:pt>
                <c:pt idx="759">
                  <c:v>-1.1464086419753071E-2</c:v>
                </c:pt>
                <c:pt idx="760">
                  <c:v>-1.0770086419753074E-2</c:v>
                </c:pt>
                <c:pt idx="761">
                  <c:v>-1.1347086419753072E-2</c:v>
                </c:pt>
                <c:pt idx="762">
                  <c:v>-7.6070864197530716E-3</c:v>
                </c:pt>
                <c:pt idx="763">
                  <c:v>-9.790086419753069E-3</c:v>
                </c:pt>
                <c:pt idx="764">
                  <c:v>-9.6390864197530741E-3</c:v>
                </c:pt>
                <c:pt idx="765">
                  <c:v>-1.0713086419753073E-2</c:v>
                </c:pt>
                <c:pt idx="766">
                  <c:v>-1.1183086419753067E-2</c:v>
                </c:pt>
                <c:pt idx="767">
                  <c:v>-7.374086419753071E-3</c:v>
                </c:pt>
                <c:pt idx="768">
                  <c:v>-9.1150864197530705E-3</c:v>
                </c:pt>
                <c:pt idx="769">
                  <c:v>-9.0900864197530733E-3</c:v>
                </c:pt>
                <c:pt idx="770">
                  <c:v>-8.388086419753072E-3</c:v>
                </c:pt>
                <c:pt idx="771">
                  <c:v>-1.1674086419753069E-2</c:v>
                </c:pt>
                <c:pt idx="772">
                  <c:v>-1.1431086419753069E-2</c:v>
                </c:pt>
                <c:pt idx="773">
                  <c:v>-1.1648086419753068E-2</c:v>
                </c:pt>
                <c:pt idx="774">
                  <c:v>-8.3920864197530691E-3</c:v>
                </c:pt>
                <c:pt idx="775">
                  <c:v>-9.8760864197530718E-3</c:v>
                </c:pt>
                <c:pt idx="776">
                  <c:v>-9.1810864197530706E-3</c:v>
                </c:pt>
                <c:pt idx="777">
                  <c:v>-8.839086419753072E-3</c:v>
                </c:pt>
                <c:pt idx="778">
                  <c:v>-9.4980864197530719E-3</c:v>
                </c:pt>
                <c:pt idx="779">
                  <c:v>-9.7760864197530689E-3</c:v>
                </c:pt>
                <c:pt idx="780">
                  <c:v>-1.1916086419753072E-2</c:v>
                </c:pt>
                <c:pt idx="781">
                  <c:v>-9.8490864197530725E-3</c:v>
                </c:pt>
                <c:pt idx="782">
                  <c:v>-1.0053086419753072E-2</c:v>
                </c:pt>
                <c:pt idx="783">
                  <c:v>-8.6710864197530671E-3</c:v>
                </c:pt>
                <c:pt idx="784">
                  <c:v>-9.2540864197530742E-3</c:v>
                </c:pt>
                <c:pt idx="785">
                  <c:v>-7.6720864197530741E-3</c:v>
                </c:pt>
                <c:pt idx="786">
                  <c:v>-1.1050086419753073E-2</c:v>
                </c:pt>
                <c:pt idx="787">
                  <c:v>-9.2580864197530713E-3</c:v>
                </c:pt>
                <c:pt idx="788">
                  <c:v>-1.0438086419753068E-2</c:v>
                </c:pt>
                <c:pt idx="789">
                  <c:v>-8.9090864197530692E-3</c:v>
                </c:pt>
                <c:pt idx="790">
                  <c:v>-1.0264086419753068E-2</c:v>
                </c:pt>
                <c:pt idx="791">
                  <c:v>-1.0510086419753074E-2</c:v>
                </c:pt>
                <c:pt idx="792">
                  <c:v>-1.0316086419753075E-2</c:v>
                </c:pt>
                <c:pt idx="793">
                  <c:v>-9.5140864197530706E-3</c:v>
                </c:pt>
                <c:pt idx="794">
                  <c:v>-9.2800864197530725E-3</c:v>
                </c:pt>
                <c:pt idx="795">
                  <c:v>-9.1800864197530696E-3</c:v>
                </c:pt>
                <c:pt idx="796">
                  <c:v>-9.8980864197530695E-3</c:v>
                </c:pt>
                <c:pt idx="797">
                  <c:v>-8.9520864197530671E-3</c:v>
                </c:pt>
                <c:pt idx="798">
                  <c:v>-1.0399086419753074E-2</c:v>
                </c:pt>
                <c:pt idx="799">
                  <c:v>-9.5790864197530697E-3</c:v>
                </c:pt>
                <c:pt idx="800">
                  <c:v>-9.7340864197530685E-3</c:v>
                </c:pt>
                <c:pt idx="801">
                  <c:v>-1.0633086419753073E-2</c:v>
                </c:pt>
                <c:pt idx="802">
                  <c:v>-8.949086419753071E-3</c:v>
                </c:pt>
                <c:pt idx="803">
                  <c:v>-1.0453086419753073E-2</c:v>
                </c:pt>
                <c:pt idx="804">
                  <c:v>-1.0733086419753072E-2</c:v>
                </c:pt>
                <c:pt idx="805">
                  <c:v>-9.2000864197530688E-3</c:v>
                </c:pt>
                <c:pt idx="806">
                  <c:v>-1.0962086419753072E-2</c:v>
                </c:pt>
                <c:pt idx="807">
                  <c:v>-1.055108641975307E-2</c:v>
                </c:pt>
                <c:pt idx="808">
                  <c:v>-9.6120864197530714E-3</c:v>
                </c:pt>
                <c:pt idx="809">
                  <c:v>-9.7150864197530704E-3</c:v>
                </c:pt>
                <c:pt idx="810">
                  <c:v>-8.6310864197530722E-3</c:v>
                </c:pt>
                <c:pt idx="811">
                  <c:v>-9.0320864197530708E-3</c:v>
                </c:pt>
                <c:pt idx="812">
                  <c:v>-8.4230864197530689E-3</c:v>
                </c:pt>
                <c:pt idx="813">
                  <c:v>-8.8450864197530746E-3</c:v>
                </c:pt>
                <c:pt idx="814">
                  <c:v>-8.8180864197530719E-3</c:v>
                </c:pt>
                <c:pt idx="815">
                  <c:v>-9.280086419753069E-3</c:v>
                </c:pt>
                <c:pt idx="816">
                  <c:v>-8.6490864197530729E-3</c:v>
                </c:pt>
                <c:pt idx="817">
                  <c:v>-9.6470864197530752E-3</c:v>
                </c:pt>
                <c:pt idx="818">
                  <c:v>-9.9470864197530665E-3</c:v>
                </c:pt>
                <c:pt idx="819">
                  <c:v>-9.227086419753075E-3</c:v>
                </c:pt>
                <c:pt idx="820">
                  <c:v>-9.5430864197530753E-3</c:v>
                </c:pt>
                <c:pt idx="821">
                  <c:v>-9.45108641975307E-3</c:v>
                </c:pt>
                <c:pt idx="822">
                  <c:v>-8.7960864197530672E-3</c:v>
                </c:pt>
                <c:pt idx="823">
                  <c:v>-1.0423086419753071E-2</c:v>
                </c:pt>
                <c:pt idx="824">
                  <c:v>-9.2060864197530713E-3</c:v>
                </c:pt>
                <c:pt idx="825">
                  <c:v>-8.561086419753075E-3</c:v>
                </c:pt>
                <c:pt idx="826">
                  <c:v>-9.6140864197530734E-3</c:v>
                </c:pt>
                <c:pt idx="827">
                  <c:v>-9.0680864197530686E-3</c:v>
                </c:pt>
                <c:pt idx="828">
                  <c:v>-9.1860864197530756E-3</c:v>
                </c:pt>
                <c:pt idx="829">
                  <c:v>-9.4930864197530704E-3</c:v>
                </c:pt>
                <c:pt idx="830">
                  <c:v>-9.3090864197530737E-3</c:v>
                </c:pt>
                <c:pt idx="831">
                  <c:v>-1.107508641975307E-2</c:v>
                </c:pt>
                <c:pt idx="832">
                  <c:v>-1.0183086419753073E-2</c:v>
                </c:pt>
                <c:pt idx="833">
                  <c:v>-1.0033086419753073E-2</c:v>
                </c:pt>
                <c:pt idx="834">
                  <c:v>-8.1000864197530685E-3</c:v>
                </c:pt>
                <c:pt idx="835">
                  <c:v>-9.0260864197530717E-3</c:v>
                </c:pt>
                <c:pt idx="836">
                  <c:v>-9.9890864197530738E-3</c:v>
                </c:pt>
                <c:pt idx="837">
                  <c:v>-1.0427086419753075E-2</c:v>
                </c:pt>
                <c:pt idx="838">
                  <c:v>-8.6870864197530727E-3</c:v>
                </c:pt>
                <c:pt idx="839">
                  <c:v>-1.0095086419753076E-2</c:v>
                </c:pt>
                <c:pt idx="840">
                  <c:v>-1.053708641975307E-2</c:v>
                </c:pt>
                <c:pt idx="841">
                  <c:v>-1.081808641975307E-2</c:v>
                </c:pt>
                <c:pt idx="842">
                  <c:v>-9.6480864197530727E-3</c:v>
                </c:pt>
                <c:pt idx="843">
                  <c:v>-1.010308641975307E-2</c:v>
                </c:pt>
                <c:pt idx="844">
                  <c:v>-1.0748086419753073E-2</c:v>
                </c:pt>
                <c:pt idx="845">
                  <c:v>-9.005086419753075E-3</c:v>
                </c:pt>
                <c:pt idx="846">
                  <c:v>-9.7160864197530748E-3</c:v>
                </c:pt>
                <c:pt idx="847">
                  <c:v>-8.7030864197530713E-3</c:v>
                </c:pt>
                <c:pt idx="848">
                  <c:v>-1.101608641975307E-2</c:v>
                </c:pt>
                <c:pt idx="849">
                  <c:v>-1.0350086419753074E-2</c:v>
                </c:pt>
                <c:pt idx="850">
                  <c:v>-9.0620864197530696E-3</c:v>
                </c:pt>
                <c:pt idx="851">
                  <c:v>-9.5450864197530738E-3</c:v>
                </c:pt>
                <c:pt idx="852">
                  <c:v>-8.9750864197530693E-3</c:v>
                </c:pt>
                <c:pt idx="853">
                  <c:v>-9.7670864197530738E-3</c:v>
                </c:pt>
                <c:pt idx="854">
                  <c:v>-9.119086419753071E-3</c:v>
                </c:pt>
                <c:pt idx="855">
                  <c:v>-1.0140086419753072E-2</c:v>
                </c:pt>
                <c:pt idx="856">
                  <c:v>-1.0782086419753072E-2</c:v>
                </c:pt>
                <c:pt idx="857">
                  <c:v>-1.0252086419753073E-2</c:v>
                </c:pt>
                <c:pt idx="858">
                  <c:v>-1.0070086419753068E-2</c:v>
                </c:pt>
                <c:pt idx="859">
                  <c:v>-1.1526086419753074E-2</c:v>
                </c:pt>
                <c:pt idx="860">
                  <c:v>-9.5280864197530672E-3</c:v>
                </c:pt>
                <c:pt idx="861">
                  <c:v>-8.2900864197530712E-3</c:v>
                </c:pt>
                <c:pt idx="862">
                  <c:v>-9.8500864197530701E-3</c:v>
                </c:pt>
                <c:pt idx="863">
                  <c:v>-1.004408641975307E-2</c:v>
                </c:pt>
                <c:pt idx="864">
                  <c:v>-9.6590864197530699E-3</c:v>
                </c:pt>
                <c:pt idx="865">
                  <c:v>-1.0559086419753071E-2</c:v>
                </c:pt>
                <c:pt idx="866">
                  <c:v>-1.1252086419753067E-2</c:v>
                </c:pt>
                <c:pt idx="867">
                  <c:v>-1.0261086419753068E-2</c:v>
                </c:pt>
                <c:pt idx="868">
                  <c:v>-1.0400086419753068E-2</c:v>
                </c:pt>
                <c:pt idx="869">
                  <c:v>-1.0387086419753069E-2</c:v>
                </c:pt>
                <c:pt idx="870">
                  <c:v>-1.020408641975307E-2</c:v>
                </c:pt>
                <c:pt idx="871">
                  <c:v>-1.1073086419753072E-2</c:v>
                </c:pt>
                <c:pt idx="872">
                  <c:v>-9.5200864197530731E-3</c:v>
                </c:pt>
                <c:pt idx="873">
                  <c:v>-7.9080864197530673E-3</c:v>
                </c:pt>
                <c:pt idx="874">
                  <c:v>-1.1640086419753073E-2</c:v>
                </c:pt>
                <c:pt idx="875">
                  <c:v>-8.8630864197530683E-3</c:v>
                </c:pt>
                <c:pt idx="876">
                  <c:v>-1.0034086419753067E-2</c:v>
                </c:pt>
                <c:pt idx="877">
                  <c:v>-1.0125086419753074E-2</c:v>
                </c:pt>
                <c:pt idx="878">
                  <c:v>-1.1347086419753068E-2</c:v>
                </c:pt>
                <c:pt idx="879">
                  <c:v>-1.0396086419753071E-2</c:v>
                </c:pt>
                <c:pt idx="880">
                  <c:v>-1.0713086419753073E-2</c:v>
                </c:pt>
                <c:pt idx="881">
                  <c:v>-8.833086419753073E-3</c:v>
                </c:pt>
                <c:pt idx="882">
                  <c:v>-8.8440864197530736E-3</c:v>
                </c:pt>
                <c:pt idx="883">
                  <c:v>-1.0331086419753069E-2</c:v>
                </c:pt>
                <c:pt idx="884">
                  <c:v>-9.0530864197530744E-3</c:v>
                </c:pt>
                <c:pt idx="885">
                  <c:v>-1.0945086419753069E-2</c:v>
                </c:pt>
                <c:pt idx="886">
                  <c:v>-1.0521086419753068E-2</c:v>
                </c:pt>
                <c:pt idx="887">
                  <c:v>-1.0206086419753072E-2</c:v>
                </c:pt>
                <c:pt idx="888">
                  <c:v>-9.6080864197530709E-3</c:v>
                </c:pt>
                <c:pt idx="889">
                  <c:v>-1.065108641975307E-2</c:v>
                </c:pt>
                <c:pt idx="890">
                  <c:v>-1.0146086419753071E-2</c:v>
                </c:pt>
                <c:pt idx="891">
                  <c:v>-1.0729086419753071E-2</c:v>
                </c:pt>
                <c:pt idx="892">
                  <c:v>-1.027308641975307E-2</c:v>
                </c:pt>
                <c:pt idx="893">
                  <c:v>-8.9040864197530711E-3</c:v>
                </c:pt>
                <c:pt idx="894">
                  <c:v>-1.0763086419753074E-2</c:v>
                </c:pt>
                <c:pt idx="895">
                  <c:v>-1.0584086419753072E-2</c:v>
                </c:pt>
                <c:pt idx="896">
                  <c:v>-1.0213086419753072E-2</c:v>
                </c:pt>
                <c:pt idx="897">
                  <c:v>-1.0351086419753075E-2</c:v>
                </c:pt>
                <c:pt idx="898">
                  <c:v>-8.7430864197530697E-3</c:v>
                </c:pt>
                <c:pt idx="899">
                  <c:v>-8.8270864197530705E-3</c:v>
                </c:pt>
                <c:pt idx="900">
                  <c:v>-8.3710864197530724E-3</c:v>
                </c:pt>
                <c:pt idx="901">
                  <c:v>-1.0793086419753073E-2</c:v>
                </c:pt>
                <c:pt idx="902">
                  <c:v>-9.5280864197530672E-3</c:v>
                </c:pt>
                <c:pt idx="903">
                  <c:v>-1.0875086419753068E-2</c:v>
                </c:pt>
                <c:pt idx="904">
                  <c:v>-9.2980864197530697E-3</c:v>
                </c:pt>
                <c:pt idx="905">
                  <c:v>-7.8060864197530694E-3</c:v>
                </c:pt>
                <c:pt idx="906">
                  <c:v>-9.958086419753074E-3</c:v>
                </c:pt>
                <c:pt idx="907">
                  <c:v>-1.0460086419753069E-2</c:v>
                </c:pt>
                <c:pt idx="908">
                  <c:v>-8.4830864197530699E-3</c:v>
                </c:pt>
                <c:pt idx="909">
                  <c:v>-9.8060864197530746E-3</c:v>
                </c:pt>
                <c:pt idx="910">
                  <c:v>-9.3670864197530693E-3</c:v>
                </c:pt>
                <c:pt idx="911">
                  <c:v>-9.5590864197530705E-3</c:v>
                </c:pt>
                <c:pt idx="912">
                  <c:v>-1.011008641975307E-2</c:v>
                </c:pt>
                <c:pt idx="913">
                  <c:v>-1.007508641975307E-2</c:v>
                </c:pt>
                <c:pt idx="914">
                  <c:v>-8.722086419753073E-3</c:v>
                </c:pt>
                <c:pt idx="915">
                  <c:v>-8.3130864197530664E-3</c:v>
                </c:pt>
                <c:pt idx="916">
                  <c:v>-7.5870864197530724E-3</c:v>
                </c:pt>
                <c:pt idx="917">
                  <c:v>-1.0114086419753074E-2</c:v>
                </c:pt>
                <c:pt idx="918">
                  <c:v>-1.091108641975307E-2</c:v>
                </c:pt>
                <c:pt idx="919">
                  <c:v>-9.9140864197530716E-3</c:v>
                </c:pt>
                <c:pt idx="920">
                  <c:v>-9.9660864197530716E-3</c:v>
                </c:pt>
                <c:pt idx="921">
                  <c:v>-9.9320864197530723E-3</c:v>
                </c:pt>
                <c:pt idx="922">
                  <c:v>-1.0254086419753072E-2</c:v>
                </c:pt>
                <c:pt idx="923">
                  <c:v>-1.1426086419753071E-2</c:v>
                </c:pt>
                <c:pt idx="924">
                  <c:v>-1.0125086419753071E-2</c:v>
                </c:pt>
                <c:pt idx="925">
                  <c:v>-1.0282086419753068E-2</c:v>
                </c:pt>
                <c:pt idx="926">
                  <c:v>-1.1633086419753073E-2</c:v>
                </c:pt>
                <c:pt idx="927">
                  <c:v>-1.0418086419753073E-2</c:v>
                </c:pt>
                <c:pt idx="928">
                  <c:v>-1.1749086419753068E-2</c:v>
                </c:pt>
                <c:pt idx="929">
                  <c:v>-1.0990086419753069E-2</c:v>
                </c:pt>
                <c:pt idx="930">
                  <c:v>-1.1576086419753072E-2</c:v>
                </c:pt>
                <c:pt idx="931">
                  <c:v>-1.1405086419753074E-2</c:v>
                </c:pt>
                <c:pt idx="932">
                  <c:v>-9.6640864197530679E-3</c:v>
                </c:pt>
                <c:pt idx="933">
                  <c:v>-1.1259086419753071E-2</c:v>
                </c:pt>
                <c:pt idx="934">
                  <c:v>-1.1049086419753069E-2</c:v>
                </c:pt>
                <c:pt idx="935">
                  <c:v>-1.1248086419753067E-2</c:v>
                </c:pt>
                <c:pt idx="936">
                  <c:v>-1.081408641975307E-2</c:v>
                </c:pt>
                <c:pt idx="937">
                  <c:v>-1.1059086419753072E-2</c:v>
                </c:pt>
                <c:pt idx="938">
                  <c:v>-1.1183086419753071E-2</c:v>
                </c:pt>
                <c:pt idx="939">
                  <c:v>-1.0314086419753073E-2</c:v>
                </c:pt>
                <c:pt idx="940">
                  <c:v>-1.0948086419753068E-2</c:v>
                </c:pt>
                <c:pt idx="941">
                  <c:v>-1.130708641975307E-2</c:v>
                </c:pt>
                <c:pt idx="942">
                  <c:v>-1.0255086419753073E-2</c:v>
                </c:pt>
                <c:pt idx="943">
                  <c:v>-1.1353086419753074E-2</c:v>
                </c:pt>
                <c:pt idx="944">
                  <c:v>-1.1534086419753072E-2</c:v>
                </c:pt>
                <c:pt idx="945">
                  <c:v>-1.311408641975307E-2</c:v>
                </c:pt>
                <c:pt idx="946">
                  <c:v>-1.052308641975307E-2</c:v>
                </c:pt>
                <c:pt idx="947">
                  <c:v>-1.0646086419753072E-2</c:v>
                </c:pt>
                <c:pt idx="948">
                  <c:v>-1.2101086419753073E-2</c:v>
                </c:pt>
                <c:pt idx="949">
                  <c:v>-1.2483086419753073E-2</c:v>
                </c:pt>
                <c:pt idx="950">
                  <c:v>-1.2402086419753069E-2</c:v>
                </c:pt>
                <c:pt idx="951">
                  <c:v>-1.0178086419753072E-2</c:v>
                </c:pt>
                <c:pt idx="952">
                  <c:v>-1.1150086419753073E-2</c:v>
                </c:pt>
                <c:pt idx="953">
                  <c:v>-1.0058086419753073E-2</c:v>
                </c:pt>
                <c:pt idx="954">
                  <c:v>-1.0451086419753067E-2</c:v>
                </c:pt>
                <c:pt idx="955">
                  <c:v>-1.2576086419753069E-2</c:v>
                </c:pt>
                <c:pt idx="956">
                  <c:v>-1.1558086419753075E-2</c:v>
                </c:pt>
                <c:pt idx="957">
                  <c:v>-1.1965086419753072E-2</c:v>
                </c:pt>
                <c:pt idx="958">
                  <c:v>-1.1604086419753069E-2</c:v>
                </c:pt>
                <c:pt idx="959">
                  <c:v>-1.1426086419753071E-2</c:v>
                </c:pt>
                <c:pt idx="960">
                  <c:v>-1.1492086419753068E-2</c:v>
                </c:pt>
                <c:pt idx="961">
                  <c:v>-1.0876086419753069E-2</c:v>
                </c:pt>
                <c:pt idx="962">
                  <c:v>-1.1064086419753073E-2</c:v>
                </c:pt>
                <c:pt idx="963">
                  <c:v>-1.0393086419753072E-2</c:v>
                </c:pt>
                <c:pt idx="964">
                  <c:v>-1.1093086419753068E-2</c:v>
                </c:pt>
                <c:pt idx="965">
                  <c:v>-1.1155086419753074E-2</c:v>
                </c:pt>
                <c:pt idx="966">
                  <c:v>-1.0361086419753071E-2</c:v>
                </c:pt>
                <c:pt idx="967">
                  <c:v>-1.0628086419753071E-2</c:v>
                </c:pt>
                <c:pt idx="968">
                  <c:v>-1.0627086419753073E-2</c:v>
                </c:pt>
                <c:pt idx="969">
                  <c:v>-1.1473086419753073E-2</c:v>
                </c:pt>
                <c:pt idx="970">
                  <c:v>-1.0430086419753071E-2</c:v>
                </c:pt>
                <c:pt idx="971">
                  <c:v>-1.0722086419753071E-2</c:v>
                </c:pt>
                <c:pt idx="972">
                  <c:v>-1.1167086419753076E-2</c:v>
                </c:pt>
                <c:pt idx="973">
                  <c:v>-1.144208641975307E-2</c:v>
                </c:pt>
                <c:pt idx="974">
                  <c:v>-1.1125086419753072E-2</c:v>
                </c:pt>
                <c:pt idx="975">
                  <c:v>-1.2218086419753069E-2</c:v>
                </c:pt>
                <c:pt idx="976">
                  <c:v>-1.1295086419753068E-2</c:v>
                </c:pt>
                <c:pt idx="977">
                  <c:v>-1.0934086419753072E-2</c:v>
                </c:pt>
                <c:pt idx="978">
                  <c:v>-1.109508641975307E-2</c:v>
                </c:pt>
                <c:pt idx="979">
                  <c:v>-1.0307086419753073E-2</c:v>
                </c:pt>
                <c:pt idx="980">
                  <c:v>-1.0319086419753071E-2</c:v>
                </c:pt>
                <c:pt idx="981">
                  <c:v>-1.1020086419753071E-2</c:v>
                </c:pt>
                <c:pt idx="982">
                  <c:v>-1.1254086419753069E-2</c:v>
                </c:pt>
                <c:pt idx="983">
                  <c:v>-1.0371086419753074E-2</c:v>
                </c:pt>
                <c:pt idx="984">
                  <c:v>-1.1028086419753072E-2</c:v>
                </c:pt>
                <c:pt idx="985">
                  <c:v>-1.1353086419753067E-2</c:v>
                </c:pt>
                <c:pt idx="986">
                  <c:v>-9.1290864197530706E-3</c:v>
                </c:pt>
                <c:pt idx="987">
                  <c:v>-1.165708641975307E-2</c:v>
                </c:pt>
                <c:pt idx="988">
                  <c:v>-1.0920086419753068E-2</c:v>
                </c:pt>
                <c:pt idx="989">
                  <c:v>-1.234408641975307E-2</c:v>
                </c:pt>
                <c:pt idx="990">
                  <c:v>-9.8940864197530759E-3</c:v>
                </c:pt>
                <c:pt idx="991">
                  <c:v>-1.0226086419753071E-2</c:v>
                </c:pt>
                <c:pt idx="992">
                  <c:v>-1.0227086419753069E-2</c:v>
                </c:pt>
                <c:pt idx="993">
                  <c:v>-1.1511086419753073E-2</c:v>
                </c:pt>
                <c:pt idx="994">
                  <c:v>-1.000608641975307E-2</c:v>
                </c:pt>
                <c:pt idx="995">
                  <c:v>-1.1965086419753069E-2</c:v>
                </c:pt>
                <c:pt idx="996">
                  <c:v>-1.1693086419753074E-2</c:v>
                </c:pt>
                <c:pt idx="997">
                  <c:v>-1.2016086419753071E-2</c:v>
                </c:pt>
                <c:pt idx="998">
                  <c:v>-1.2082086419753071E-2</c:v>
                </c:pt>
                <c:pt idx="999">
                  <c:v>-1.0378086419753074E-2</c:v>
                </c:pt>
                <c:pt idx="1000">
                  <c:v>-1.1012086419753073E-2</c:v>
                </c:pt>
                <c:pt idx="1001">
                  <c:v>-1.085608641975307E-2</c:v>
                </c:pt>
                <c:pt idx="1002">
                  <c:v>-1.0744086419753069E-2</c:v>
                </c:pt>
                <c:pt idx="1003">
                  <c:v>-1.2124086419753072E-2</c:v>
                </c:pt>
                <c:pt idx="1004">
                  <c:v>-1.236508641975307E-2</c:v>
                </c:pt>
                <c:pt idx="1005">
                  <c:v>-1.0452086419753075E-2</c:v>
                </c:pt>
                <c:pt idx="1006">
                  <c:v>-1.1393086419753073E-2</c:v>
                </c:pt>
                <c:pt idx="1007">
                  <c:v>-1.2132086419753073E-2</c:v>
                </c:pt>
                <c:pt idx="1008">
                  <c:v>-1.0979086419753068E-2</c:v>
                </c:pt>
                <c:pt idx="1009">
                  <c:v>-1.0398086419753073E-2</c:v>
                </c:pt>
                <c:pt idx="1010">
                  <c:v>-1.1121086419753068E-2</c:v>
                </c:pt>
                <c:pt idx="1011">
                  <c:v>-1.2832086419753069E-2</c:v>
                </c:pt>
                <c:pt idx="1012">
                  <c:v>-1.1196086419753067E-2</c:v>
                </c:pt>
                <c:pt idx="1013">
                  <c:v>-1.1947086419753072E-2</c:v>
                </c:pt>
                <c:pt idx="1014">
                  <c:v>-1.0140086419753072E-2</c:v>
                </c:pt>
                <c:pt idx="1015">
                  <c:v>-1.1080086419753075E-2</c:v>
                </c:pt>
                <c:pt idx="1016">
                  <c:v>-1.0317086419753069E-2</c:v>
                </c:pt>
                <c:pt idx="1017">
                  <c:v>-1.2367086419753072E-2</c:v>
                </c:pt>
                <c:pt idx="1018">
                  <c:v>-9.6850864197530716E-3</c:v>
                </c:pt>
                <c:pt idx="1019">
                  <c:v>-1.2080086419753069E-2</c:v>
                </c:pt>
                <c:pt idx="1020">
                  <c:v>-1.1246086419753071E-2</c:v>
                </c:pt>
                <c:pt idx="1021">
                  <c:v>-1.3104086419753073E-2</c:v>
                </c:pt>
                <c:pt idx="1022">
                  <c:v>-1.2239086419753069E-2</c:v>
                </c:pt>
                <c:pt idx="1023">
                  <c:v>-1.2300086419753074E-2</c:v>
                </c:pt>
                <c:pt idx="1024">
                  <c:v>-1.210808641975307E-2</c:v>
                </c:pt>
                <c:pt idx="1025">
                  <c:v>-1.2691086419753073E-2</c:v>
                </c:pt>
                <c:pt idx="1026">
                  <c:v>-1.2966086419753071E-2</c:v>
                </c:pt>
                <c:pt idx="1027">
                  <c:v>-9.5650864197530695E-3</c:v>
                </c:pt>
                <c:pt idx="1028">
                  <c:v>-1.2319086419753073E-2</c:v>
                </c:pt>
                <c:pt idx="1029">
                  <c:v>-1.120608641975307E-2</c:v>
                </c:pt>
                <c:pt idx="1030">
                  <c:v>-1.170208641975307E-2</c:v>
                </c:pt>
                <c:pt idx="1031">
                  <c:v>-1.1984086419753067E-2</c:v>
                </c:pt>
                <c:pt idx="1032">
                  <c:v>-1.250708641975307E-2</c:v>
                </c:pt>
                <c:pt idx="1033">
                  <c:v>-1.132108641975307E-2</c:v>
                </c:pt>
                <c:pt idx="1034">
                  <c:v>-1.2021086419753069E-2</c:v>
                </c:pt>
                <c:pt idx="1035">
                  <c:v>-1.2308086419753068E-2</c:v>
                </c:pt>
                <c:pt idx="1036">
                  <c:v>-1.1688086419753073E-2</c:v>
                </c:pt>
                <c:pt idx="1037">
                  <c:v>-1.1632086419753069E-2</c:v>
                </c:pt>
                <c:pt idx="1038">
                  <c:v>-1.2041086419753072E-2</c:v>
                </c:pt>
                <c:pt idx="1039">
                  <c:v>-1.0532086419753072E-2</c:v>
                </c:pt>
                <c:pt idx="1040">
                  <c:v>-1.2262086419753074E-2</c:v>
                </c:pt>
                <c:pt idx="1041">
                  <c:v>-1.220208641975307E-2</c:v>
                </c:pt>
                <c:pt idx="1042">
                  <c:v>-1.2023086419753071E-2</c:v>
                </c:pt>
                <c:pt idx="1043">
                  <c:v>-1.0567086419753069E-2</c:v>
                </c:pt>
                <c:pt idx="1044">
                  <c:v>-1.0557086419753073E-2</c:v>
                </c:pt>
                <c:pt idx="1045">
                  <c:v>-1.1449086419753073E-2</c:v>
                </c:pt>
                <c:pt idx="1046">
                  <c:v>-1.1852086419753074E-2</c:v>
                </c:pt>
                <c:pt idx="1047">
                  <c:v>-1.2481086419753071E-2</c:v>
                </c:pt>
                <c:pt idx="1048">
                  <c:v>-1.2031086419753072E-2</c:v>
                </c:pt>
                <c:pt idx="1049">
                  <c:v>-1.1325086419753071E-2</c:v>
                </c:pt>
                <c:pt idx="1050">
                  <c:v>-9.9560864197530755E-3</c:v>
                </c:pt>
                <c:pt idx="1051">
                  <c:v>-1.1536086419753074E-2</c:v>
                </c:pt>
                <c:pt idx="1052">
                  <c:v>-1.1053086419753069E-2</c:v>
                </c:pt>
                <c:pt idx="1053">
                  <c:v>-1.1348086419753069E-2</c:v>
                </c:pt>
                <c:pt idx="1054">
                  <c:v>-1.1226086419753076E-2</c:v>
                </c:pt>
                <c:pt idx="1055">
                  <c:v>-1.0771086419753072E-2</c:v>
                </c:pt>
                <c:pt idx="1056">
                  <c:v>-1.0878086419753071E-2</c:v>
                </c:pt>
                <c:pt idx="1057">
                  <c:v>-1.1159086419753071E-2</c:v>
                </c:pt>
                <c:pt idx="1058">
                  <c:v>-1.1084086419753069E-2</c:v>
                </c:pt>
                <c:pt idx="1059">
                  <c:v>-1.1004086419753069E-2</c:v>
                </c:pt>
                <c:pt idx="1060">
                  <c:v>-1.1544086419753068E-2</c:v>
                </c:pt>
                <c:pt idx="1061">
                  <c:v>-1.101208641975307E-2</c:v>
                </c:pt>
                <c:pt idx="1062">
                  <c:v>-1.3029086419753071E-2</c:v>
                </c:pt>
                <c:pt idx="1063">
                  <c:v>-1.149808641975307E-2</c:v>
                </c:pt>
                <c:pt idx="1064">
                  <c:v>-1.0115086419753068E-2</c:v>
                </c:pt>
                <c:pt idx="1065">
                  <c:v>-1.0962086419753072E-2</c:v>
                </c:pt>
                <c:pt idx="1066">
                  <c:v>-1.0741086419753069E-2</c:v>
                </c:pt>
                <c:pt idx="1067">
                  <c:v>-1.1492086419753071E-2</c:v>
                </c:pt>
                <c:pt idx="1068">
                  <c:v>-1.1732086419753068E-2</c:v>
                </c:pt>
                <c:pt idx="1069">
                  <c:v>-1.0805086419753068E-2</c:v>
                </c:pt>
                <c:pt idx="1070">
                  <c:v>-1.1548086419753072E-2</c:v>
                </c:pt>
                <c:pt idx="1071">
                  <c:v>-1.1855086419753073E-2</c:v>
                </c:pt>
                <c:pt idx="1072">
                  <c:v>-1.1305086419753071E-2</c:v>
                </c:pt>
                <c:pt idx="1073">
                  <c:v>-1.0570086419753068E-2</c:v>
                </c:pt>
                <c:pt idx="1074">
                  <c:v>-1.000308641975307E-2</c:v>
                </c:pt>
                <c:pt idx="1075">
                  <c:v>-1.0625086419753075E-2</c:v>
                </c:pt>
                <c:pt idx="1076">
                  <c:v>-1.1042086419753069E-2</c:v>
                </c:pt>
                <c:pt idx="1077">
                  <c:v>-1.1100086419753068E-2</c:v>
                </c:pt>
                <c:pt idx="1078">
                  <c:v>-1.0213086419753072E-2</c:v>
                </c:pt>
                <c:pt idx="1079">
                  <c:v>-1.0889086419753068E-2</c:v>
                </c:pt>
                <c:pt idx="1080">
                  <c:v>-1.1083086419753068E-2</c:v>
                </c:pt>
                <c:pt idx="1081">
                  <c:v>-1.0625086419753071E-2</c:v>
                </c:pt>
                <c:pt idx="1082">
                  <c:v>-1.1562086419753068E-2</c:v>
                </c:pt>
                <c:pt idx="1083">
                  <c:v>-1.1423086419753068E-2</c:v>
                </c:pt>
                <c:pt idx="1084">
                  <c:v>-1.0800086419753073E-2</c:v>
                </c:pt>
                <c:pt idx="1085">
                  <c:v>-1.0447086419753074E-2</c:v>
                </c:pt>
                <c:pt idx="1086">
                  <c:v>-8.9930864197530699E-3</c:v>
                </c:pt>
                <c:pt idx="1087">
                  <c:v>-1.0293086419753069E-2</c:v>
                </c:pt>
                <c:pt idx="1088">
                  <c:v>-1.0061086419753073E-2</c:v>
                </c:pt>
                <c:pt idx="1089">
                  <c:v>-9.8700864197530692E-3</c:v>
                </c:pt>
                <c:pt idx="1090">
                  <c:v>-9.6550864197530693E-3</c:v>
                </c:pt>
                <c:pt idx="1091">
                  <c:v>-1.136608641975307E-2</c:v>
                </c:pt>
                <c:pt idx="1092">
                  <c:v>-1.0461086419753074E-2</c:v>
                </c:pt>
                <c:pt idx="1093">
                  <c:v>-1.0527086419753074E-2</c:v>
                </c:pt>
                <c:pt idx="1094">
                  <c:v>-1.1982086419753075E-2</c:v>
                </c:pt>
                <c:pt idx="1095">
                  <c:v>-1.0542086419753072E-2</c:v>
                </c:pt>
                <c:pt idx="1096">
                  <c:v>-1.0150086419753068E-2</c:v>
                </c:pt>
                <c:pt idx="1097">
                  <c:v>-1.0729086419753068E-2</c:v>
                </c:pt>
                <c:pt idx="1098">
                  <c:v>-1.0327086419753068E-2</c:v>
                </c:pt>
                <c:pt idx="1099">
                  <c:v>-1.0726086419753072E-2</c:v>
                </c:pt>
                <c:pt idx="1100">
                  <c:v>-1.0586086419753067E-2</c:v>
                </c:pt>
                <c:pt idx="1101">
                  <c:v>-1.0705086419753072E-2</c:v>
                </c:pt>
                <c:pt idx="1102">
                  <c:v>-1.0328086419753069E-2</c:v>
                </c:pt>
                <c:pt idx="1103">
                  <c:v>-1.010708641975307E-2</c:v>
                </c:pt>
                <c:pt idx="1104">
                  <c:v>-1.018308641975307E-2</c:v>
                </c:pt>
                <c:pt idx="1105">
                  <c:v>-9.1010864197530704E-3</c:v>
                </c:pt>
                <c:pt idx="1106">
                  <c:v>-1.0261086419753072E-2</c:v>
                </c:pt>
                <c:pt idx="1107">
                  <c:v>-1.0192086419753069E-2</c:v>
                </c:pt>
                <c:pt idx="1108">
                  <c:v>-1.0387086419753073E-2</c:v>
                </c:pt>
                <c:pt idx="1109">
                  <c:v>-9.3060864197530672E-3</c:v>
                </c:pt>
                <c:pt idx="1110">
                  <c:v>-9.2480864197530717E-3</c:v>
                </c:pt>
                <c:pt idx="1111">
                  <c:v>-9.9150864197530726E-3</c:v>
                </c:pt>
                <c:pt idx="1112">
                  <c:v>-1.005108641975307E-2</c:v>
                </c:pt>
                <c:pt idx="1113">
                  <c:v>-9.8260864197530669E-3</c:v>
                </c:pt>
                <c:pt idx="1114">
                  <c:v>-1.082808641975307E-2</c:v>
                </c:pt>
                <c:pt idx="1115">
                  <c:v>-1.1483086419753073E-2</c:v>
                </c:pt>
                <c:pt idx="1116">
                  <c:v>-1.050608641975307E-2</c:v>
                </c:pt>
                <c:pt idx="1117">
                  <c:v>-9.8790864197530713E-3</c:v>
                </c:pt>
                <c:pt idx="1118">
                  <c:v>-1.0404086419753072E-2</c:v>
                </c:pt>
                <c:pt idx="1119">
                  <c:v>-9.1620864197530724E-3</c:v>
                </c:pt>
                <c:pt idx="1120">
                  <c:v>-9.7370864197530681E-3</c:v>
                </c:pt>
                <c:pt idx="1121">
                  <c:v>-9.2900864197530721E-3</c:v>
                </c:pt>
                <c:pt idx="1122">
                  <c:v>-1.0524086419753068E-2</c:v>
                </c:pt>
                <c:pt idx="1123">
                  <c:v>-1.0085086419753076E-2</c:v>
                </c:pt>
                <c:pt idx="1124">
                  <c:v>-9.1790864197530721E-3</c:v>
                </c:pt>
                <c:pt idx="1125">
                  <c:v>-1.0511086419753068E-2</c:v>
                </c:pt>
                <c:pt idx="1126">
                  <c:v>-1.0120086419753073E-2</c:v>
                </c:pt>
                <c:pt idx="1127">
                  <c:v>-9.3900864197530715E-3</c:v>
                </c:pt>
                <c:pt idx="1128">
                  <c:v>-9.2610864197530708E-3</c:v>
                </c:pt>
                <c:pt idx="1129">
                  <c:v>-8.6940864197530728E-3</c:v>
                </c:pt>
                <c:pt idx="1130">
                  <c:v>-8.6210864197530691E-3</c:v>
                </c:pt>
                <c:pt idx="1131">
                  <c:v>-9.3030864197530677E-3</c:v>
                </c:pt>
                <c:pt idx="1132">
                  <c:v>-1.0583086419753071E-2</c:v>
                </c:pt>
                <c:pt idx="1133">
                  <c:v>-9.6980864197530707E-3</c:v>
                </c:pt>
                <c:pt idx="1134">
                  <c:v>-9.6630864197530669E-3</c:v>
                </c:pt>
                <c:pt idx="1135">
                  <c:v>-9.3830864197530679E-3</c:v>
                </c:pt>
                <c:pt idx="1136">
                  <c:v>-9.4240864197530708E-3</c:v>
                </c:pt>
                <c:pt idx="1137">
                  <c:v>-9.6760864197530695E-3</c:v>
                </c:pt>
                <c:pt idx="1138">
                  <c:v>-9.0790864197530761E-3</c:v>
                </c:pt>
                <c:pt idx="1139">
                  <c:v>-9.1490864197530733E-3</c:v>
                </c:pt>
                <c:pt idx="1140">
                  <c:v>-8.4630864197530742E-3</c:v>
                </c:pt>
                <c:pt idx="1141">
                  <c:v>-8.8770864197530719E-3</c:v>
                </c:pt>
                <c:pt idx="1142">
                  <c:v>-9.8580864197530677E-3</c:v>
                </c:pt>
                <c:pt idx="1143">
                  <c:v>-9.0970864197530733E-3</c:v>
                </c:pt>
                <c:pt idx="1144">
                  <c:v>-8.9810864197530718E-3</c:v>
                </c:pt>
                <c:pt idx="1145">
                  <c:v>-1.046108641975307E-2</c:v>
                </c:pt>
                <c:pt idx="1146">
                  <c:v>-1.0019086419753073E-2</c:v>
                </c:pt>
                <c:pt idx="1147">
                  <c:v>-9.5230864197530726E-3</c:v>
                </c:pt>
                <c:pt idx="1148">
                  <c:v>-8.9130864197530697E-3</c:v>
                </c:pt>
                <c:pt idx="1149">
                  <c:v>-9.4860864197530703E-3</c:v>
                </c:pt>
                <c:pt idx="1150">
                  <c:v>-9.9880864197530693E-3</c:v>
                </c:pt>
                <c:pt idx="1151">
                  <c:v>-7.9570864197530712E-3</c:v>
                </c:pt>
                <c:pt idx="1152">
                  <c:v>-9.3460864197530691E-3</c:v>
                </c:pt>
                <c:pt idx="1153">
                  <c:v>-1.0604086419753075E-2</c:v>
                </c:pt>
                <c:pt idx="1154">
                  <c:v>-9.1470864197530678E-3</c:v>
                </c:pt>
                <c:pt idx="1155">
                  <c:v>-9.1060864197530719E-3</c:v>
                </c:pt>
                <c:pt idx="1156">
                  <c:v>-9.1860864197530687E-3</c:v>
                </c:pt>
                <c:pt idx="1157">
                  <c:v>-9.0470864197530684E-3</c:v>
                </c:pt>
                <c:pt idx="1158">
                  <c:v>-8.6150864197530701E-3</c:v>
                </c:pt>
                <c:pt idx="1159">
                  <c:v>-8.9780864197530723E-3</c:v>
                </c:pt>
                <c:pt idx="1160">
                  <c:v>-9.5490864197530743E-3</c:v>
                </c:pt>
                <c:pt idx="1161">
                  <c:v>-8.2890864197530702E-3</c:v>
                </c:pt>
                <c:pt idx="1162">
                  <c:v>-9.959086419753075E-3</c:v>
                </c:pt>
                <c:pt idx="1163">
                  <c:v>-9.6090864197530684E-3</c:v>
                </c:pt>
                <c:pt idx="1164">
                  <c:v>-9.4960864197530734E-3</c:v>
                </c:pt>
                <c:pt idx="1165">
                  <c:v>-8.8250864197530754E-3</c:v>
                </c:pt>
                <c:pt idx="1166">
                  <c:v>-8.4460864197530676E-3</c:v>
                </c:pt>
                <c:pt idx="1167">
                  <c:v>-8.1200864197530712E-3</c:v>
                </c:pt>
                <c:pt idx="1168">
                  <c:v>-9.402086419753073E-3</c:v>
                </c:pt>
                <c:pt idx="1169">
                  <c:v>-9.9370864197530738E-3</c:v>
                </c:pt>
                <c:pt idx="1170">
                  <c:v>-9.3820864197530704E-3</c:v>
                </c:pt>
                <c:pt idx="1171">
                  <c:v>-1.0597086419753068E-2</c:v>
                </c:pt>
                <c:pt idx="1172">
                  <c:v>-7.0250864197530689E-3</c:v>
                </c:pt>
                <c:pt idx="1173">
                  <c:v>-8.5900864197530728E-3</c:v>
                </c:pt>
                <c:pt idx="1174">
                  <c:v>-9.5240864197530736E-3</c:v>
                </c:pt>
                <c:pt idx="1175">
                  <c:v>-9.0300864197530688E-3</c:v>
                </c:pt>
                <c:pt idx="1176">
                  <c:v>-9.1590864197530729E-3</c:v>
                </c:pt>
                <c:pt idx="1177">
                  <c:v>-8.1880864197530732E-3</c:v>
                </c:pt>
                <c:pt idx="1178">
                  <c:v>-8.3610864197530693E-3</c:v>
                </c:pt>
                <c:pt idx="1179">
                  <c:v>-8.6590864197530724E-3</c:v>
                </c:pt>
                <c:pt idx="1180">
                  <c:v>-8.0200864197530718E-3</c:v>
                </c:pt>
                <c:pt idx="1181">
                  <c:v>-9.1090864197530715E-3</c:v>
                </c:pt>
                <c:pt idx="1182">
                  <c:v>-8.9720864197530663E-3</c:v>
                </c:pt>
                <c:pt idx="1183">
                  <c:v>-8.9530864197530716E-3</c:v>
                </c:pt>
                <c:pt idx="1184">
                  <c:v>-7.1810864197530688E-3</c:v>
                </c:pt>
                <c:pt idx="1185">
                  <c:v>-7.1830864197530708E-3</c:v>
                </c:pt>
                <c:pt idx="1186">
                  <c:v>-8.3930864197530701E-3</c:v>
                </c:pt>
                <c:pt idx="1187">
                  <c:v>-1.0169086419753073E-2</c:v>
                </c:pt>
                <c:pt idx="1188">
                  <c:v>-9.5460864197530679E-3</c:v>
                </c:pt>
                <c:pt idx="1189">
                  <c:v>-8.5960864197530684E-3</c:v>
                </c:pt>
                <c:pt idx="1190">
                  <c:v>-9.2660864197530723E-3</c:v>
                </c:pt>
                <c:pt idx="1191">
                  <c:v>-8.6950864197530738E-3</c:v>
                </c:pt>
                <c:pt idx="1192">
                  <c:v>-8.6780864197530672E-3</c:v>
                </c:pt>
                <c:pt idx="1193">
                  <c:v>-8.9030864197530667E-3</c:v>
                </c:pt>
                <c:pt idx="1194">
                  <c:v>-8.6820864197530746E-3</c:v>
                </c:pt>
                <c:pt idx="1195">
                  <c:v>-9.2070864197530741E-3</c:v>
                </c:pt>
                <c:pt idx="1196">
                  <c:v>-9.3720864197530708E-3</c:v>
                </c:pt>
                <c:pt idx="1197">
                  <c:v>-8.2620864197530675E-3</c:v>
                </c:pt>
                <c:pt idx="1198">
                  <c:v>-9.4160864197530732E-3</c:v>
                </c:pt>
                <c:pt idx="1199">
                  <c:v>-8.1660864197530686E-3</c:v>
                </c:pt>
                <c:pt idx="1200">
                  <c:v>-9.1350864197530697E-3</c:v>
                </c:pt>
                <c:pt idx="1201">
                  <c:v>-8.6560864197530694E-3</c:v>
                </c:pt>
                <c:pt idx="1202">
                  <c:v>-8.6930864197530683E-3</c:v>
                </c:pt>
                <c:pt idx="1203">
                  <c:v>-8.5930864197530724E-3</c:v>
                </c:pt>
                <c:pt idx="1204">
                  <c:v>-7.9260864197530714E-3</c:v>
                </c:pt>
                <c:pt idx="1205">
                  <c:v>-8.7050864197530699E-3</c:v>
                </c:pt>
                <c:pt idx="1206">
                  <c:v>-7.0330864197530735E-3</c:v>
                </c:pt>
                <c:pt idx="1207">
                  <c:v>-8.5640864197530676E-3</c:v>
                </c:pt>
                <c:pt idx="1208">
                  <c:v>-8.2550864197530709E-3</c:v>
                </c:pt>
                <c:pt idx="1209">
                  <c:v>-8.26808641975307E-3</c:v>
                </c:pt>
                <c:pt idx="1210">
                  <c:v>-8.3530864197530752E-3</c:v>
                </c:pt>
                <c:pt idx="1211">
                  <c:v>-8.4420864197530705E-3</c:v>
                </c:pt>
                <c:pt idx="1212">
                  <c:v>-7.6240864197530712E-3</c:v>
                </c:pt>
                <c:pt idx="1213">
                  <c:v>-8.6660864197530725E-3</c:v>
                </c:pt>
                <c:pt idx="1214">
                  <c:v>-8.4820864197530689E-3</c:v>
                </c:pt>
                <c:pt idx="1215">
                  <c:v>-8.0080864197530736E-3</c:v>
                </c:pt>
                <c:pt idx="1216">
                  <c:v>-7.8560864197530743E-3</c:v>
                </c:pt>
                <c:pt idx="1217">
                  <c:v>-8.2110864197530685E-3</c:v>
                </c:pt>
                <c:pt idx="1218">
                  <c:v>-7.9870864197530735E-3</c:v>
                </c:pt>
                <c:pt idx="1219">
                  <c:v>-9.5090864197530725E-3</c:v>
                </c:pt>
                <c:pt idx="1220">
                  <c:v>-8.5920864197530714E-3</c:v>
                </c:pt>
                <c:pt idx="1221">
                  <c:v>-7.4430864197530672E-3</c:v>
                </c:pt>
                <c:pt idx="1222">
                  <c:v>-7.7320864197530682E-3</c:v>
                </c:pt>
                <c:pt idx="1223">
                  <c:v>-7.7270864197530702E-3</c:v>
                </c:pt>
                <c:pt idx="1224">
                  <c:v>-6.9260864197530705E-3</c:v>
                </c:pt>
                <c:pt idx="1225">
                  <c:v>-6.8580864197530719E-3</c:v>
                </c:pt>
                <c:pt idx="1226">
                  <c:v>-7.9310864197530678E-3</c:v>
                </c:pt>
                <c:pt idx="1227">
                  <c:v>-7.5530864197530731E-3</c:v>
                </c:pt>
                <c:pt idx="1228">
                  <c:v>-6.4780864197530735E-3</c:v>
                </c:pt>
                <c:pt idx="1229">
                  <c:v>-7.2390864197530679E-3</c:v>
                </c:pt>
                <c:pt idx="1230">
                  <c:v>-8.1460864197530694E-3</c:v>
                </c:pt>
                <c:pt idx="1231">
                  <c:v>-7.3950864197530712E-3</c:v>
                </c:pt>
                <c:pt idx="1232">
                  <c:v>-7.0220864197530694E-3</c:v>
                </c:pt>
                <c:pt idx="1233">
                  <c:v>-6.8750864197530751E-3</c:v>
                </c:pt>
                <c:pt idx="1234">
                  <c:v>-5.9000864197530714E-3</c:v>
                </c:pt>
                <c:pt idx="1235">
                  <c:v>-7.6000864197530715E-3</c:v>
                </c:pt>
                <c:pt idx="1236">
                  <c:v>-7.3170864197530695E-3</c:v>
                </c:pt>
                <c:pt idx="1237">
                  <c:v>-6.9060864197530748E-3</c:v>
                </c:pt>
                <c:pt idx="1238">
                  <c:v>-7.0160864197530669E-3</c:v>
                </c:pt>
                <c:pt idx="1239">
                  <c:v>-8.2530864197530689E-3</c:v>
                </c:pt>
                <c:pt idx="1240">
                  <c:v>-7.6980864197530724E-3</c:v>
                </c:pt>
                <c:pt idx="1241">
                  <c:v>-6.5460864197530756E-3</c:v>
                </c:pt>
                <c:pt idx="1242">
                  <c:v>-6.7960864197530724E-3</c:v>
                </c:pt>
                <c:pt idx="1243">
                  <c:v>-7.0360864197530695E-3</c:v>
                </c:pt>
                <c:pt idx="1244">
                  <c:v>-8.0620864197530687E-3</c:v>
                </c:pt>
                <c:pt idx="1245">
                  <c:v>-8.4160864197530723E-3</c:v>
                </c:pt>
                <c:pt idx="1246">
                  <c:v>-4.8900864197530709E-3</c:v>
                </c:pt>
                <c:pt idx="1247">
                  <c:v>-6.6220864197530718E-3</c:v>
                </c:pt>
                <c:pt idx="1248">
                  <c:v>-6.2930864197530724E-3</c:v>
                </c:pt>
                <c:pt idx="1249">
                  <c:v>-6.1040864197530742E-3</c:v>
                </c:pt>
                <c:pt idx="1250">
                  <c:v>-7.3710864197530715E-3</c:v>
                </c:pt>
                <c:pt idx="1251">
                  <c:v>-5.8900864197530753E-3</c:v>
                </c:pt>
                <c:pt idx="1252">
                  <c:v>-6.5680864197530733E-3</c:v>
                </c:pt>
                <c:pt idx="1253">
                  <c:v>-5.7100864197530687E-3</c:v>
                </c:pt>
                <c:pt idx="1254">
                  <c:v>-5.8320864197530728E-3</c:v>
                </c:pt>
                <c:pt idx="1255">
                  <c:v>-7.2800864197530672E-3</c:v>
                </c:pt>
                <c:pt idx="1256">
                  <c:v>-6.4690864197530749E-3</c:v>
                </c:pt>
                <c:pt idx="1257">
                  <c:v>-7.004086419753074E-3</c:v>
                </c:pt>
                <c:pt idx="1258">
                  <c:v>-6.073086419753071E-3</c:v>
                </c:pt>
                <c:pt idx="1259">
                  <c:v>-5.9160864197530735E-3</c:v>
                </c:pt>
                <c:pt idx="1260">
                  <c:v>-8.1580864197530745E-3</c:v>
                </c:pt>
                <c:pt idx="1261">
                  <c:v>-7.5330864197530704E-3</c:v>
                </c:pt>
                <c:pt idx="1262">
                  <c:v>-7.6890864197530703E-3</c:v>
                </c:pt>
                <c:pt idx="1263">
                  <c:v>-6.4010864197530729E-3</c:v>
                </c:pt>
                <c:pt idx="1264">
                  <c:v>-5.124086419753069E-3</c:v>
                </c:pt>
                <c:pt idx="1265">
                  <c:v>-6.5370864197530736E-3</c:v>
                </c:pt>
                <c:pt idx="1266">
                  <c:v>-6.809086419753075E-3</c:v>
                </c:pt>
                <c:pt idx="1267">
                  <c:v>-6.0950864197530721E-3</c:v>
                </c:pt>
                <c:pt idx="1268">
                  <c:v>-6.3180864197530696E-3</c:v>
                </c:pt>
                <c:pt idx="1269">
                  <c:v>-6.2750864197530683E-3</c:v>
                </c:pt>
                <c:pt idx="1270">
                  <c:v>-5.7980864197530665E-3</c:v>
                </c:pt>
                <c:pt idx="1271">
                  <c:v>-7.3070864197530717E-3</c:v>
                </c:pt>
                <c:pt idx="1272">
                  <c:v>-6.9500864197530685E-3</c:v>
                </c:pt>
                <c:pt idx="1273">
                  <c:v>-5.6880864197530676E-3</c:v>
                </c:pt>
                <c:pt idx="1274">
                  <c:v>-6.6180864197530748E-3</c:v>
                </c:pt>
                <c:pt idx="1275">
                  <c:v>-5.7250864197530733E-3</c:v>
                </c:pt>
                <c:pt idx="1276">
                  <c:v>-7.6630864197530721E-3</c:v>
                </c:pt>
                <c:pt idx="1277">
                  <c:v>-6.4360864197530697E-3</c:v>
                </c:pt>
                <c:pt idx="1278">
                  <c:v>-6.3920864197530708E-3</c:v>
                </c:pt>
                <c:pt idx="1279">
                  <c:v>-6.2410864197530724E-3</c:v>
                </c:pt>
                <c:pt idx="1280">
                  <c:v>-7.3080864197530744E-3</c:v>
                </c:pt>
                <c:pt idx="1281">
                  <c:v>-6.8230864197530699E-3</c:v>
                </c:pt>
                <c:pt idx="1282">
                  <c:v>-6.1280864197530704E-3</c:v>
                </c:pt>
                <c:pt idx="1283">
                  <c:v>-8.5200864197530722E-3</c:v>
                </c:pt>
                <c:pt idx="1284">
                  <c:v>-6.3420864197530728E-3</c:v>
                </c:pt>
                <c:pt idx="1285">
                  <c:v>-6.9680864197530674E-3</c:v>
                </c:pt>
                <c:pt idx="1286">
                  <c:v>-6.3100864197530721E-3</c:v>
                </c:pt>
                <c:pt idx="1287">
                  <c:v>-6.9110864197530712E-3</c:v>
                </c:pt>
                <c:pt idx="1288">
                  <c:v>-6.3470864197530674E-3</c:v>
                </c:pt>
                <c:pt idx="1289">
                  <c:v>-5.126086419753071E-3</c:v>
                </c:pt>
                <c:pt idx="1290">
                  <c:v>-5.2880864197530734E-3</c:v>
                </c:pt>
                <c:pt idx="1291">
                  <c:v>-6.6600864197530717E-3</c:v>
                </c:pt>
                <c:pt idx="1292">
                  <c:v>-6.2130864197530722E-3</c:v>
                </c:pt>
                <c:pt idx="1293">
                  <c:v>-7.4520864197530692E-3</c:v>
                </c:pt>
                <c:pt idx="1294">
                  <c:v>-5.8880864197530733E-3</c:v>
                </c:pt>
                <c:pt idx="1295">
                  <c:v>-6.6480864197530701E-3</c:v>
                </c:pt>
                <c:pt idx="1296">
                  <c:v>-4.9220864197530717E-3</c:v>
                </c:pt>
                <c:pt idx="1297">
                  <c:v>-7.3310864197530697E-3</c:v>
                </c:pt>
                <c:pt idx="1298">
                  <c:v>-5.7450864197530725E-3</c:v>
                </c:pt>
                <c:pt idx="1299">
                  <c:v>-4.1910864197530727E-3</c:v>
                </c:pt>
                <c:pt idx="1300">
                  <c:v>7.0338135802469285E-3</c:v>
                </c:pt>
                <c:pt idx="1301">
                  <c:v>2.5562173580246931E-2</c:v>
                </c:pt>
                <c:pt idx="1302">
                  <c:v>2.5562143580246926E-2</c:v>
                </c:pt>
                <c:pt idx="1303">
                  <c:v>2.5562163580246933E-2</c:v>
                </c:pt>
                <c:pt idx="1304">
                  <c:v>-6.2000864197530731E-3</c:v>
                </c:pt>
                <c:pt idx="1305">
                  <c:v>-3.4190864197530674E-3</c:v>
                </c:pt>
                <c:pt idx="1306">
                  <c:v>-2.4910864197530726E-3</c:v>
                </c:pt>
                <c:pt idx="1307">
                  <c:v>-2.8908641975307348E-4</c:v>
                </c:pt>
                <c:pt idx="1308">
                  <c:v>5.991358024693208E-5</c:v>
                </c:pt>
                <c:pt idx="1309">
                  <c:v>-9.1108641975306756E-4</c:v>
                </c:pt>
                <c:pt idx="1310">
                  <c:v>-1.9880864197530691E-3</c:v>
                </c:pt>
                <c:pt idx="1311">
                  <c:v>-3.1350864197530713E-3</c:v>
                </c:pt>
                <c:pt idx="1312">
                  <c:v>-3.7890864197530696E-3</c:v>
                </c:pt>
                <c:pt idx="1313">
                  <c:v>-5.2650864197530747E-3</c:v>
                </c:pt>
                <c:pt idx="1314">
                  <c:v>-6.070086419753068E-3</c:v>
                </c:pt>
                <c:pt idx="1315">
                  <c:v>-6.3850864197530742E-3</c:v>
                </c:pt>
                <c:pt idx="1316">
                  <c:v>-5.8220864197530663E-3</c:v>
                </c:pt>
                <c:pt idx="1317">
                  <c:v>-4.3190864197530689E-3</c:v>
                </c:pt>
                <c:pt idx="1318">
                  <c:v>-5.8390864197530729E-3</c:v>
                </c:pt>
                <c:pt idx="1319">
                  <c:v>-6.4970864197530717E-3</c:v>
                </c:pt>
                <c:pt idx="1320">
                  <c:v>-6.6900864197530739E-3</c:v>
                </c:pt>
                <c:pt idx="1321">
                  <c:v>-6.2070864197530731E-3</c:v>
                </c:pt>
                <c:pt idx="1322">
                  <c:v>-5.5620864197530699E-3</c:v>
                </c:pt>
                <c:pt idx="1323">
                  <c:v>-5.2400864197530688E-3</c:v>
                </c:pt>
                <c:pt idx="1324">
                  <c:v>-6.8280864197530679E-3</c:v>
                </c:pt>
                <c:pt idx="1325">
                  <c:v>-6.803086419753069E-3</c:v>
                </c:pt>
                <c:pt idx="1326">
                  <c:v>-5.8540864197530688E-3</c:v>
                </c:pt>
                <c:pt idx="1327">
                  <c:v>-7.2740864197530716E-3</c:v>
                </c:pt>
                <c:pt idx="1328">
                  <c:v>-6.9770864197530695E-3</c:v>
                </c:pt>
                <c:pt idx="1329">
                  <c:v>-5.2850864197530739E-3</c:v>
                </c:pt>
                <c:pt idx="1330">
                  <c:v>-6.6180864197530696E-3</c:v>
                </c:pt>
                <c:pt idx="1331">
                  <c:v>-6.5320864197530703E-3</c:v>
                </c:pt>
                <c:pt idx="1332">
                  <c:v>-5.6140864197530716E-3</c:v>
                </c:pt>
                <c:pt idx="1333">
                  <c:v>-4.5680864197530698E-3</c:v>
                </c:pt>
                <c:pt idx="1334">
                  <c:v>-5.6510864197530705E-3</c:v>
                </c:pt>
                <c:pt idx="1335">
                  <c:v>-7.0470864197530684E-3</c:v>
                </c:pt>
                <c:pt idx="1336">
                  <c:v>-6.0390864197530682E-3</c:v>
                </c:pt>
                <c:pt idx="1337">
                  <c:v>-5.8400864197530704E-3</c:v>
                </c:pt>
                <c:pt idx="1338">
                  <c:v>-6.2250864197530738E-3</c:v>
                </c:pt>
                <c:pt idx="1339">
                  <c:v>-5.5040864197530692E-3</c:v>
                </c:pt>
                <c:pt idx="1340">
                  <c:v>-6.0630864197530679E-3</c:v>
                </c:pt>
                <c:pt idx="1341">
                  <c:v>-4.7730864197530684E-3</c:v>
                </c:pt>
                <c:pt idx="1342">
                  <c:v>-5.7380864197530759E-3</c:v>
                </c:pt>
                <c:pt idx="1343">
                  <c:v>-5.3800864197530683E-3</c:v>
                </c:pt>
                <c:pt idx="1344">
                  <c:v>-5.4590864197530693E-3</c:v>
                </c:pt>
                <c:pt idx="1345">
                  <c:v>-6.3170864197530686E-3</c:v>
                </c:pt>
                <c:pt idx="1346">
                  <c:v>-5.9260864197530731E-3</c:v>
                </c:pt>
                <c:pt idx="1347">
                  <c:v>-4.0610864197530745E-3</c:v>
                </c:pt>
                <c:pt idx="1348">
                  <c:v>-5.1320864197530701E-3</c:v>
                </c:pt>
                <c:pt idx="1349">
                  <c:v>-5.5880864197530682E-3</c:v>
                </c:pt>
                <c:pt idx="1350">
                  <c:v>-4.7350864197530755E-3</c:v>
                </c:pt>
                <c:pt idx="1351">
                  <c:v>-7.2180864197530694E-3</c:v>
                </c:pt>
                <c:pt idx="1352">
                  <c:v>-6.3720864197530733E-3</c:v>
                </c:pt>
                <c:pt idx="1353">
                  <c:v>-5.5660864197530704E-3</c:v>
                </c:pt>
                <c:pt idx="1354">
                  <c:v>-4.5480864197530724E-3</c:v>
                </c:pt>
                <c:pt idx="1355">
                  <c:v>-7.2350864197530708E-3</c:v>
                </c:pt>
                <c:pt idx="1356">
                  <c:v>-3.4460864197530736E-3</c:v>
                </c:pt>
                <c:pt idx="1357">
                  <c:v>-3.9790864197530688E-3</c:v>
                </c:pt>
                <c:pt idx="1358">
                  <c:v>-5.2420864197530691E-3</c:v>
                </c:pt>
                <c:pt idx="1359">
                  <c:v>-3.9110864197530737E-3</c:v>
                </c:pt>
                <c:pt idx="1360">
                  <c:v>-6.1280864197530739E-3</c:v>
                </c:pt>
                <c:pt idx="1361">
                  <c:v>-5.7230864197530713E-3</c:v>
                </c:pt>
                <c:pt idx="1362">
                  <c:v>-5.2680864197530743E-3</c:v>
                </c:pt>
                <c:pt idx="1363">
                  <c:v>-6.0710864197530724E-3</c:v>
                </c:pt>
                <c:pt idx="1364">
                  <c:v>-4.6260864197530706E-3</c:v>
                </c:pt>
                <c:pt idx="1365">
                  <c:v>-4.447086419753072E-3</c:v>
                </c:pt>
                <c:pt idx="1366">
                  <c:v>-6.3660864197530725E-3</c:v>
                </c:pt>
                <c:pt idx="1367">
                  <c:v>-4.7450864197530682E-3</c:v>
                </c:pt>
                <c:pt idx="1368">
                  <c:v>-5.5680864197530724E-3</c:v>
                </c:pt>
                <c:pt idx="1369">
                  <c:v>-6.6900864197530704E-3</c:v>
                </c:pt>
                <c:pt idx="1370">
                  <c:v>-4.7920864197530735E-3</c:v>
                </c:pt>
                <c:pt idx="1371">
                  <c:v>-3.5440864197530744E-3</c:v>
                </c:pt>
                <c:pt idx="1372">
                  <c:v>-3.5040864197530708E-3</c:v>
                </c:pt>
                <c:pt idx="1373">
                  <c:v>-4.4420864197530739E-3</c:v>
                </c:pt>
                <c:pt idx="1374">
                  <c:v>-4.0840864197530732E-3</c:v>
                </c:pt>
                <c:pt idx="1375">
                  <c:v>-4.8980864197530685E-3</c:v>
                </c:pt>
                <c:pt idx="1376">
                  <c:v>-5.0310864197530697E-3</c:v>
                </c:pt>
                <c:pt idx="1377">
                  <c:v>-5.3010864197530691E-3</c:v>
                </c:pt>
                <c:pt idx="1378">
                  <c:v>-4.7700864197530706E-3</c:v>
                </c:pt>
                <c:pt idx="1379">
                  <c:v>-4.4910864197530743E-3</c:v>
                </c:pt>
                <c:pt idx="1380">
                  <c:v>-4.5950864197530691E-3</c:v>
                </c:pt>
                <c:pt idx="1381">
                  <c:v>-3.9550864197530691E-3</c:v>
                </c:pt>
                <c:pt idx="1382">
                  <c:v>-5.2280864197530742E-3</c:v>
                </c:pt>
                <c:pt idx="1383">
                  <c:v>-5.4170864197530672E-3</c:v>
                </c:pt>
                <c:pt idx="1384">
                  <c:v>-3.8980864197530746E-3</c:v>
                </c:pt>
                <c:pt idx="1385">
                  <c:v>-4.220086419753067E-3</c:v>
                </c:pt>
                <c:pt idx="1386">
                  <c:v>-4.3050864197530722E-3</c:v>
                </c:pt>
                <c:pt idx="1387">
                  <c:v>-5.1250864197530735E-3</c:v>
                </c:pt>
                <c:pt idx="1388">
                  <c:v>-5.1830864197530673E-3</c:v>
                </c:pt>
                <c:pt idx="1389">
                  <c:v>-4.0340864197530701E-3</c:v>
                </c:pt>
                <c:pt idx="1390">
                  <c:v>-6.3360864197530686E-3</c:v>
                </c:pt>
                <c:pt idx="1391">
                  <c:v>-4.2720864197530739E-3</c:v>
                </c:pt>
                <c:pt idx="1392">
                  <c:v>-6.7130864197530709E-3</c:v>
                </c:pt>
                <c:pt idx="1393">
                  <c:v>-2.9380864197530738E-3</c:v>
                </c:pt>
                <c:pt idx="1394">
                  <c:v>-4.9980864197530731E-3</c:v>
                </c:pt>
                <c:pt idx="1395">
                  <c:v>-4.0330864197530708E-3</c:v>
                </c:pt>
                <c:pt idx="1396">
                  <c:v>-5.0960864197530705E-3</c:v>
                </c:pt>
                <c:pt idx="1397">
                  <c:v>-6.2610864197530699E-3</c:v>
                </c:pt>
                <c:pt idx="1398">
                  <c:v>-4.5120864197530745E-3</c:v>
                </c:pt>
                <c:pt idx="1399">
                  <c:v>-4.5500864197530726E-3</c:v>
                </c:pt>
                <c:pt idx="1400">
                  <c:v>-3.7660864197530692E-3</c:v>
                </c:pt>
                <c:pt idx="1401">
                  <c:v>-3.8590864197530703E-3</c:v>
                </c:pt>
                <c:pt idx="1402">
                  <c:v>-4.2840864197530738E-3</c:v>
                </c:pt>
                <c:pt idx="1403">
                  <c:v>-3.3100864197530729E-3</c:v>
                </c:pt>
                <c:pt idx="1404">
                  <c:v>-3.638086419753073E-3</c:v>
                </c:pt>
                <c:pt idx="1405">
                  <c:v>-3.5630864197530691E-3</c:v>
                </c:pt>
                <c:pt idx="1406">
                  <c:v>-3.1140864197530729E-3</c:v>
                </c:pt>
                <c:pt idx="1407">
                  <c:v>-5.0850864197530734E-3</c:v>
                </c:pt>
                <c:pt idx="1408">
                  <c:v>-6.2650864197530721E-3</c:v>
                </c:pt>
                <c:pt idx="1409">
                  <c:v>-5.8200864197530712E-3</c:v>
                </c:pt>
                <c:pt idx="1410">
                  <c:v>-3.7030864197530704E-3</c:v>
                </c:pt>
                <c:pt idx="1411">
                  <c:v>-3.662086419753071E-3</c:v>
                </c:pt>
                <c:pt idx="1412">
                  <c:v>-3.8700864197530709E-3</c:v>
                </c:pt>
                <c:pt idx="1413">
                  <c:v>-3.9890864197530702E-3</c:v>
                </c:pt>
                <c:pt idx="1414">
                  <c:v>-2.4480864197530747E-3</c:v>
                </c:pt>
                <c:pt idx="1415">
                  <c:v>-3.7580864197530699E-3</c:v>
                </c:pt>
                <c:pt idx="1416">
                  <c:v>-4.1540864197530704E-3</c:v>
                </c:pt>
                <c:pt idx="1417">
                  <c:v>-6.253086419753074E-3</c:v>
                </c:pt>
                <c:pt idx="1418">
                  <c:v>-5.7090864197530695E-3</c:v>
                </c:pt>
                <c:pt idx="1419">
                  <c:v>-5.0630864197530687E-3</c:v>
                </c:pt>
                <c:pt idx="1420">
                  <c:v>-6.581086419753069E-3</c:v>
                </c:pt>
                <c:pt idx="1421">
                  <c:v>-7.0100864197530696E-3</c:v>
                </c:pt>
                <c:pt idx="1422">
                  <c:v>-4.1690864197530732E-3</c:v>
                </c:pt>
                <c:pt idx="1423">
                  <c:v>-1.6560864197530702E-3</c:v>
                </c:pt>
                <c:pt idx="1424">
                  <c:v>-5.9200864197530741E-3</c:v>
                </c:pt>
                <c:pt idx="1425">
                  <c:v>-5.597086419753072E-3</c:v>
                </c:pt>
                <c:pt idx="1426">
                  <c:v>-5.3790864197530742E-3</c:v>
                </c:pt>
                <c:pt idx="1427">
                  <c:v>-5.2480864197530681E-3</c:v>
                </c:pt>
                <c:pt idx="1428">
                  <c:v>-4.8620864197530742E-3</c:v>
                </c:pt>
                <c:pt idx="1429">
                  <c:v>-5.9810864197530691E-3</c:v>
                </c:pt>
                <c:pt idx="1430">
                  <c:v>-3.9490864197530701E-3</c:v>
                </c:pt>
                <c:pt idx="1431">
                  <c:v>-5.5500864197530701E-3</c:v>
                </c:pt>
                <c:pt idx="1432">
                  <c:v>-4.5570864197530675E-3</c:v>
                </c:pt>
                <c:pt idx="1433">
                  <c:v>-3.8720864197530677E-3</c:v>
                </c:pt>
                <c:pt idx="1434">
                  <c:v>-4.3520864197530706E-3</c:v>
                </c:pt>
                <c:pt idx="1435">
                  <c:v>-5.0460864197530726E-3</c:v>
                </c:pt>
                <c:pt idx="1436">
                  <c:v>-3.9340864197530707E-3</c:v>
                </c:pt>
                <c:pt idx="1437">
                  <c:v>-4.0470864197530744E-3</c:v>
                </c:pt>
                <c:pt idx="1438">
                  <c:v>-3.908086419753069E-3</c:v>
                </c:pt>
                <c:pt idx="1439">
                  <c:v>-4.2070864197530679E-3</c:v>
                </c:pt>
                <c:pt idx="1440">
                  <c:v>-4.562086419753069E-3</c:v>
                </c:pt>
                <c:pt idx="1441">
                  <c:v>-2.6440864197530677E-3</c:v>
                </c:pt>
                <c:pt idx="1442">
                  <c:v>-4.5340864197530723E-3</c:v>
                </c:pt>
                <c:pt idx="1443">
                  <c:v>-3.7440864197530732E-3</c:v>
                </c:pt>
                <c:pt idx="1444">
                  <c:v>-6.4520864197530718E-3</c:v>
                </c:pt>
                <c:pt idx="1445">
                  <c:v>-4.1910864197530727E-3</c:v>
                </c:pt>
                <c:pt idx="1446">
                  <c:v>-4.3890864197530695E-3</c:v>
                </c:pt>
                <c:pt idx="1447">
                  <c:v>-3.893086419753073E-3</c:v>
                </c:pt>
                <c:pt idx="1448">
                  <c:v>-4.3630864197530712E-3</c:v>
                </c:pt>
                <c:pt idx="1449">
                  <c:v>-4.6460864197530732E-3</c:v>
                </c:pt>
                <c:pt idx="1450">
                  <c:v>-4.8920864197530695E-3</c:v>
                </c:pt>
                <c:pt idx="1451">
                  <c:v>-3.2280864197530706E-3</c:v>
                </c:pt>
                <c:pt idx="1452">
                  <c:v>-4.4290864197530748E-3</c:v>
                </c:pt>
                <c:pt idx="1453">
                  <c:v>-4.4430864197530714E-3</c:v>
                </c:pt>
                <c:pt idx="1454">
                  <c:v>-4.1860864197530712E-3</c:v>
                </c:pt>
                <c:pt idx="1455">
                  <c:v>-5.209086419753069E-3</c:v>
                </c:pt>
                <c:pt idx="1456">
                  <c:v>-4.9290864197530718E-3</c:v>
                </c:pt>
                <c:pt idx="1457">
                  <c:v>-5.1710864197530692E-3</c:v>
                </c:pt>
                <c:pt idx="1458">
                  <c:v>-4.6410864197530734E-3</c:v>
                </c:pt>
                <c:pt idx="1459">
                  <c:v>-2.768086419753072E-3</c:v>
                </c:pt>
                <c:pt idx="1460">
                  <c:v>-4.3430864197530721E-3</c:v>
                </c:pt>
                <c:pt idx="1461">
                  <c:v>-3.6840864197530722E-3</c:v>
                </c:pt>
                <c:pt idx="1462">
                  <c:v>-3.8990864197530686E-3</c:v>
                </c:pt>
                <c:pt idx="1463">
                  <c:v>-2.4140864197530684E-3</c:v>
                </c:pt>
                <c:pt idx="1464">
                  <c:v>-2.3530864197530733E-3</c:v>
                </c:pt>
                <c:pt idx="1465">
                  <c:v>-2.4290864197530695E-3</c:v>
                </c:pt>
                <c:pt idx="1466">
                  <c:v>-4.1820864197530689E-3</c:v>
                </c:pt>
                <c:pt idx="1467">
                  <c:v>-5.2700864197530728E-3</c:v>
                </c:pt>
                <c:pt idx="1468">
                  <c:v>-3.83108641975307E-3</c:v>
                </c:pt>
                <c:pt idx="1469">
                  <c:v>-2.7850864197530752E-3</c:v>
                </c:pt>
                <c:pt idx="1470">
                  <c:v>-1.8790864197530711E-3</c:v>
                </c:pt>
                <c:pt idx="1471">
                  <c:v>-2.9250864197530729E-3</c:v>
                </c:pt>
                <c:pt idx="1472">
                  <c:v>-2.7470864197530719E-3</c:v>
                </c:pt>
                <c:pt idx="1473">
                  <c:v>-2.3450864197530688E-3</c:v>
                </c:pt>
                <c:pt idx="1474">
                  <c:v>-3.7240864197530706E-3</c:v>
                </c:pt>
                <c:pt idx="1475">
                  <c:v>-2.8300864197530681E-3</c:v>
                </c:pt>
                <c:pt idx="1476">
                  <c:v>-4.8140864197530695E-3</c:v>
                </c:pt>
                <c:pt idx="1477">
                  <c:v>-5.7220864197530738E-3</c:v>
                </c:pt>
                <c:pt idx="1478">
                  <c:v>-4.5410864197530671E-3</c:v>
                </c:pt>
                <c:pt idx="1479">
                  <c:v>-2.6380864197530704E-3</c:v>
                </c:pt>
                <c:pt idx="1480">
                  <c:v>-3.1620864197530706E-3</c:v>
                </c:pt>
                <c:pt idx="1481">
                  <c:v>-2.2290864197530673E-3</c:v>
                </c:pt>
                <c:pt idx="1482">
                  <c:v>-3.2560864197530674E-3</c:v>
                </c:pt>
                <c:pt idx="1483">
                  <c:v>-3.6270864197530742E-3</c:v>
                </c:pt>
                <c:pt idx="1484">
                  <c:v>-3.6540864197530699E-3</c:v>
                </c:pt>
                <c:pt idx="1485">
                  <c:v>-2.9950864197530735E-3</c:v>
                </c:pt>
                <c:pt idx="1486">
                  <c:v>-2.3300864197530746E-3</c:v>
                </c:pt>
                <c:pt idx="1487">
                  <c:v>-2.98108641975307E-3</c:v>
                </c:pt>
                <c:pt idx="1488">
                  <c:v>-1.2090864197530707E-3</c:v>
                </c:pt>
                <c:pt idx="1489">
                  <c:v>-3.2190864197530721E-3</c:v>
                </c:pt>
                <c:pt idx="1490">
                  <c:v>-4.7430864197530731E-3</c:v>
                </c:pt>
                <c:pt idx="1491">
                  <c:v>-2.5710864197530693E-3</c:v>
                </c:pt>
                <c:pt idx="1492">
                  <c:v>-3.1230864197530697E-3</c:v>
                </c:pt>
                <c:pt idx="1493">
                  <c:v>-4.6630864197530729E-3</c:v>
                </c:pt>
                <c:pt idx="1494">
                  <c:v>-3.7820864197530696E-3</c:v>
                </c:pt>
                <c:pt idx="1495">
                  <c:v>-2.1170864197530732E-3</c:v>
                </c:pt>
                <c:pt idx="1496">
                  <c:v>-2.594086419753075E-3</c:v>
                </c:pt>
                <c:pt idx="1497">
                  <c:v>-3.5970864197530719E-3</c:v>
                </c:pt>
                <c:pt idx="1498">
                  <c:v>-3.3670864197530709E-3</c:v>
                </c:pt>
                <c:pt idx="1499">
                  <c:v>-2.6870864197530708E-3</c:v>
                </c:pt>
                <c:pt idx="1500">
                  <c:v>-2.4860864197530745E-3</c:v>
                </c:pt>
                <c:pt idx="1501">
                  <c:v>-3.9140864197530698E-3</c:v>
                </c:pt>
                <c:pt idx="1502">
                  <c:v>-1.8340864197530747E-3</c:v>
                </c:pt>
                <c:pt idx="1503">
                  <c:v>-4.3890864197530695E-3</c:v>
                </c:pt>
                <c:pt idx="1504">
                  <c:v>-3.6210864197530682E-3</c:v>
                </c:pt>
                <c:pt idx="1505">
                  <c:v>-2.0750864197530729E-3</c:v>
                </c:pt>
                <c:pt idx="1506">
                  <c:v>-4.2580864197530738E-3</c:v>
                </c:pt>
                <c:pt idx="1507">
                  <c:v>-4.10508641975307E-3</c:v>
                </c:pt>
                <c:pt idx="1508">
                  <c:v>-1.0890864197530721E-3</c:v>
                </c:pt>
                <c:pt idx="1509">
                  <c:v>-3.4810864197530669E-3</c:v>
                </c:pt>
                <c:pt idx="1510">
                  <c:v>-2.0750864197530729E-3</c:v>
                </c:pt>
                <c:pt idx="1511">
                  <c:v>-3.608086419753069E-3</c:v>
                </c:pt>
                <c:pt idx="1512">
                  <c:v>-3.3160864197530719E-3</c:v>
                </c:pt>
                <c:pt idx="1513">
                  <c:v>-4.3808641975306983E-4</c:v>
                </c:pt>
                <c:pt idx="1514">
                  <c:v>-3.5210864197530722E-3</c:v>
                </c:pt>
                <c:pt idx="1515">
                  <c:v>-4.0340864197530718E-3</c:v>
                </c:pt>
                <c:pt idx="1516">
                  <c:v>-1.4870864197530746E-3</c:v>
                </c:pt>
                <c:pt idx="1517">
                  <c:v>-2.3590864197530724E-3</c:v>
                </c:pt>
                <c:pt idx="1518">
                  <c:v>-1.1200864197530719E-3</c:v>
                </c:pt>
                <c:pt idx="1519">
                  <c:v>-3.9230864197530718E-3</c:v>
                </c:pt>
                <c:pt idx="1520">
                  <c:v>-4.0180864197530732E-3</c:v>
                </c:pt>
                <c:pt idx="1521">
                  <c:v>-2.3620864197530754E-3</c:v>
                </c:pt>
                <c:pt idx="1522">
                  <c:v>-2.2380864197530728E-3</c:v>
                </c:pt>
                <c:pt idx="1523">
                  <c:v>-1.6940864197530735E-3</c:v>
                </c:pt>
                <c:pt idx="1524">
                  <c:v>-3.9090864197530682E-3</c:v>
                </c:pt>
                <c:pt idx="1525">
                  <c:v>-2.7910864197530708E-3</c:v>
                </c:pt>
                <c:pt idx="1526">
                  <c:v>-2.14508641975307E-3</c:v>
                </c:pt>
                <c:pt idx="1527">
                  <c:v>-3.044086419753067E-3</c:v>
                </c:pt>
                <c:pt idx="1528">
                  <c:v>-2.8660864197530694E-3</c:v>
                </c:pt>
                <c:pt idx="1529">
                  <c:v>-1.3950864197530728E-3</c:v>
                </c:pt>
                <c:pt idx="1530">
                  <c:v>-2.5340864197530739E-3</c:v>
                </c:pt>
                <c:pt idx="1531">
                  <c:v>-2.8960864197530717E-3</c:v>
                </c:pt>
                <c:pt idx="1532">
                  <c:v>-2.037086419753073E-3</c:v>
                </c:pt>
                <c:pt idx="1533">
                  <c:v>-1.9330864197530731E-3</c:v>
                </c:pt>
                <c:pt idx="1534">
                  <c:v>-1.9470864197530698E-3</c:v>
                </c:pt>
                <c:pt idx="1535">
                  <c:v>-3.4010864197530737E-3</c:v>
                </c:pt>
                <c:pt idx="1536">
                  <c:v>-7.6086419753068624E-5</c:v>
                </c:pt>
                <c:pt idx="1537">
                  <c:v>-2.2490864197530665E-3</c:v>
                </c:pt>
                <c:pt idx="1538">
                  <c:v>-1.2870864197530724E-3</c:v>
                </c:pt>
                <c:pt idx="1539">
                  <c:v>2.0913580246927771E-5</c:v>
                </c:pt>
                <c:pt idx="1540">
                  <c:v>-2.9360864197530701E-3</c:v>
                </c:pt>
                <c:pt idx="1541">
                  <c:v>-8.5208641975306754E-4</c:v>
                </c:pt>
                <c:pt idx="1542">
                  <c:v>-2.0760864197530704E-3</c:v>
                </c:pt>
                <c:pt idx="1543">
                  <c:v>-1.4880864197530722E-3</c:v>
                </c:pt>
                <c:pt idx="1544">
                  <c:v>-1.015086419753071E-3</c:v>
                </c:pt>
                <c:pt idx="1545">
                  <c:v>-1.6200864197530758E-3</c:v>
                </c:pt>
                <c:pt idx="1546">
                  <c:v>-3.7070864197530744E-3</c:v>
                </c:pt>
                <c:pt idx="1547">
                  <c:v>-1.5870864197530705E-3</c:v>
                </c:pt>
                <c:pt idx="1548">
                  <c:v>-4.2910864197530686E-3</c:v>
                </c:pt>
                <c:pt idx="1549">
                  <c:v>-2.5500864197530691E-3</c:v>
                </c:pt>
                <c:pt idx="1550">
                  <c:v>-3.101086419753072E-3</c:v>
                </c:pt>
                <c:pt idx="1551">
                  <c:v>-1.3950864197530728E-3</c:v>
                </c:pt>
                <c:pt idx="1552">
                  <c:v>-1.1930864197530686E-3</c:v>
                </c:pt>
                <c:pt idx="1553">
                  <c:v>-1.2960864197530744E-3</c:v>
                </c:pt>
                <c:pt idx="1554">
                  <c:v>-1.2320864197530694E-3</c:v>
                </c:pt>
                <c:pt idx="1555">
                  <c:v>-3.2508641975307132E-4</c:v>
                </c:pt>
                <c:pt idx="1556">
                  <c:v>-1.6230864197530719E-3</c:v>
                </c:pt>
                <c:pt idx="1557">
                  <c:v>-1.1330864197530745E-3</c:v>
                </c:pt>
                <c:pt idx="1558">
                  <c:v>-4.0350864197530728E-3</c:v>
                </c:pt>
                <c:pt idx="1559">
                  <c:v>-7.3508641975307196E-4</c:v>
                </c:pt>
                <c:pt idx="1560">
                  <c:v>1.9191358024692878E-4</c:v>
                </c:pt>
                <c:pt idx="1561">
                  <c:v>-1.1990864197530676E-3</c:v>
                </c:pt>
                <c:pt idx="1562">
                  <c:v>-2.8808641975306901E-4</c:v>
                </c:pt>
                <c:pt idx="1563">
                  <c:v>-1.5720864197530729E-3</c:v>
                </c:pt>
                <c:pt idx="1564">
                  <c:v>-8.1308641975307364E-4</c:v>
                </c:pt>
                <c:pt idx="1565">
                  <c:v>-1.1760864197530689E-3</c:v>
                </c:pt>
                <c:pt idx="1566">
                  <c:v>6.9491358024692876E-4</c:v>
                </c:pt>
                <c:pt idx="1567">
                  <c:v>-2.7908641975307041E-4</c:v>
                </c:pt>
                <c:pt idx="1568">
                  <c:v>-1.1330864197530675E-3</c:v>
                </c:pt>
                <c:pt idx="1569">
                  <c:v>2.0191358024692838E-4</c:v>
                </c:pt>
                <c:pt idx="1570">
                  <c:v>-2.4770864197530724E-3</c:v>
                </c:pt>
                <c:pt idx="1571">
                  <c:v>-1.9100864197530674E-3</c:v>
                </c:pt>
                <c:pt idx="1572">
                  <c:v>-1.080864197530694E-4</c:v>
                </c:pt>
                <c:pt idx="1573">
                  <c:v>-9.8808641975306824E-4</c:v>
                </c:pt>
                <c:pt idx="1574">
                  <c:v>-6.7408641975306993E-4</c:v>
                </c:pt>
                <c:pt idx="1575">
                  <c:v>-2.5520864197530677E-3</c:v>
                </c:pt>
                <c:pt idx="1576">
                  <c:v>1.9491358024692831E-4</c:v>
                </c:pt>
                <c:pt idx="1577">
                  <c:v>-3.9086419753073254E-5</c:v>
                </c:pt>
                <c:pt idx="1578">
                  <c:v>1.6669135802469294E-3</c:v>
                </c:pt>
                <c:pt idx="1579">
                  <c:v>-2.1208641975306933E-4</c:v>
                </c:pt>
                <c:pt idx="1580">
                  <c:v>-9.6308641975307446E-4</c:v>
                </c:pt>
                <c:pt idx="1581">
                  <c:v>-2.0720864197530699E-3</c:v>
                </c:pt>
                <c:pt idx="1582">
                  <c:v>-2.7086419753068192E-5</c:v>
                </c:pt>
                <c:pt idx="1583">
                  <c:v>-4.3008641975306877E-4</c:v>
                </c:pt>
                <c:pt idx="1584">
                  <c:v>-4.2086419753072785E-5</c:v>
                </c:pt>
                <c:pt idx="1585">
                  <c:v>1.0291358024692998E-4</c:v>
                </c:pt>
                <c:pt idx="1586">
                  <c:v>-1.6470864197530681E-3</c:v>
                </c:pt>
                <c:pt idx="1587">
                  <c:v>-1.294086419753069E-3</c:v>
                </c:pt>
                <c:pt idx="1588">
                  <c:v>-1.1690864197530723E-3</c:v>
                </c:pt>
                <c:pt idx="1589">
                  <c:v>-1.861086419753074E-3</c:v>
                </c:pt>
                <c:pt idx="1590">
                  <c:v>-1.3650864197530706E-3</c:v>
                </c:pt>
                <c:pt idx="1591">
                  <c:v>-2.7060864197530725E-3</c:v>
                </c:pt>
                <c:pt idx="1592">
                  <c:v>-2.6730864197530672E-3</c:v>
                </c:pt>
                <c:pt idx="1593">
                  <c:v>-2.7090864197530755E-3</c:v>
                </c:pt>
                <c:pt idx="1594">
                  <c:v>-9.9308641975307324E-4</c:v>
                </c:pt>
                <c:pt idx="1595">
                  <c:v>-6.0508641975307031E-4</c:v>
                </c:pt>
                <c:pt idx="1596">
                  <c:v>-2.6460864197530715E-3</c:v>
                </c:pt>
                <c:pt idx="1597">
                  <c:v>-3.0600864197530726E-3</c:v>
                </c:pt>
                <c:pt idx="1598">
                  <c:v>-1.5300864197530691E-3</c:v>
                </c:pt>
                <c:pt idx="1599">
                  <c:v>-1.4930864197530702E-3</c:v>
                </c:pt>
                <c:pt idx="1600">
                  <c:v>-2.026086419753069E-3</c:v>
                </c:pt>
                <c:pt idx="1601">
                  <c:v>-1.02108641975307E-3</c:v>
                </c:pt>
                <c:pt idx="1602">
                  <c:v>-1.4010864197530719E-3</c:v>
                </c:pt>
                <c:pt idx="1603">
                  <c:v>-3.1840864197530717E-3</c:v>
                </c:pt>
                <c:pt idx="1604">
                  <c:v>-1.0310864197530696E-3</c:v>
                </c:pt>
                <c:pt idx="1605">
                  <c:v>-3.9608641975306946E-4</c:v>
                </c:pt>
                <c:pt idx="1606">
                  <c:v>-2.3390864197530732E-3</c:v>
                </c:pt>
                <c:pt idx="1607">
                  <c:v>-1.6670864197530673E-3</c:v>
                </c:pt>
                <c:pt idx="1608">
                  <c:v>-1.0050864197530748E-3</c:v>
                </c:pt>
                <c:pt idx="1609">
                  <c:v>-4.3640864197530722E-3</c:v>
                </c:pt>
                <c:pt idx="1610">
                  <c:v>-9.1708641975307009E-4</c:v>
                </c:pt>
                <c:pt idx="1611">
                  <c:v>-1.1590864197530727E-3</c:v>
                </c:pt>
                <c:pt idx="1612">
                  <c:v>-8.3108641975307429E-4</c:v>
                </c:pt>
                <c:pt idx="1613">
                  <c:v>-2.6710864197530722E-3</c:v>
                </c:pt>
                <c:pt idx="1614">
                  <c:v>-6.7908641975307493E-4</c:v>
                </c:pt>
                <c:pt idx="1615">
                  <c:v>-3.0380864197530714E-3</c:v>
                </c:pt>
                <c:pt idx="1616">
                  <c:v>-1.3008641975306712E-4</c:v>
                </c:pt>
                <c:pt idx="1617">
                  <c:v>-8.8808641975307231E-4</c:v>
                </c:pt>
                <c:pt idx="1618">
                  <c:v>-7.8008641975307533E-4</c:v>
                </c:pt>
                <c:pt idx="1619">
                  <c:v>-1.529086419753075E-3</c:v>
                </c:pt>
                <c:pt idx="1620">
                  <c:v>3.6391358024692733E-4</c:v>
                </c:pt>
                <c:pt idx="1621">
                  <c:v>-2.7290864197530712E-3</c:v>
                </c:pt>
                <c:pt idx="1622">
                  <c:v>-2.6130864197530697E-3</c:v>
                </c:pt>
                <c:pt idx="1623">
                  <c:v>-2.0640864197530688E-3</c:v>
                </c:pt>
                <c:pt idx="1624">
                  <c:v>-9.1508641975307156E-4</c:v>
                </c:pt>
                <c:pt idx="1625">
                  <c:v>-1.5860864197530695E-3</c:v>
                </c:pt>
                <c:pt idx="1626">
                  <c:v>-2.6780864197530722E-3</c:v>
                </c:pt>
                <c:pt idx="1627">
                  <c:v>-1.7008641975306896E-4</c:v>
                </c:pt>
                <c:pt idx="1628">
                  <c:v>-1.3860864197530742E-3</c:v>
                </c:pt>
                <c:pt idx="1629">
                  <c:v>-1.924086419753071E-3</c:v>
                </c:pt>
                <c:pt idx="1630">
                  <c:v>-1.4086419753069068E-5</c:v>
                </c:pt>
                <c:pt idx="1631">
                  <c:v>3.029135802469253E-4</c:v>
                </c:pt>
                <c:pt idx="1632">
                  <c:v>-1.5280864197530671E-3</c:v>
                </c:pt>
                <c:pt idx="1633">
                  <c:v>-1.3690864197530711E-3</c:v>
                </c:pt>
                <c:pt idx="1634">
                  <c:v>1.8819135802469293E-3</c:v>
                </c:pt>
                <c:pt idx="1635">
                  <c:v>-6.1308641975306791E-4</c:v>
                </c:pt>
                <c:pt idx="1636">
                  <c:v>-1.2830864197530718E-3</c:v>
                </c:pt>
                <c:pt idx="1637">
                  <c:v>-1.6130864197530723E-3</c:v>
                </c:pt>
                <c:pt idx="1638">
                  <c:v>-2.9108641975306854E-4</c:v>
                </c:pt>
                <c:pt idx="1639">
                  <c:v>-5.0608641975307192E-4</c:v>
                </c:pt>
                <c:pt idx="1640">
                  <c:v>-1.1020864197530747E-3</c:v>
                </c:pt>
                <c:pt idx="1641">
                  <c:v>-7.8408641975307239E-4</c:v>
                </c:pt>
                <c:pt idx="1642">
                  <c:v>-6.8208641975307446E-4</c:v>
                </c:pt>
                <c:pt idx="1643">
                  <c:v>-5.8808641975307066E-4</c:v>
                </c:pt>
                <c:pt idx="1644">
                  <c:v>-1.3780864197530732E-3</c:v>
                </c:pt>
                <c:pt idx="1645">
                  <c:v>-2.7440864197530723E-3</c:v>
                </c:pt>
                <c:pt idx="1646">
                  <c:v>-1.9008641975306814E-4</c:v>
                </c:pt>
                <c:pt idx="1647">
                  <c:v>-5.0864197530704758E-6</c:v>
                </c:pt>
                <c:pt idx="1648">
                  <c:v>-6.10864197530675E-5</c:v>
                </c:pt>
                <c:pt idx="1649">
                  <c:v>-3.4980864197530701E-3</c:v>
                </c:pt>
                <c:pt idx="1650">
                  <c:v>-1.6308641975307583E-4</c:v>
                </c:pt>
                <c:pt idx="1651">
                  <c:v>-2.3220864197530701E-3</c:v>
                </c:pt>
                <c:pt idx="1652">
                  <c:v>-8.060864197530701E-4</c:v>
                </c:pt>
                <c:pt idx="1653">
                  <c:v>-6.308641975307297E-5</c:v>
                </c:pt>
                <c:pt idx="1654">
                  <c:v>-9.3608641975307175E-4</c:v>
                </c:pt>
                <c:pt idx="1655">
                  <c:v>-2.5220864197530689E-3</c:v>
                </c:pt>
                <c:pt idx="1656">
                  <c:v>-2.0100864197530668E-3</c:v>
                </c:pt>
                <c:pt idx="1657">
                  <c:v>-1.9740864197530725E-3</c:v>
                </c:pt>
                <c:pt idx="1658">
                  <c:v>-1.7440864197530714E-3</c:v>
                </c:pt>
                <c:pt idx="1659">
                  <c:v>-5.6308641975306994E-4</c:v>
                </c:pt>
                <c:pt idx="1660">
                  <c:v>-4.5020864197530715E-3</c:v>
                </c:pt>
                <c:pt idx="1661">
                  <c:v>-1.303086419753071E-3</c:v>
                </c:pt>
                <c:pt idx="1662">
                  <c:v>-2.9390864197530696E-3</c:v>
                </c:pt>
                <c:pt idx="1663">
                  <c:v>-1.3090864197530666E-3</c:v>
                </c:pt>
                <c:pt idx="1664">
                  <c:v>-1.8308641975307502E-4</c:v>
                </c:pt>
                <c:pt idx="1665">
                  <c:v>-1.307086419753075E-3</c:v>
                </c:pt>
                <c:pt idx="1666">
                  <c:v>-2.822086419753074E-3</c:v>
                </c:pt>
                <c:pt idx="1667">
                  <c:v>-1.081086419753071E-3</c:v>
                </c:pt>
                <c:pt idx="1668">
                  <c:v>-1.1370864197530681E-3</c:v>
                </c:pt>
                <c:pt idx="1669">
                  <c:v>-2.0210864197530709E-3</c:v>
                </c:pt>
                <c:pt idx="1670">
                  <c:v>-1.9310864197530746E-3</c:v>
                </c:pt>
                <c:pt idx="1671">
                  <c:v>-3.6280864197530752E-3</c:v>
                </c:pt>
                <c:pt idx="1672">
                  <c:v>-1.7760864197530687E-3</c:v>
                </c:pt>
                <c:pt idx="1673">
                  <c:v>-1.5010864197530713E-3</c:v>
                </c:pt>
                <c:pt idx="1674">
                  <c:v>-2.6690864197530736E-3</c:v>
                </c:pt>
                <c:pt idx="1675">
                  <c:v>-3.4330864197530675E-3</c:v>
                </c:pt>
                <c:pt idx="1676">
                  <c:v>-2.489086419753074E-3</c:v>
                </c:pt>
                <c:pt idx="1677">
                  <c:v>-2.4120864197530734E-3</c:v>
                </c:pt>
                <c:pt idx="1678">
                  <c:v>-2.1780864197530683E-3</c:v>
                </c:pt>
                <c:pt idx="1679">
                  <c:v>-2.141086419753073E-3</c:v>
                </c:pt>
                <c:pt idx="1680">
                  <c:v>3.7091358024693086E-4</c:v>
                </c:pt>
                <c:pt idx="1681">
                  <c:v>5.4991358024692599E-4</c:v>
                </c:pt>
                <c:pt idx="1682">
                  <c:v>1.8191358024692919E-4</c:v>
                </c:pt>
                <c:pt idx="1683">
                  <c:v>6.9591358024692976E-4</c:v>
                </c:pt>
                <c:pt idx="1684">
                  <c:v>1.3779135802469283E-3</c:v>
                </c:pt>
                <c:pt idx="1685">
                  <c:v>-2.4980864197530692E-3</c:v>
                </c:pt>
                <c:pt idx="1686">
                  <c:v>-2.424086419753068E-3</c:v>
                </c:pt>
                <c:pt idx="1687">
                  <c:v>-9.1908641975307556E-4</c:v>
                </c:pt>
                <c:pt idx="1688">
                  <c:v>-1.8130864197530676E-3</c:v>
                </c:pt>
                <c:pt idx="1689">
                  <c:v>-1.5860864197530695E-3</c:v>
                </c:pt>
                <c:pt idx="1690">
                  <c:v>-2.0460864197530716E-3</c:v>
                </c:pt>
                <c:pt idx="1691">
                  <c:v>-7.9008641975307145E-4</c:v>
                </c:pt>
                <c:pt idx="1692">
                  <c:v>-1.1180864197530734E-3</c:v>
                </c:pt>
                <c:pt idx="1693">
                  <c:v>8.6391358024692777E-4</c:v>
                </c:pt>
                <c:pt idx="1694">
                  <c:v>1.2629135802469313E-3</c:v>
                </c:pt>
                <c:pt idx="1695">
                  <c:v>-1.7490864197530695E-3</c:v>
                </c:pt>
                <c:pt idx="1696">
                  <c:v>-1.5560864197530708E-3</c:v>
                </c:pt>
                <c:pt idx="1697">
                  <c:v>-2.6350864197530709E-3</c:v>
                </c:pt>
                <c:pt idx="1698">
                  <c:v>-1.6700864197530738E-3</c:v>
                </c:pt>
                <c:pt idx="1699">
                  <c:v>-4.1808641975307412E-4</c:v>
                </c:pt>
                <c:pt idx="1700">
                  <c:v>-4.3008641975306877E-4</c:v>
                </c:pt>
                <c:pt idx="1701">
                  <c:v>-8.0408641975307504E-4</c:v>
                </c:pt>
                <c:pt idx="1702">
                  <c:v>-2.3208641975307198E-4</c:v>
                </c:pt>
                <c:pt idx="1703">
                  <c:v>-4.0308641975306952E-4</c:v>
                </c:pt>
                <c:pt idx="1704">
                  <c:v>1.0689135802469246E-3</c:v>
                </c:pt>
                <c:pt idx="1705">
                  <c:v>-1.3270864197530742E-3</c:v>
                </c:pt>
                <c:pt idx="1706">
                  <c:v>-6.0708641975307231E-4</c:v>
                </c:pt>
                <c:pt idx="1707">
                  <c:v>-7.8208641975307039E-4</c:v>
                </c:pt>
                <c:pt idx="1708">
                  <c:v>-1.5990864197530721E-3</c:v>
                </c:pt>
                <c:pt idx="1709">
                  <c:v>-1.4210864197530745E-3</c:v>
                </c:pt>
                <c:pt idx="1710">
                  <c:v>-8.8508641975306931E-4</c:v>
                </c:pt>
                <c:pt idx="1711">
                  <c:v>-2.3930864197530717E-3</c:v>
                </c:pt>
                <c:pt idx="1712">
                  <c:v>1.4991358024692841E-4</c:v>
                </c:pt>
                <c:pt idx="1713">
                  <c:v>-1.4120864197530725E-3</c:v>
                </c:pt>
                <c:pt idx="1714">
                  <c:v>-2.8508641975306601E-4</c:v>
                </c:pt>
                <c:pt idx="1715">
                  <c:v>-9.1108641975307103E-4</c:v>
                </c:pt>
                <c:pt idx="1716">
                  <c:v>-1.4040864197530714E-3</c:v>
                </c:pt>
                <c:pt idx="1717">
                  <c:v>-7.2208641975307283E-4</c:v>
                </c:pt>
                <c:pt idx="1718">
                  <c:v>-8.600864197530686E-4</c:v>
                </c:pt>
                <c:pt idx="1719">
                  <c:v>1.4379135802469328E-3</c:v>
                </c:pt>
                <c:pt idx="1720">
                  <c:v>-2.1950864197530714E-3</c:v>
                </c:pt>
                <c:pt idx="1721">
                  <c:v>2.9191358024692818E-4</c:v>
                </c:pt>
                <c:pt idx="1722">
                  <c:v>5.7391358024692918E-4</c:v>
                </c:pt>
                <c:pt idx="1723">
                  <c:v>-7.7086419753073093E-5</c:v>
                </c:pt>
                <c:pt idx="1724">
                  <c:v>1.3059135802469257E-3</c:v>
                </c:pt>
                <c:pt idx="1725">
                  <c:v>-2.5780864197530728E-3</c:v>
                </c:pt>
                <c:pt idx="1726">
                  <c:v>2.0899135802469292E-3</c:v>
                </c:pt>
                <c:pt idx="1727">
                  <c:v>5.8291358024693124E-4</c:v>
                </c:pt>
                <c:pt idx="1728">
                  <c:v>-1.4820864197530696E-3</c:v>
                </c:pt>
                <c:pt idx="1729">
                  <c:v>-1.7420864197530729E-3</c:v>
                </c:pt>
                <c:pt idx="1730">
                  <c:v>-2.8710864197530744E-3</c:v>
                </c:pt>
                <c:pt idx="1731">
                  <c:v>-1.3900864197530678E-3</c:v>
                </c:pt>
                <c:pt idx="1732">
                  <c:v>-8.8508641975306931E-4</c:v>
                </c:pt>
                <c:pt idx="1733">
                  <c:v>-4.3908641975307083E-4</c:v>
                </c:pt>
                <c:pt idx="1734">
                  <c:v>-2.1310864197530664E-3</c:v>
                </c:pt>
                <c:pt idx="1735">
                  <c:v>3.539135802469312E-4</c:v>
                </c:pt>
                <c:pt idx="1736">
                  <c:v>1.5391358024692894E-4</c:v>
                </c:pt>
                <c:pt idx="1737">
                  <c:v>7.769135802469275E-4</c:v>
                </c:pt>
                <c:pt idx="1738">
                  <c:v>4.3391358024692794E-4</c:v>
                </c:pt>
                <c:pt idx="1739">
                  <c:v>7.749135802469255E-4</c:v>
                </c:pt>
                <c:pt idx="1740">
                  <c:v>-1.803086419753068E-3</c:v>
                </c:pt>
                <c:pt idx="1741">
                  <c:v>-1.9680864197530734E-3</c:v>
                </c:pt>
                <c:pt idx="1742">
                  <c:v>1.2649135802469298E-3</c:v>
                </c:pt>
                <c:pt idx="1743">
                  <c:v>-2.9960864197530745E-3</c:v>
                </c:pt>
                <c:pt idx="1744">
                  <c:v>1.1191358024692857E-4</c:v>
                </c:pt>
                <c:pt idx="1745">
                  <c:v>-2.2600864197530705E-3</c:v>
                </c:pt>
                <c:pt idx="1746">
                  <c:v>-1.0408641975307581E-4</c:v>
                </c:pt>
                <c:pt idx="1747">
                  <c:v>-1.0860864197530726E-3</c:v>
                </c:pt>
                <c:pt idx="1748">
                  <c:v>5.9991358024692742E-4</c:v>
                </c:pt>
                <c:pt idx="1749">
                  <c:v>-3.0650864197530742E-3</c:v>
                </c:pt>
                <c:pt idx="1750">
                  <c:v>-1.9310864197530746E-3</c:v>
                </c:pt>
                <c:pt idx="1751">
                  <c:v>-6.0608641975307131E-4</c:v>
                </c:pt>
                <c:pt idx="1752">
                  <c:v>5.5091358024692699E-4</c:v>
                </c:pt>
                <c:pt idx="1753">
                  <c:v>-7.270864197530709E-4</c:v>
                </c:pt>
                <c:pt idx="1754">
                  <c:v>-3.7310864197530689E-3</c:v>
                </c:pt>
                <c:pt idx="1755">
                  <c:v>-5.9308641975307219E-4</c:v>
                </c:pt>
                <c:pt idx="1756">
                  <c:v>-3.3720864197530724E-3</c:v>
                </c:pt>
                <c:pt idx="1757">
                  <c:v>-2.1860864197530729E-3</c:v>
                </c:pt>
                <c:pt idx="1758">
                  <c:v>-7.7908641975307433E-4</c:v>
                </c:pt>
                <c:pt idx="1759">
                  <c:v>-2.6700864197530746E-3</c:v>
                </c:pt>
                <c:pt idx="1760">
                  <c:v>-2.3350864197530692E-3</c:v>
                </c:pt>
                <c:pt idx="1761">
                  <c:v>-2.0090864197530728E-3</c:v>
                </c:pt>
                <c:pt idx="1762">
                  <c:v>-1.3450864197530749E-3</c:v>
                </c:pt>
                <c:pt idx="1763">
                  <c:v>-1.7160864197530712E-3</c:v>
                </c:pt>
                <c:pt idx="1764">
                  <c:v>-7.3408641975307096E-4</c:v>
                </c:pt>
                <c:pt idx="1765">
                  <c:v>-1.2880864197530699E-3</c:v>
                </c:pt>
                <c:pt idx="1766">
                  <c:v>-1.2570864197530701E-3</c:v>
                </c:pt>
                <c:pt idx="1767">
                  <c:v>-4.3008641975307224E-4</c:v>
                </c:pt>
                <c:pt idx="1768">
                  <c:v>-1.9010864197530689E-3</c:v>
                </c:pt>
                <c:pt idx="1769">
                  <c:v>-4.9790864197530732E-3</c:v>
                </c:pt>
                <c:pt idx="1770">
                  <c:v>-1.755086419753072E-3</c:v>
                </c:pt>
                <c:pt idx="1771">
                  <c:v>-3.1700864197530751E-3</c:v>
                </c:pt>
                <c:pt idx="1772">
                  <c:v>-1.8140864197530721E-3</c:v>
                </c:pt>
                <c:pt idx="1773">
                  <c:v>-3.0950864197530729E-3</c:v>
                </c:pt>
                <c:pt idx="1774">
                  <c:v>-4.2490864197530717E-3</c:v>
                </c:pt>
                <c:pt idx="1775">
                  <c:v>-6.4780864197530718E-3</c:v>
                </c:pt>
                <c:pt idx="1776">
                  <c:v>-2.6360864197530684E-3</c:v>
                </c:pt>
                <c:pt idx="1777">
                  <c:v>1.7149135802469288E-3</c:v>
                </c:pt>
                <c:pt idx="1778">
                  <c:v>-1.9220864197530725E-3</c:v>
                </c:pt>
                <c:pt idx="1779">
                  <c:v>-7.3908641975306902E-4</c:v>
                </c:pt>
                <c:pt idx="1780">
                  <c:v>-2.4670864197530729E-3</c:v>
                </c:pt>
                <c:pt idx="1781">
                  <c:v>-1.1020864197530747E-3</c:v>
                </c:pt>
                <c:pt idx="1782">
                  <c:v>-9.0008641975307391E-4</c:v>
                </c:pt>
                <c:pt idx="1783">
                  <c:v>1.5991358024693147E-4</c:v>
                </c:pt>
                <c:pt idx="1784">
                  <c:v>1.1839135802469286E-3</c:v>
                </c:pt>
                <c:pt idx="1785">
                  <c:v>-7.4808641975307108E-4</c:v>
                </c:pt>
                <c:pt idx="1786">
                  <c:v>-1.016086419753072E-3</c:v>
                </c:pt>
                <c:pt idx="1787">
                  <c:v>-1.8510864197530709E-3</c:v>
                </c:pt>
                <c:pt idx="1788">
                  <c:v>-1.5750864197530759E-3</c:v>
                </c:pt>
                <c:pt idx="1789">
                  <c:v>-5.0708641975306945E-4</c:v>
                </c:pt>
                <c:pt idx="1790">
                  <c:v>2.4019135802469289E-3</c:v>
                </c:pt>
                <c:pt idx="1791">
                  <c:v>-1.2108641975307199E-4</c:v>
                </c:pt>
                <c:pt idx="1792">
                  <c:v>-6.5008641975307369E-4</c:v>
                </c:pt>
                <c:pt idx="1793">
                  <c:v>-5.2086419753072377E-5</c:v>
                </c:pt>
                <c:pt idx="1794">
                  <c:v>-1.3670864197530726E-3</c:v>
                </c:pt>
                <c:pt idx="1795">
                  <c:v>4.9691358024693197E-4</c:v>
                </c:pt>
                <c:pt idx="1796">
                  <c:v>-8.6608641975306766E-4</c:v>
                </c:pt>
                <c:pt idx="1797">
                  <c:v>-3.8008641975307428E-4</c:v>
                </c:pt>
                <c:pt idx="1798">
                  <c:v>-1.3700864197530686E-3</c:v>
                </c:pt>
                <c:pt idx="1799">
                  <c:v>-1.3750864197530702E-3</c:v>
                </c:pt>
                <c:pt idx="1800">
                  <c:v>-1.577086419753071E-3</c:v>
                </c:pt>
                <c:pt idx="1801">
                  <c:v>-1.1440864197530751E-3</c:v>
                </c:pt>
                <c:pt idx="1802">
                  <c:v>-2.9308641975307054E-4</c:v>
                </c:pt>
                <c:pt idx="1803">
                  <c:v>4.0591358024693117E-4</c:v>
                </c:pt>
                <c:pt idx="1804">
                  <c:v>-4.2908641975306777E-4</c:v>
                </c:pt>
                <c:pt idx="1805">
                  <c:v>-2.4008641975307304E-4</c:v>
                </c:pt>
                <c:pt idx="1806">
                  <c:v>-4.6408641975307155E-4</c:v>
                </c:pt>
                <c:pt idx="1807">
                  <c:v>7.0491358024692488E-4</c:v>
                </c:pt>
                <c:pt idx="1808">
                  <c:v>-3.4008641975306897E-4</c:v>
                </c:pt>
                <c:pt idx="1809">
                  <c:v>1.6491358024692607E-4</c:v>
                </c:pt>
                <c:pt idx="1810">
                  <c:v>-5.7208641975306854E-4</c:v>
                </c:pt>
                <c:pt idx="1811">
                  <c:v>-6.1508641975307338E-4</c:v>
                </c:pt>
                <c:pt idx="1812">
                  <c:v>-2.7840864197530742E-3</c:v>
                </c:pt>
                <c:pt idx="1813">
                  <c:v>3.2991358024692802E-4</c:v>
                </c:pt>
                <c:pt idx="1814">
                  <c:v>4.2491358024693282E-4</c:v>
                </c:pt>
                <c:pt idx="1815">
                  <c:v>-6.3608641975307356E-4</c:v>
                </c:pt>
                <c:pt idx="1816">
                  <c:v>-5.3108641975307264E-4</c:v>
                </c:pt>
                <c:pt idx="1817">
                  <c:v>1.5899135802469322E-3</c:v>
                </c:pt>
                <c:pt idx="1818">
                  <c:v>1.1949135802469292E-3</c:v>
                </c:pt>
                <c:pt idx="1819">
                  <c:v>-2.1690864197530697E-3</c:v>
                </c:pt>
                <c:pt idx="1820">
                  <c:v>2.4919135802469287E-3</c:v>
                </c:pt>
                <c:pt idx="1821">
                  <c:v>-1.0864197530699449E-6</c:v>
                </c:pt>
                <c:pt idx="1822">
                  <c:v>1.4691358024692888E-4</c:v>
                </c:pt>
                <c:pt idx="1823">
                  <c:v>7.349135802469306E-4</c:v>
                </c:pt>
                <c:pt idx="1824">
                  <c:v>7.7291358024692697E-4</c:v>
                </c:pt>
                <c:pt idx="1825">
                  <c:v>5.5091358024693046E-4</c:v>
                </c:pt>
                <c:pt idx="1826">
                  <c:v>5.7391358024692571E-4</c:v>
                </c:pt>
                <c:pt idx="1827">
                  <c:v>-9.3708641975306928E-4</c:v>
                </c:pt>
                <c:pt idx="1828">
                  <c:v>2.1669135802469298E-3</c:v>
                </c:pt>
                <c:pt idx="1829">
                  <c:v>-3.4820864197530714E-3</c:v>
                </c:pt>
                <c:pt idx="1830">
                  <c:v>-7.0808641975306924E-4</c:v>
                </c:pt>
                <c:pt idx="1831">
                  <c:v>1.6289135802469296E-3</c:v>
                </c:pt>
                <c:pt idx="1832">
                  <c:v>2.629135802469304E-4</c:v>
                </c:pt>
                <c:pt idx="1833">
                  <c:v>2.2491358024693056E-4</c:v>
                </c:pt>
                <c:pt idx="1834">
                  <c:v>5.891358024692761E-5</c:v>
                </c:pt>
                <c:pt idx="1835">
                  <c:v>-6.6208641975307181E-4</c:v>
                </c:pt>
                <c:pt idx="1836">
                  <c:v>2.5891358024692987E-4</c:v>
                </c:pt>
                <c:pt idx="1837">
                  <c:v>1.7539135802469297E-3</c:v>
                </c:pt>
                <c:pt idx="1838">
                  <c:v>1.6391358024692854E-4</c:v>
                </c:pt>
                <c:pt idx="1839">
                  <c:v>-2.7008641975306835E-4</c:v>
                </c:pt>
                <c:pt idx="1840">
                  <c:v>1.6289135802469261E-3</c:v>
                </c:pt>
                <c:pt idx="1841">
                  <c:v>-2.3870864197530726E-3</c:v>
                </c:pt>
                <c:pt idx="1842">
                  <c:v>8.0391358024692675E-4</c:v>
                </c:pt>
                <c:pt idx="1843">
                  <c:v>4.0091358024692964E-4</c:v>
                </c:pt>
                <c:pt idx="1844">
                  <c:v>-1.8960864197530708E-3</c:v>
                </c:pt>
                <c:pt idx="1845">
                  <c:v>2.6279135802469294E-3</c:v>
                </c:pt>
                <c:pt idx="1846">
                  <c:v>-3.7608641975307028E-4</c:v>
                </c:pt>
                <c:pt idx="1847">
                  <c:v>-3.3950864197530746E-3</c:v>
                </c:pt>
                <c:pt idx="1848">
                  <c:v>2.5099135802469294E-3</c:v>
                </c:pt>
                <c:pt idx="1849">
                  <c:v>2.6999135802469251E-3</c:v>
                </c:pt>
                <c:pt idx="1850">
                  <c:v>6.8209135802469283E-3</c:v>
                </c:pt>
                <c:pt idx="1851">
                  <c:v>1.6559135802469253E-3</c:v>
                </c:pt>
                <c:pt idx="1852">
                  <c:v>1.6359135802469296E-3</c:v>
                </c:pt>
                <c:pt idx="1853">
                  <c:v>1.6029135802469244E-3</c:v>
                </c:pt>
                <c:pt idx="1854">
                  <c:v>3.7599135802469305E-3</c:v>
                </c:pt>
                <c:pt idx="1855">
                  <c:v>-3.4808641975306656E-4</c:v>
                </c:pt>
                <c:pt idx="1856">
                  <c:v>3.1979135802469305E-3</c:v>
                </c:pt>
                <c:pt idx="1857">
                  <c:v>2.2291358024692509E-4</c:v>
                </c:pt>
                <c:pt idx="1858">
                  <c:v>5.7589135802469278E-3</c:v>
                </c:pt>
                <c:pt idx="1859">
                  <c:v>1.3189135802469283E-3</c:v>
                </c:pt>
                <c:pt idx="1860">
                  <c:v>2.7759135802469317E-3</c:v>
                </c:pt>
                <c:pt idx="1861">
                  <c:v>7.4691358024692872E-4</c:v>
                </c:pt>
                <c:pt idx="1862">
                  <c:v>5.3691358024692687E-4</c:v>
                </c:pt>
                <c:pt idx="1863">
                  <c:v>1.9249135802469272E-3</c:v>
                </c:pt>
                <c:pt idx="1864">
                  <c:v>-1.5980864197530711E-3</c:v>
                </c:pt>
                <c:pt idx="1865">
                  <c:v>1.1359135802469292E-3</c:v>
                </c:pt>
                <c:pt idx="1866">
                  <c:v>9.4191358024692945E-4</c:v>
                </c:pt>
                <c:pt idx="1867">
                  <c:v>3.2359135802469303E-3</c:v>
                </c:pt>
                <c:pt idx="1868">
                  <c:v>2.5109135802469304E-3</c:v>
                </c:pt>
                <c:pt idx="1869">
                  <c:v>3.1229135802469318E-3</c:v>
                </c:pt>
                <c:pt idx="1870">
                  <c:v>4.7191358024693125E-4</c:v>
                </c:pt>
                <c:pt idx="1871">
                  <c:v>-4.5308641975307096E-4</c:v>
                </c:pt>
                <c:pt idx="1872">
                  <c:v>3.6791358024692786E-4</c:v>
                </c:pt>
                <c:pt idx="1873">
                  <c:v>-3.2208641975307178E-4</c:v>
                </c:pt>
                <c:pt idx="1874">
                  <c:v>1.616913580246928E-3</c:v>
                </c:pt>
                <c:pt idx="1875">
                  <c:v>4.2999135802469328E-3</c:v>
                </c:pt>
                <c:pt idx="1876">
                  <c:v>8.219135802469274E-4</c:v>
                </c:pt>
                <c:pt idx="1877">
                  <c:v>-3.3370864197530686E-3</c:v>
                </c:pt>
                <c:pt idx="1878">
                  <c:v>-1.7140864197530727E-3</c:v>
                </c:pt>
                <c:pt idx="1879">
                  <c:v>3.0291358024692877E-4</c:v>
                </c:pt>
                <c:pt idx="1880">
                  <c:v>-9.6908641975307006E-4</c:v>
                </c:pt>
                <c:pt idx="1881">
                  <c:v>-2.0790864197530665E-3</c:v>
                </c:pt>
                <c:pt idx="1882">
                  <c:v>5.943913580246929E-3</c:v>
                </c:pt>
                <c:pt idx="1883">
                  <c:v>2.2991358024692862E-4</c:v>
                </c:pt>
                <c:pt idx="1884">
                  <c:v>-3.324086419753073E-3</c:v>
                </c:pt>
                <c:pt idx="1885">
                  <c:v>-2.030086419753073E-3</c:v>
                </c:pt>
                <c:pt idx="1886">
                  <c:v>2.4449135802469303E-3</c:v>
                </c:pt>
                <c:pt idx="1887">
                  <c:v>6.2791358024693114E-4</c:v>
                </c:pt>
                <c:pt idx="1888">
                  <c:v>3.3219135802469296E-3</c:v>
                </c:pt>
                <c:pt idx="1889">
                  <c:v>2.0009135802469304E-3</c:v>
                </c:pt>
                <c:pt idx="1890">
                  <c:v>1.5989135802469308E-3</c:v>
                </c:pt>
                <c:pt idx="1891">
                  <c:v>1.5959135802469243E-3</c:v>
                </c:pt>
                <c:pt idx="1892">
                  <c:v>-1.3230864197530702E-3</c:v>
                </c:pt>
                <c:pt idx="1893">
                  <c:v>3.5079135802469318E-3</c:v>
                </c:pt>
                <c:pt idx="1894">
                  <c:v>-2.5908641975306776E-4</c:v>
                </c:pt>
                <c:pt idx="1895">
                  <c:v>4.041913580246928E-3</c:v>
                </c:pt>
                <c:pt idx="1896">
                  <c:v>2.463913580246925E-3</c:v>
                </c:pt>
                <c:pt idx="1897">
                  <c:v>6.2879135802469295E-3</c:v>
                </c:pt>
                <c:pt idx="1898">
                  <c:v>2.7979135802469295E-3</c:v>
                </c:pt>
                <c:pt idx="1899">
                  <c:v>-2.2710864197530677E-3</c:v>
                </c:pt>
                <c:pt idx="1900">
                  <c:v>-2.6308641975307176E-4</c:v>
                </c:pt>
                <c:pt idx="1901">
                  <c:v>2.2939135802469285E-3</c:v>
                </c:pt>
                <c:pt idx="1902">
                  <c:v>1.0439135802469274E-3</c:v>
                </c:pt>
                <c:pt idx="1903">
                  <c:v>-9.0008641975307044E-4</c:v>
                </c:pt>
                <c:pt idx="1904">
                  <c:v>-4.1508641975307112E-4</c:v>
                </c:pt>
                <c:pt idx="1905">
                  <c:v>2.1959135802469311E-3</c:v>
                </c:pt>
                <c:pt idx="1906">
                  <c:v>2.3059135802469301E-3</c:v>
                </c:pt>
                <c:pt idx="1907">
                  <c:v>-1.3080864197530691E-3</c:v>
                </c:pt>
                <c:pt idx="1908">
                  <c:v>9.9891358024693094E-4</c:v>
                </c:pt>
                <c:pt idx="1909">
                  <c:v>2.1819135802469275E-3</c:v>
                </c:pt>
                <c:pt idx="1910">
                  <c:v>4.2729135802469266E-3</c:v>
                </c:pt>
                <c:pt idx="1911">
                  <c:v>4.7889135802469326E-3</c:v>
                </c:pt>
                <c:pt idx="1912">
                  <c:v>3.5719135802469298E-3</c:v>
                </c:pt>
                <c:pt idx="1913">
                  <c:v>5.4739135802469308E-3</c:v>
                </c:pt>
                <c:pt idx="1914">
                  <c:v>4.9591358024693097E-4</c:v>
                </c:pt>
                <c:pt idx="1915">
                  <c:v>-2.4380864197530716E-3</c:v>
                </c:pt>
                <c:pt idx="1916">
                  <c:v>-1.3460864197530689E-3</c:v>
                </c:pt>
                <c:pt idx="1917">
                  <c:v>1.8029135802469266E-3</c:v>
                </c:pt>
                <c:pt idx="1918">
                  <c:v>2.6179135802469299E-3</c:v>
                </c:pt>
                <c:pt idx="1919">
                  <c:v>3.6269135802469293E-3</c:v>
                </c:pt>
                <c:pt idx="1920">
                  <c:v>2.1979135802469296E-3</c:v>
                </c:pt>
                <c:pt idx="1921">
                  <c:v>2.7049135802469301E-3</c:v>
                </c:pt>
                <c:pt idx="1922">
                  <c:v>3.5929135802469266E-3</c:v>
                </c:pt>
                <c:pt idx="1923">
                  <c:v>-7.2708641975306743E-4</c:v>
                </c:pt>
                <c:pt idx="1924">
                  <c:v>3.4539135802469263E-3</c:v>
                </c:pt>
                <c:pt idx="1925">
                  <c:v>-1.0680864197530685E-3</c:v>
                </c:pt>
                <c:pt idx="1926">
                  <c:v>-1.4408641975307418E-4</c:v>
                </c:pt>
                <c:pt idx="1927">
                  <c:v>-1.2508641975307253E-4</c:v>
                </c:pt>
                <c:pt idx="1928">
                  <c:v>-8.3208641975307182E-4</c:v>
                </c:pt>
                <c:pt idx="1929">
                  <c:v>6.8269135802469308E-3</c:v>
                </c:pt>
                <c:pt idx="1930">
                  <c:v>5.1449135802469279E-3</c:v>
                </c:pt>
                <c:pt idx="1931">
                  <c:v>8.3691358024692852E-4</c:v>
                </c:pt>
                <c:pt idx="1932">
                  <c:v>-1.540864197530703E-4</c:v>
                </c:pt>
                <c:pt idx="1933">
                  <c:v>1.1819135802469266E-3</c:v>
                </c:pt>
                <c:pt idx="1934">
                  <c:v>1.4059135802469286E-3</c:v>
                </c:pt>
                <c:pt idx="1935">
                  <c:v>5.6689135802469315E-3</c:v>
                </c:pt>
                <c:pt idx="1936">
                  <c:v>1.6289135802469296E-3</c:v>
                </c:pt>
                <c:pt idx="1937">
                  <c:v>4.6289135802469288E-3</c:v>
                </c:pt>
                <c:pt idx="1938">
                  <c:v>2.1359135802469266E-3</c:v>
                </c:pt>
                <c:pt idx="1939">
                  <c:v>5.2579135802469298E-3</c:v>
                </c:pt>
                <c:pt idx="1940">
                  <c:v>4.4991358024693007E-4</c:v>
                </c:pt>
                <c:pt idx="1941">
                  <c:v>3.1689135802469293E-3</c:v>
                </c:pt>
                <c:pt idx="1942">
                  <c:v>3.7369135802469283E-3</c:v>
                </c:pt>
                <c:pt idx="1943">
                  <c:v>8.8391358024693389E-4</c:v>
                </c:pt>
                <c:pt idx="1944">
                  <c:v>1.2439135802469262E-3</c:v>
                </c:pt>
                <c:pt idx="1945">
                  <c:v>3.8291358024692551E-4</c:v>
                </c:pt>
                <c:pt idx="1946">
                  <c:v>3.3749135802469306E-3</c:v>
                </c:pt>
                <c:pt idx="1947">
                  <c:v>2.5649135802469254E-3</c:v>
                </c:pt>
                <c:pt idx="1948">
                  <c:v>2.2491358024693056E-4</c:v>
                </c:pt>
                <c:pt idx="1949">
                  <c:v>-1.297086419753072E-3</c:v>
                </c:pt>
                <c:pt idx="1950">
                  <c:v>1.9079135802469241E-3</c:v>
                </c:pt>
                <c:pt idx="1951">
                  <c:v>3.7529135802469304E-3</c:v>
                </c:pt>
                <c:pt idx="1952">
                  <c:v>-1.1570864197530673E-3</c:v>
                </c:pt>
                <c:pt idx="1953">
                  <c:v>-7.8608641975307092E-4</c:v>
                </c:pt>
                <c:pt idx="1954">
                  <c:v>1.8649135802469262E-3</c:v>
                </c:pt>
                <c:pt idx="1955">
                  <c:v>3.3539135802469304E-3</c:v>
                </c:pt>
                <c:pt idx="1956">
                  <c:v>4.3699135802469265E-3</c:v>
                </c:pt>
                <c:pt idx="1957">
                  <c:v>2.6039135802469263E-3</c:v>
                </c:pt>
                <c:pt idx="1958">
                  <c:v>3.2529135802469335E-3</c:v>
                </c:pt>
                <c:pt idx="1959">
                  <c:v>-1.3470864197530699E-3</c:v>
                </c:pt>
                <c:pt idx="1960">
                  <c:v>4.5169135802469312E-3</c:v>
                </c:pt>
                <c:pt idx="1961">
                  <c:v>1.5399135802469273E-3</c:v>
                </c:pt>
                <c:pt idx="1962">
                  <c:v>8.5999135802469311E-3</c:v>
                </c:pt>
                <c:pt idx="1963">
                  <c:v>2.1349135802469291E-3</c:v>
                </c:pt>
                <c:pt idx="1964">
                  <c:v>-2.1550864197530731E-3</c:v>
                </c:pt>
                <c:pt idx="1965">
                  <c:v>9.4489135802469301E-3</c:v>
                </c:pt>
                <c:pt idx="1966">
                  <c:v>2.6029135802469287E-3</c:v>
                </c:pt>
                <c:pt idx="1967">
                  <c:v>3.8919135802469307E-3</c:v>
                </c:pt>
                <c:pt idx="1968">
                  <c:v>2.1913580246928771E-5</c:v>
                </c:pt>
                <c:pt idx="1969">
                  <c:v>4.3791358024693194E-4</c:v>
                </c:pt>
                <c:pt idx="1970">
                  <c:v>-3.6310864197530712E-3</c:v>
                </c:pt>
                <c:pt idx="1971">
                  <c:v>-2.3708641975307351E-4</c:v>
                </c:pt>
                <c:pt idx="1972">
                  <c:v>1.3619135802469297E-3</c:v>
                </c:pt>
                <c:pt idx="1973">
                  <c:v>3.3229135802469306E-3</c:v>
                </c:pt>
                <c:pt idx="1974">
                  <c:v>3.9319135802469291E-3</c:v>
                </c:pt>
                <c:pt idx="1975">
                  <c:v>3.6599135802469276E-3</c:v>
                </c:pt>
                <c:pt idx="1976">
                  <c:v>5.0491358024692956E-4</c:v>
                </c:pt>
                <c:pt idx="1977">
                  <c:v>1.679135802469256E-4</c:v>
                </c:pt>
                <c:pt idx="1978">
                  <c:v>4.3191358024692941E-4</c:v>
                </c:pt>
                <c:pt idx="1979">
                  <c:v>8.3191358024693046E-4</c:v>
                </c:pt>
                <c:pt idx="1980">
                  <c:v>-2.0700864197530679E-3</c:v>
                </c:pt>
                <c:pt idx="1981">
                  <c:v>1.3499135802469316E-3</c:v>
                </c:pt>
                <c:pt idx="1982">
                  <c:v>4.044913580246931E-3</c:v>
                </c:pt>
                <c:pt idx="1983">
                  <c:v>3.8009135802469333E-3</c:v>
                </c:pt>
                <c:pt idx="1984">
                  <c:v>2.6759135802469254E-3</c:v>
                </c:pt>
                <c:pt idx="1985">
                  <c:v>3.1119135802469278E-3</c:v>
                </c:pt>
                <c:pt idx="1986">
                  <c:v>7.403913580246925E-3</c:v>
                </c:pt>
                <c:pt idx="1987">
                  <c:v>2.7429135802469265E-3</c:v>
                </c:pt>
                <c:pt idx="1988">
                  <c:v>-1.7320864197530733E-3</c:v>
                </c:pt>
                <c:pt idx="1989">
                  <c:v>3.135913580246924E-3</c:v>
                </c:pt>
                <c:pt idx="1990">
                  <c:v>3.5009135802469282E-3</c:v>
                </c:pt>
                <c:pt idx="1991">
                  <c:v>-2.4460864197530727E-3</c:v>
                </c:pt>
                <c:pt idx="1992">
                  <c:v>4.6359135802469323E-3</c:v>
                </c:pt>
                <c:pt idx="1993">
                  <c:v>-4.3008641975307571E-4</c:v>
                </c:pt>
                <c:pt idx="1994">
                  <c:v>9.8091358024692682E-4</c:v>
                </c:pt>
                <c:pt idx="1995">
                  <c:v>1.5689135802469251E-3</c:v>
                </c:pt>
                <c:pt idx="1996">
                  <c:v>7.4309135802469277E-3</c:v>
                </c:pt>
                <c:pt idx="1997">
                  <c:v>-1.7970864197530724E-3</c:v>
                </c:pt>
                <c:pt idx="1998">
                  <c:v>-1.7930864197530719E-3</c:v>
                </c:pt>
                <c:pt idx="1999">
                  <c:v>9.669135802469267E-4</c:v>
                </c:pt>
                <c:pt idx="2000">
                  <c:v>4.0209135802469279E-3</c:v>
                </c:pt>
                <c:pt idx="2001">
                  <c:v>-2.369086419753072E-3</c:v>
                </c:pt>
                <c:pt idx="2002">
                  <c:v>-2.1500864197530681E-3</c:v>
                </c:pt>
                <c:pt idx="2003">
                  <c:v>4.1849135802469288E-3</c:v>
                </c:pt>
                <c:pt idx="2004">
                  <c:v>1.9689135802469296E-3</c:v>
                </c:pt>
                <c:pt idx="2005">
                  <c:v>1.1819135802469266E-3</c:v>
                </c:pt>
                <c:pt idx="2006">
                  <c:v>4.2129135802469256E-3</c:v>
                </c:pt>
                <c:pt idx="2007">
                  <c:v>5.1279135802469317E-3</c:v>
                </c:pt>
                <c:pt idx="2008">
                  <c:v>1.5619135802469285E-3</c:v>
                </c:pt>
                <c:pt idx="2009">
                  <c:v>3.0149135802469279E-3</c:v>
                </c:pt>
                <c:pt idx="2010">
                  <c:v>3.140913580246929E-3</c:v>
                </c:pt>
                <c:pt idx="2011">
                  <c:v>4.9259135802469239E-3</c:v>
                </c:pt>
                <c:pt idx="2012">
                  <c:v>4.151913580246927E-3</c:v>
                </c:pt>
                <c:pt idx="2013">
                  <c:v>4.4239135802469284E-3</c:v>
                </c:pt>
                <c:pt idx="2014">
                  <c:v>-3.3408641975306991E-4</c:v>
                </c:pt>
                <c:pt idx="2015">
                  <c:v>9.679135802469277E-4</c:v>
                </c:pt>
                <c:pt idx="2016">
                  <c:v>8.1759135802469338E-3</c:v>
                </c:pt>
                <c:pt idx="2017">
                  <c:v>4.1599135802469281E-3</c:v>
                </c:pt>
                <c:pt idx="2018">
                  <c:v>2.8699135802469286E-3</c:v>
                </c:pt>
                <c:pt idx="2019">
                  <c:v>1.2169135802469269E-3</c:v>
                </c:pt>
                <c:pt idx="2020">
                  <c:v>-2.5050864197530692E-3</c:v>
                </c:pt>
                <c:pt idx="2021">
                  <c:v>-1.8808641975307308E-4</c:v>
                </c:pt>
                <c:pt idx="2022">
                  <c:v>9.9879135802469279E-3</c:v>
                </c:pt>
                <c:pt idx="2023">
                  <c:v>-4.5390864197530703E-3</c:v>
                </c:pt>
                <c:pt idx="2024">
                  <c:v>-7.6308641975306873E-4</c:v>
                </c:pt>
                <c:pt idx="2025">
                  <c:v>6.9289135802469322E-3</c:v>
                </c:pt>
                <c:pt idx="2026">
                  <c:v>2.7509135802469345E-3</c:v>
                </c:pt>
                <c:pt idx="2027">
                  <c:v>7.4949135802469258E-3</c:v>
                </c:pt>
                <c:pt idx="2028">
                  <c:v>4.261913580246926E-3</c:v>
                </c:pt>
                <c:pt idx="2029">
                  <c:v>-5.6420864197530736E-3</c:v>
                </c:pt>
                <c:pt idx="2030">
                  <c:v>3.2569135802469271E-3</c:v>
                </c:pt>
                <c:pt idx="2031">
                  <c:v>-4.0864197530660062E-6</c:v>
                </c:pt>
                <c:pt idx="2032">
                  <c:v>1.7619135802469238E-3</c:v>
                </c:pt>
                <c:pt idx="2033">
                  <c:v>6.7089135802469238E-3</c:v>
                </c:pt>
                <c:pt idx="2034">
                  <c:v>6.0209135802469296E-3</c:v>
                </c:pt>
                <c:pt idx="2035">
                  <c:v>-4.3590864197530742E-3</c:v>
                </c:pt>
                <c:pt idx="2036">
                  <c:v>4.1279135802469308E-3</c:v>
                </c:pt>
                <c:pt idx="2037">
                  <c:v>3.5429135802469286E-3</c:v>
                </c:pt>
                <c:pt idx="2038">
                  <c:v>3.7739135802469306E-3</c:v>
                </c:pt>
                <c:pt idx="2039">
                  <c:v>2.2469135802469301E-3</c:v>
                </c:pt>
                <c:pt idx="2040">
                  <c:v>7.4309135802469312E-3</c:v>
                </c:pt>
                <c:pt idx="2041">
                  <c:v>7.9639135802469299E-3</c:v>
                </c:pt>
                <c:pt idx="2042">
                  <c:v>1.3659135802469233E-3</c:v>
                </c:pt>
                <c:pt idx="2043">
                  <c:v>-2.3950864197530702E-3</c:v>
                </c:pt>
                <c:pt idx="2044">
                  <c:v>4.2069135802469265E-3</c:v>
                </c:pt>
                <c:pt idx="2045">
                  <c:v>2.7659135802469287E-3</c:v>
                </c:pt>
                <c:pt idx="2046">
                  <c:v>1.7659135802469278E-3</c:v>
                </c:pt>
                <c:pt idx="2047">
                  <c:v>4.0799135802469383E-3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'every 5'!$Y$1</c:f>
              <c:strCache>
                <c:ptCount val="1"/>
                <c:pt idx="0">
                  <c:v>100</c:v>
                </c:pt>
              </c:strCache>
            </c:strRef>
          </c:tx>
          <c:marker>
            <c:symbol val="none"/>
          </c:marker>
          <c:xVal>
            <c:numRef>
              <c:f>'every 5'!$W$2:$W$2049</c:f>
              <c:numCache>
                <c:formatCode>General</c:formatCode>
                <c:ptCount val="2048"/>
                <c:pt idx="0">
                  <c:v>190.96</c:v>
                </c:pt>
                <c:pt idx="1">
                  <c:v>191.33</c:v>
                </c:pt>
                <c:pt idx="2">
                  <c:v>191.71</c:v>
                </c:pt>
                <c:pt idx="3">
                  <c:v>192.09</c:v>
                </c:pt>
                <c:pt idx="4">
                  <c:v>192.47</c:v>
                </c:pt>
                <c:pt idx="5">
                  <c:v>192.84</c:v>
                </c:pt>
                <c:pt idx="6">
                  <c:v>193.22</c:v>
                </c:pt>
                <c:pt idx="7">
                  <c:v>193.6</c:v>
                </c:pt>
                <c:pt idx="8">
                  <c:v>193.98</c:v>
                </c:pt>
                <c:pt idx="9">
                  <c:v>194.35</c:v>
                </c:pt>
                <c:pt idx="10">
                  <c:v>194.73</c:v>
                </c:pt>
                <c:pt idx="11">
                  <c:v>195.11</c:v>
                </c:pt>
                <c:pt idx="12">
                  <c:v>195.48</c:v>
                </c:pt>
                <c:pt idx="13">
                  <c:v>195.86</c:v>
                </c:pt>
                <c:pt idx="14">
                  <c:v>196.24</c:v>
                </c:pt>
                <c:pt idx="15">
                  <c:v>196.61</c:v>
                </c:pt>
                <c:pt idx="16">
                  <c:v>196.99</c:v>
                </c:pt>
                <c:pt idx="17">
                  <c:v>197.37</c:v>
                </c:pt>
                <c:pt idx="18">
                  <c:v>197.75</c:v>
                </c:pt>
                <c:pt idx="19">
                  <c:v>198.12</c:v>
                </c:pt>
                <c:pt idx="20">
                  <c:v>198.5</c:v>
                </c:pt>
                <c:pt idx="21">
                  <c:v>198.88</c:v>
                </c:pt>
                <c:pt idx="22">
                  <c:v>199.25</c:v>
                </c:pt>
                <c:pt idx="23">
                  <c:v>199.63</c:v>
                </c:pt>
                <c:pt idx="24">
                  <c:v>200.01</c:v>
                </c:pt>
                <c:pt idx="25">
                  <c:v>200.38</c:v>
                </c:pt>
                <c:pt idx="26">
                  <c:v>200.76</c:v>
                </c:pt>
                <c:pt idx="27">
                  <c:v>201.14</c:v>
                </c:pt>
                <c:pt idx="28">
                  <c:v>201.51</c:v>
                </c:pt>
                <c:pt idx="29">
                  <c:v>201.89</c:v>
                </c:pt>
                <c:pt idx="30">
                  <c:v>202.27</c:v>
                </c:pt>
                <c:pt idx="31">
                  <c:v>202.64</c:v>
                </c:pt>
                <c:pt idx="32">
                  <c:v>203.02</c:v>
                </c:pt>
                <c:pt idx="33">
                  <c:v>203.4</c:v>
                </c:pt>
                <c:pt idx="34">
                  <c:v>203.77</c:v>
                </c:pt>
                <c:pt idx="35">
                  <c:v>204.15</c:v>
                </c:pt>
                <c:pt idx="36">
                  <c:v>204.53</c:v>
                </c:pt>
                <c:pt idx="37">
                  <c:v>204.9</c:v>
                </c:pt>
                <c:pt idx="38">
                  <c:v>205.28</c:v>
                </c:pt>
                <c:pt idx="39">
                  <c:v>205.65</c:v>
                </c:pt>
                <c:pt idx="40">
                  <c:v>206.03</c:v>
                </c:pt>
                <c:pt idx="41">
                  <c:v>206.41</c:v>
                </c:pt>
                <c:pt idx="42">
                  <c:v>206.78</c:v>
                </c:pt>
                <c:pt idx="43">
                  <c:v>207.16</c:v>
                </c:pt>
                <c:pt idx="44">
                  <c:v>207.54</c:v>
                </c:pt>
                <c:pt idx="45">
                  <c:v>207.91</c:v>
                </c:pt>
                <c:pt idx="46">
                  <c:v>208.29</c:v>
                </c:pt>
                <c:pt idx="47">
                  <c:v>208.67</c:v>
                </c:pt>
                <c:pt idx="48">
                  <c:v>209.04</c:v>
                </c:pt>
                <c:pt idx="49">
                  <c:v>209.42</c:v>
                </c:pt>
                <c:pt idx="50">
                  <c:v>209.79</c:v>
                </c:pt>
                <c:pt idx="51">
                  <c:v>210.17</c:v>
                </c:pt>
                <c:pt idx="52">
                  <c:v>210.55</c:v>
                </c:pt>
                <c:pt idx="53">
                  <c:v>210.92</c:v>
                </c:pt>
                <c:pt idx="54">
                  <c:v>211.3</c:v>
                </c:pt>
                <c:pt idx="55">
                  <c:v>211.67</c:v>
                </c:pt>
                <c:pt idx="56">
                  <c:v>212.05</c:v>
                </c:pt>
                <c:pt idx="57">
                  <c:v>212.43</c:v>
                </c:pt>
                <c:pt idx="58">
                  <c:v>212.8</c:v>
                </c:pt>
                <c:pt idx="59">
                  <c:v>213.18</c:v>
                </c:pt>
                <c:pt idx="60">
                  <c:v>213.55</c:v>
                </c:pt>
                <c:pt idx="61">
                  <c:v>213.93</c:v>
                </c:pt>
                <c:pt idx="62">
                  <c:v>214.31</c:v>
                </c:pt>
                <c:pt idx="63">
                  <c:v>214.68</c:v>
                </c:pt>
                <c:pt idx="64">
                  <c:v>215.06</c:v>
                </c:pt>
                <c:pt idx="65">
                  <c:v>215.43</c:v>
                </c:pt>
                <c:pt idx="66">
                  <c:v>215.81</c:v>
                </c:pt>
                <c:pt idx="67">
                  <c:v>216.18</c:v>
                </c:pt>
                <c:pt idx="68">
                  <c:v>216.56</c:v>
                </c:pt>
                <c:pt idx="69">
                  <c:v>216.94</c:v>
                </c:pt>
                <c:pt idx="70">
                  <c:v>217.31</c:v>
                </c:pt>
                <c:pt idx="71">
                  <c:v>217.69</c:v>
                </c:pt>
                <c:pt idx="72">
                  <c:v>218.06</c:v>
                </c:pt>
                <c:pt idx="73">
                  <c:v>218.44</c:v>
                </c:pt>
                <c:pt idx="74">
                  <c:v>218.81</c:v>
                </c:pt>
                <c:pt idx="75">
                  <c:v>219.19</c:v>
                </c:pt>
                <c:pt idx="76">
                  <c:v>219.56</c:v>
                </c:pt>
                <c:pt idx="77">
                  <c:v>219.94</c:v>
                </c:pt>
                <c:pt idx="78">
                  <c:v>220.32</c:v>
                </c:pt>
                <c:pt idx="79">
                  <c:v>220.69</c:v>
                </c:pt>
                <c:pt idx="80">
                  <c:v>221.07</c:v>
                </c:pt>
                <c:pt idx="81">
                  <c:v>221.44</c:v>
                </c:pt>
                <c:pt idx="82">
                  <c:v>221.82</c:v>
                </c:pt>
                <c:pt idx="83">
                  <c:v>222.19</c:v>
                </c:pt>
                <c:pt idx="84">
                  <c:v>222.57</c:v>
                </c:pt>
                <c:pt idx="85">
                  <c:v>222.94</c:v>
                </c:pt>
                <c:pt idx="86">
                  <c:v>223.32</c:v>
                </c:pt>
                <c:pt idx="87">
                  <c:v>223.69</c:v>
                </c:pt>
                <c:pt idx="88">
                  <c:v>224.07</c:v>
                </c:pt>
                <c:pt idx="89">
                  <c:v>224.44</c:v>
                </c:pt>
                <c:pt idx="90">
                  <c:v>224.82</c:v>
                </c:pt>
                <c:pt idx="91">
                  <c:v>225.19</c:v>
                </c:pt>
                <c:pt idx="92">
                  <c:v>225.57</c:v>
                </c:pt>
                <c:pt idx="93">
                  <c:v>225.94</c:v>
                </c:pt>
                <c:pt idx="94">
                  <c:v>226.32</c:v>
                </c:pt>
                <c:pt idx="95">
                  <c:v>226.69</c:v>
                </c:pt>
                <c:pt idx="96">
                  <c:v>227.07</c:v>
                </c:pt>
                <c:pt idx="97">
                  <c:v>227.44</c:v>
                </c:pt>
                <c:pt idx="98">
                  <c:v>227.82</c:v>
                </c:pt>
                <c:pt idx="99">
                  <c:v>228.19</c:v>
                </c:pt>
                <c:pt idx="100">
                  <c:v>228.57</c:v>
                </c:pt>
                <c:pt idx="101">
                  <c:v>228.94</c:v>
                </c:pt>
                <c:pt idx="102">
                  <c:v>229.32</c:v>
                </c:pt>
                <c:pt idx="103">
                  <c:v>229.69</c:v>
                </c:pt>
                <c:pt idx="104">
                  <c:v>230.07</c:v>
                </c:pt>
                <c:pt idx="105">
                  <c:v>230.44</c:v>
                </c:pt>
                <c:pt idx="106">
                  <c:v>230.82</c:v>
                </c:pt>
                <c:pt idx="107">
                  <c:v>231.19</c:v>
                </c:pt>
                <c:pt idx="108">
                  <c:v>231.57</c:v>
                </c:pt>
                <c:pt idx="109">
                  <c:v>231.94</c:v>
                </c:pt>
                <c:pt idx="110">
                  <c:v>232.32</c:v>
                </c:pt>
                <c:pt idx="111">
                  <c:v>232.69</c:v>
                </c:pt>
                <c:pt idx="112">
                  <c:v>233.07</c:v>
                </c:pt>
                <c:pt idx="113">
                  <c:v>233.44</c:v>
                </c:pt>
                <c:pt idx="114">
                  <c:v>233.81</c:v>
                </c:pt>
                <c:pt idx="115">
                  <c:v>234.19</c:v>
                </c:pt>
                <c:pt idx="116">
                  <c:v>234.56</c:v>
                </c:pt>
                <c:pt idx="117">
                  <c:v>234.94</c:v>
                </c:pt>
                <c:pt idx="118">
                  <c:v>235.31</c:v>
                </c:pt>
                <c:pt idx="119">
                  <c:v>235.69</c:v>
                </c:pt>
                <c:pt idx="120">
                  <c:v>236.06</c:v>
                </c:pt>
                <c:pt idx="121">
                  <c:v>236.44</c:v>
                </c:pt>
                <c:pt idx="122">
                  <c:v>236.81</c:v>
                </c:pt>
                <c:pt idx="123">
                  <c:v>237.18</c:v>
                </c:pt>
                <c:pt idx="124">
                  <c:v>237.56</c:v>
                </c:pt>
                <c:pt idx="125">
                  <c:v>237.93</c:v>
                </c:pt>
                <c:pt idx="126">
                  <c:v>238.31</c:v>
                </c:pt>
                <c:pt idx="127">
                  <c:v>238.68</c:v>
                </c:pt>
                <c:pt idx="128">
                  <c:v>239.06</c:v>
                </c:pt>
                <c:pt idx="129">
                  <c:v>239.43</c:v>
                </c:pt>
                <c:pt idx="130">
                  <c:v>239.8</c:v>
                </c:pt>
                <c:pt idx="131">
                  <c:v>240.18</c:v>
                </c:pt>
                <c:pt idx="132">
                  <c:v>240.55</c:v>
                </c:pt>
                <c:pt idx="133">
                  <c:v>240.93</c:v>
                </c:pt>
                <c:pt idx="134">
                  <c:v>241.3</c:v>
                </c:pt>
                <c:pt idx="135">
                  <c:v>241.67</c:v>
                </c:pt>
                <c:pt idx="136">
                  <c:v>242.05</c:v>
                </c:pt>
                <c:pt idx="137">
                  <c:v>242.42</c:v>
                </c:pt>
                <c:pt idx="138">
                  <c:v>242.8</c:v>
                </c:pt>
                <c:pt idx="139">
                  <c:v>243.17</c:v>
                </c:pt>
                <c:pt idx="140">
                  <c:v>243.54</c:v>
                </c:pt>
                <c:pt idx="141">
                  <c:v>243.92</c:v>
                </c:pt>
                <c:pt idx="142">
                  <c:v>244.29</c:v>
                </c:pt>
                <c:pt idx="143">
                  <c:v>244.66</c:v>
                </c:pt>
                <c:pt idx="144">
                  <c:v>245.04</c:v>
                </c:pt>
                <c:pt idx="145">
                  <c:v>245.41</c:v>
                </c:pt>
                <c:pt idx="146">
                  <c:v>245.79</c:v>
                </c:pt>
                <c:pt idx="147">
                  <c:v>246.16</c:v>
                </c:pt>
                <c:pt idx="148">
                  <c:v>246.53</c:v>
                </c:pt>
                <c:pt idx="149">
                  <c:v>246.91</c:v>
                </c:pt>
                <c:pt idx="150">
                  <c:v>247.28</c:v>
                </c:pt>
                <c:pt idx="151">
                  <c:v>247.65</c:v>
                </c:pt>
                <c:pt idx="152">
                  <c:v>248.03</c:v>
                </c:pt>
                <c:pt idx="153">
                  <c:v>248.4</c:v>
                </c:pt>
                <c:pt idx="154">
                  <c:v>248.77</c:v>
                </c:pt>
                <c:pt idx="155">
                  <c:v>249.15</c:v>
                </c:pt>
                <c:pt idx="156">
                  <c:v>249.52</c:v>
                </c:pt>
                <c:pt idx="157">
                  <c:v>249.9</c:v>
                </c:pt>
                <c:pt idx="158">
                  <c:v>250.27</c:v>
                </c:pt>
                <c:pt idx="159">
                  <c:v>250.64</c:v>
                </c:pt>
                <c:pt idx="160">
                  <c:v>251.02</c:v>
                </c:pt>
                <c:pt idx="161">
                  <c:v>251.39</c:v>
                </c:pt>
                <c:pt idx="162">
                  <c:v>251.76</c:v>
                </c:pt>
                <c:pt idx="163">
                  <c:v>252.14</c:v>
                </c:pt>
                <c:pt idx="164">
                  <c:v>252.51</c:v>
                </c:pt>
                <c:pt idx="165">
                  <c:v>252.88</c:v>
                </c:pt>
                <c:pt idx="166">
                  <c:v>253.26</c:v>
                </c:pt>
                <c:pt idx="167">
                  <c:v>253.63</c:v>
                </c:pt>
                <c:pt idx="168">
                  <c:v>254</c:v>
                </c:pt>
                <c:pt idx="169">
                  <c:v>254.37</c:v>
                </c:pt>
                <c:pt idx="170">
                  <c:v>254.75</c:v>
                </c:pt>
                <c:pt idx="171">
                  <c:v>255.12</c:v>
                </c:pt>
                <c:pt idx="172">
                  <c:v>255.49</c:v>
                </c:pt>
                <c:pt idx="173">
                  <c:v>255.87</c:v>
                </c:pt>
                <c:pt idx="174">
                  <c:v>256.24</c:v>
                </c:pt>
                <c:pt idx="175">
                  <c:v>256.61</c:v>
                </c:pt>
                <c:pt idx="176">
                  <c:v>256.99</c:v>
                </c:pt>
                <c:pt idx="177">
                  <c:v>257.36</c:v>
                </c:pt>
                <c:pt idx="178">
                  <c:v>257.73</c:v>
                </c:pt>
                <c:pt idx="179">
                  <c:v>258.10000000000002</c:v>
                </c:pt>
                <c:pt idx="180">
                  <c:v>258.48</c:v>
                </c:pt>
                <c:pt idx="181">
                  <c:v>258.85000000000002</c:v>
                </c:pt>
                <c:pt idx="182">
                  <c:v>259.22000000000003</c:v>
                </c:pt>
                <c:pt idx="183">
                  <c:v>259.60000000000002</c:v>
                </c:pt>
                <c:pt idx="184">
                  <c:v>259.97000000000003</c:v>
                </c:pt>
                <c:pt idx="185">
                  <c:v>260.33999999999997</c:v>
                </c:pt>
                <c:pt idx="186">
                  <c:v>260.70999999999998</c:v>
                </c:pt>
                <c:pt idx="187">
                  <c:v>261.08999999999997</c:v>
                </c:pt>
                <c:pt idx="188">
                  <c:v>261.45999999999998</c:v>
                </c:pt>
                <c:pt idx="189">
                  <c:v>261.83</c:v>
                </c:pt>
                <c:pt idx="190">
                  <c:v>262.2</c:v>
                </c:pt>
                <c:pt idx="191">
                  <c:v>262.58</c:v>
                </c:pt>
                <c:pt idx="192">
                  <c:v>262.95</c:v>
                </c:pt>
                <c:pt idx="193">
                  <c:v>263.32</c:v>
                </c:pt>
                <c:pt idx="194">
                  <c:v>263.69</c:v>
                </c:pt>
                <c:pt idx="195">
                  <c:v>264.07</c:v>
                </c:pt>
                <c:pt idx="196">
                  <c:v>264.44</c:v>
                </c:pt>
                <c:pt idx="197">
                  <c:v>264.81</c:v>
                </c:pt>
                <c:pt idx="198">
                  <c:v>265.18</c:v>
                </c:pt>
                <c:pt idx="199">
                  <c:v>265.56</c:v>
                </c:pt>
                <c:pt idx="200">
                  <c:v>265.93</c:v>
                </c:pt>
                <c:pt idx="201">
                  <c:v>266.3</c:v>
                </c:pt>
                <c:pt idx="202">
                  <c:v>266.67</c:v>
                </c:pt>
                <c:pt idx="203">
                  <c:v>267.04000000000002</c:v>
                </c:pt>
                <c:pt idx="204">
                  <c:v>267.42</c:v>
                </c:pt>
                <c:pt idx="205">
                  <c:v>267.79000000000002</c:v>
                </c:pt>
                <c:pt idx="206">
                  <c:v>268.16000000000003</c:v>
                </c:pt>
                <c:pt idx="207">
                  <c:v>268.52999999999997</c:v>
                </c:pt>
                <c:pt idx="208">
                  <c:v>268.91000000000003</c:v>
                </c:pt>
                <c:pt idx="209">
                  <c:v>269.27999999999997</c:v>
                </c:pt>
                <c:pt idx="210">
                  <c:v>269.64999999999998</c:v>
                </c:pt>
                <c:pt idx="211">
                  <c:v>270.02</c:v>
                </c:pt>
                <c:pt idx="212">
                  <c:v>270.39</c:v>
                </c:pt>
                <c:pt idx="213">
                  <c:v>270.77</c:v>
                </c:pt>
                <c:pt idx="214">
                  <c:v>271.14</c:v>
                </c:pt>
                <c:pt idx="215">
                  <c:v>271.51</c:v>
                </c:pt>
                <c:pt idx="216">
                  <c:v>271.88</c:v>
                </c:pt>
                <c:pt idx="217">
                  <c:v>272.25</c:v>
                </c:pt>
                <c:pt idx="218">
                  <c:v>272.62</c:v>
                </c:pt>
                <c:pt idx="219">
                  <c:v>273</c:v>
                </c:pt>
                <c:pt idx="220">
                  <c:v>273.37</c:v>
                </c:pt>
                <c:pt idx="221">
                  <c:v>273.74</c:v>
                </c:pt>
                <c:pt idx="222">
                  <c:v>274.11</c:v>
                </c:pt>
                <c:pt idx="223">
                  <c:v>274.48</c:v>
                </c:pt>
                <c:pt idx="224">
                  <c:v>274.86</c:v>
                </c:pt>
                <c:pt idx="225">
                  <c:v>275.23</c:v>
                </c:pt>
                <c:pt idx="226">
                  <c:v>275.60000000000002</c:v>
                </c:pt>
                <c:pt idx="227">
                  <c:v>275.97000000000003</c:v>
                </c:pt>
                <c:pt idx="228">
                  <c:v>276.33999999999997</c:v>
                </c:pt>
                <c:pt idx="229">
                  <c:v>276.70999999999998</c:v>
                </c:pt>
                <c:pt idx="230">
                  <c:v>277.08</c:v>
                </c:pt>
                <c:pt idx="231">
                  <c:v>277.45999999999998</c:v>
                </c:pt>
                <c:pt idx="232">
                  <c:v>277.83</c:v>
                </c:pt>
                <c:pt idx="233">
                  <c:v>278.2</c:v>
                </c:pt>
                <c:pt idx="234">
                  <c:v>278.57</c:v>
                </c:pt>
                <c:pt idx="235">
                  <c:v>278.94</c:v>
                </c:pt>
                <c:pt idx="236">
                  <c:v>279.31</c:v>
                </c:pt>
                <c:pt idx="237">
                  <c:v>279.68</c:v>
                </c:pt>
                <c:pt idx="238">
                  <c:v>280.06</c:v>
                </c:pt>
                <c:pt idx="239">
                  <c:v>280.43</c:v>
                </c:pt>
                <c:pt idx="240">
                  <c:v>280.8</c:v>
                </c:pt>
                <c:pt idx="241">
                  <c:v>281.17</c:v>
                </c:pt>
                <c:pt idx="242">
                  <c:v>281.54000000000002</c:v>
                </c:pt>
                <c:pt idx="243">
                  <c:v>281.91000000000003</c:v>
                </c:pt>
                <c:pt idx="244">
                  <c:v>282.27999999999997</c:v>
                </c:pt>
                <c:pt idx="245">
                  <c:v>282.64999999999998</c:v>
                </c:pt>
                <c:pt idx="246">
                  <c:v>283.02</c:v>
                </c:pt>
                <c:pt idx="247">
                  <c:v>283.39999999999998</c:v>
                </c:pt>
                <c:pt idx="248">
                  <c:v>283.77</c:v>
                </c:pt>
                <c:pt idx="249">
                  <c:v>284.14</c:v>
                </c:pt>
                <c:pt idx="250">
                  <c:v>284.51</c:v>
                </c:pt>
                <c:pt idx="251">
                  <c:v>284.88</c:v>
                </c:pt>
                <c:pt idx="252">
                  <c:v>285.25</c:v>
                </c:pt>
                <c:pt idx="253">
                  <c:v>285.62</c:v>
                </c:pt>
                <c:pt idx="254">
                  <c:v>285.99</c:v>
                </c:pt>
                <c:pt idx="255">
                  <c:v>286.36</c:v>
                </c:pt>
                <c:pt idx="256">
                  <c:v>286.73</c:v>
                </c:pt>
                <c:pt idx="257">
                  <c:v>287.10000000000002</c:v>
                </c:pt>
                <c:pt idx="258">
                  <c:v>287.47000000000003</c:v>
                </c:pt>
                <c:pt idx="259">
                  <c:v>287.85000000000002</c:v>
                </c:pt>
                <c:pt idx="260">
                  <c:v>288.22000000000003</c:v>
                </c:pt>
                <c:pt idx="261">
                  <c:v>288.58999999999997</c:v>
                </c:pt>
                <c:pt idx="262">
                  <c:v>288.95999999999998</c:v>
                </c:pt>
                <c:pt idx="263">
                  <c:v>289.33</c:v>
                </c:pt>
                <c:pt idx="264">
                  <c:v>289.7</c:v>
                </c:pt>
                <c:pt idx="265">
                  <c:v>290.07</c:v>
                </c:pt>
                <c:pt idx="266">
                  <c:v>290.44</c:v>
                </c:pt>
                <c:pt idx="267">
                  <c:v>290.81</c:v>
                </c:pt>
                <c:pt idx="268">
                  <c:v>291.18</c:v>
                </c:pt>
                <c:pt idx="269">
                  <c:v>291.55</c:v>
                </c:pt>
                <c:pt idx="270">
                  <c:v>291.92</c:v>
                </c:pt>
                <c:pt idx="271">
                  <c:v>292.29000000000002</c:v>
                </c:pt>
                <c:pt idx="272">
                  <c:v>292.66000000000003</c:v>
                </c:pt>
                <c:pt idx="273">
                  <c:v>293.02999999999997</c:v>
                </c:pt>
                <c:pt idx="274">
                  <c:v>293.39999999999998</c:v>
                </c:pt>
                <c:pt idx="275">
                  <c:v>293.77</c:v>
                </c:pt>
                <c:pt idx="276">
                  <c:v>294.14</c:v>
                </c:pt>
                <c:pt idx="277">
                  <c:v>294.51</c:v>
                </c:pt>
                <c:pt idx="278">
                  <c:v>294.88</c:v>
                </c:pt>
                <c:pt idx="279">
                  <c:v>295.25</c:v>
                </c:pt>
                <c:pt idx="280">
                  <c:v>295.62</c:v>
                </c:pt>
                <c:pt idx="281">
                  <c:v>295.99</c:v>
                </c:pt>
                <c:pt idx="282">
                  <c:v>296.36</c:v>
                </c:pt>
                <c:pt idx="283">
                  <c:v>296.73</c:v>
                </c:pt>
                <c:pt idx="284">
                  <c:v>297.10000000000002</c:v>
                </c:pt>
                <c:pt idx="285">
                  <c:v>297.47000000000003</c:v>
                </c:pt>
                <c:pt idx="286">
                  <c:v>297.83999999999997</c:v>
                </c:pt>
                <c:pt idx="287">
                  <c:v>298.20999999999998</c:v>
                </c:pt>
                <c:pt idx="288">
                  <c:v>298.58</c:v>
                </c:pt>
                <c:pt idx="289">
                  <c:v>298.95</c:v>
                </c:pt>
                <c:pt idx="290">
                  <c:v>299.32</c:v>
                </c:pt>
                <c:pt idx="291">
                  <c:v>299.69</c:v>
                </c:pt>
                <c:pt idx="292">
                  <c:v>300.06</c:v>
                </c:pt>
                <c:pt idx="293">
                  <c:v>300.43</c:v>
                </c:pt>
                <c:pt idx="294">
                  <c:v>300.8</c:v>
                </c:pt>
                <c:pt idx="295">
                  <c:v>301.17</c:v>
                </c:pt>
                <c:pt idx="296">
                  <c:v>301.54000000000002</c:v>
                </c:pt>
                <c:pt idx="297">
                  <c:v>301.91000000000003</c:v>
                </c:pt>
                <c:pt idx="298">
                  <c:v>302.27999999999997</c:v>
                </c:pt>
                <c:pt idx="299">
                  <c:v>302.64999999999998</c:v>
                </c:pt>
                <c:pt idx="300">
                  <c:v>303.02</c:v>
                </c:pt>
                <c:pt idx="301">
                  <c:v>303.39</c:v>
                </c:pt>
                <c:pt idx="302">
                  <c:v>303.76</c:v>
                </c:pt>
                <c:pt idx="303">
                  <c:v>304.13</c:v>
                </c:pt>
                <c:pt idx="304">
                  <c:v>304.5</c:v>
                </c:pt>
                <c:pt idx="305">
                  <c:v>304.87</c:v>
                </c:pt>
                <c:pt idx="306">
                  <c:v>305.24</c:v>
                </c:pt>
                <c:pt idx="307">
                  <c:v>305.61</c:v>
                </c:pt>
                <c:pt idx="308">
                  <c:v>305.98</c:v>
                </c:pt>
                <c:pt idx="309">
                  <c:v>306.33999999999997</c:v>
                </c:pt>
                <c:pt idx="310">
                  <c:v>306.70999999999998</c:v>
                </c:pt>
                <c:pt idx="311">
                  <c:v>307.08</c:v>
                </c:pt>
                <c:pt idx="312">
                  <c:v>307.45</c:v>
                </c:pt>
                <c:pt idx="313">
                  <c:v>307.82</c:v>
                </c:pt>
                <c:pt idx="314">
                  <c:v>308.19</c:v>
                </c:pt>
                <c:pt idx="315">
                  <c:v>308.56</c:v>
                </c:pt>
                <c:pt idx="316">
                  <c:v>308.93</c:v>
                </c:pt>
                <c:pt idx="317">
                  <c:v>309.3</c:v>
                </c:pt>
                <c:pt idx="318">
                  <c:v>309.67</c:v>
                </c:pt>
                <c:pt idx="319">
                  <c:v>310.04000000000002</c:v>
                </c:pt>
                <c:pt idx="320">
                  <c:v>310.41000000000003</c:v>
                </c:pt>
                <c:pt idx="321">
                  <c:v>310.77</c:v>
                </c:pt>
                <c:pt idx="322">
                  <c:v>311.14</c:v>
                </c:pt>
                <c:pt idx="323">
                  <c:v>311.51</c:v>
                </c:pt>
                <c:pt idx="324">
                  <c:v>311.88</c:v>
                </c:pt>
                <c:pt idx="325">
                  <c:v>312.25</c:v>
                </c:pt>
                <c:pt idx="326">
                  <c:v>312.62</c:v>
                </c:pt>
                <c:pt idx="327">
                  <c:v>312.99</c:v>
                </c:pt>
                <c:pt idx="328">
                  <c:v>313.36</c:v>
                </c:pt>
                <c:pt idx="329">
                  <c:v>313.72000000000003</c:v>
                </c:pt>
                <c:pt idx="330">
                  <c:v>314.08999999999997</c:v>
                </c:pt>
                <c:pt idx="331">
                  <c:v>314.45999999999998</c:v>
                </c:pt>
                <c:pt idx="332">
                  <c:v>314.83</c:v>
                </c:pt>
                <c:pt idx="333">
                  <c:v>315.2</c:v>
                </c:pt>
                <c:pt idx="334">
                  <c:v>315.57</c:v>
                </c:pt>
                <c:pt idx="335">
                  <c:v>315.94</c:v>
                </c:pt>
                <c:pt idx="336">
                  <c:v>316.3</c:v>
                </c:pt>
                <c:pt idx="337">
                  <c:v>316.67</c:v>
                </c:pt>
                <c:pt idx="338">
                  <c:v>317.04000000000002</c:v>
                </c:pt>
                <c:pt idx="339">
                  <c:v>317.41000000000003</c:v>
                </c:pt>
                <c:pt idx="340">
                  <c:v>317.77999999999997</c:v>
                </c:pt>
                <c:pt idx="341">
                  <c:v>318.14999999999998</c:v>
                </c:pt>
                <c:pt idx="342">
                  <c:v>318.52</c:v>
                </c:pt>
                <c:pt idx="343">
                  <c:v>318.88</c:v>
                </c:pt>
                <c:pt idx="344">
                  <c:v>319.25</c:v>
                </c:pt>
                <c:pt idx="345">
                  <c:v>319.62</c:v>
                </c:pt>
                <c:pt idx="346">
                  <c:v>319.99</c:v>
                </c:pt>
                <c:pt idx="347">
                  <c:v>320.36</c:v>
                </c:pt>
                <c:pt idx="348">
                  <c:v>320.72000000000003</c:v>
                </c:pt>
                <c:pt idx="349">
                  <c:v>321.08999999999997</c:v>
                </c:pt>
                <c:pt idx="350">
                  <c:v>321.45999999999998</c:v>
                </c:pt>
                <c:pt idx="351">
                  <c:v>321.83</c:v>
                </c:pt>
                <c:pt idx="352">
                  <c:v>322.2</c:v>
                </c:pt>
                <c:pt idx="353">
                  <c:v>322.57</c:v>
                </c:pt>
                <c:pt idx="354">
                  <c:v>322.93</c:v>
                </c:pt>
                <c:pt idx="355">
                  <c:v>323.3</c:v>
                </c:pt>
                <c:pt idx="356">
                  <c:v>323.67</c:v>
                </c:pt>
                <c:pt idx="357">
                  <c:v>324.04000000000002</c:v>
                </c:pt>
                <c:pt idx="358">
                  <c:v>324.39999999999998</c:v>
                </c:pt>
                <c:pt idx="359">
                  <c:v>324.77</c:v>
                </c:pt>
                <c:pt idx="360">
                  <c:v>325.14</c:v>
                </c:pt>
                <c:pt idx="361">
                  <c:v>325.51</c:v>
                </c:pt>
                <c:pt idx="362">
                  <c:v>325.88</c:v>
                </c:pt>
                <c:pt idx="363">
                  <c:v>326.24</c:v>
                </c:pt>
                <c:pt idx="364">
                  <c:v>326.61</c:v>
                </c:pt>
                <c:pt idx="365">
                  <c:v>326.98</c:v>
                </c:pt>
                <c:pt idx="366">
                  <c:v>327.35000000000002</c:v>
                </c:pt>
                <c:pt idx="367">
                  <c:v>327.71</c:v>
                </c:pt>
                <c:pt idx="368">
                  <c:v>328.08</c:v>
                </c:pt>
                <c:pt idx="369">
                  <c:v>328.45</c:v>
                </c:pt>
                <c:pt idx="370">
                  <c:v>328.82</c:v>
                </c:pt>
                <c:pt idx="371">
                  <c:v>329.18</c:v>
                </c:pt>
                <c:pt idx="372">
                  <c:v>329.55</c:v>
                </c:pt>
                <c:pt idx="373">
                  <c:v>329.92</c:v>
                </c:pt>
                <c:pt idx="374">
                  <c:v>330.29</c:v>
                </c:pt>
                <c:pt idx="375">
                  <c:v>330.65</c:v>
                </c:pt>
                <c:pt idx="376">
                  <c:v>331.02</c:v>
                </c:pt>
                <c:pt idx="377">
                  <c:v>331.39</c:v>
                </c:pt>
                <c:pt idx="378">
                  <c:v>331.76</c:v>
                </c:pt>
                <c:pt idx="379">
                  <c:v>332.12</c:v>
                </c:pt>
                <c:pt idx="380">
                  <c:v>332.49</c:v>
                </c:pt>
                <c:pt idx="381">
                  <c:v>332.86</c:v>
                </c:pt>
                <c:pt idx="382">
                  <c:v>333.23</c:v>
                </c:pt>
                <c:pt idx="383">
                  <c:v>333.59</c:v>
                </c:pt>
                <c:pt idx="384">
                  <c:v>333.96</c:v>
                </c:pt>
                <c:pt idx="385">
                  <c:v>334.33</c:v>
                </c:pt>
                <c:pt idx="386">
                  <c:v>334.69</c:v>
                </c:pt>
                <c:pt idx="387">
                  <c:v>335.06</c:v>
                </c:pt>
                <c:pt idx="388">
                  <c:v>335.43</c:v>
                </c:pt>
                <c:pt idx="389">
                  <c:v>335.79</c:v>
                </c:pt>
                <c:pt idx="390">
                  <c:v>336.16</c:v>
                </c:pt>
                <c:pt idx="391">
                  <c:v>336.53</c:v>
                </c:pt>
                <c:pt idx="392">
                  <c:v>336.9</c:v>
                </c:pt>
                <c:pt idx="393">
                  <c:v>337.26</c:v>
                </c:pt>
                <c:pt idx="394">
                  <c:v>337.63</c:v>
                </c:pt>
                <c:pt idx="395">
                  <c:v>338</c:v>
                </c:pt>
                <c:pt idx="396">
                  <c:v>338.36</c:v>
                </c:pt>
                <c:pt idx="397">
                  <c:v>338.73</c:v>
                </c:pt>
                <c:pt idx="398">
                  <c:v>339.1</c:v>
                </c:pt>
                <c:pt idx="399">
                  <c:v>339.46</c:v>
                </c:pt>
                <c:pt idx="400">
                  <c:v>339.83</c:v>
                </c:pt>
                <c:pt idx="401">
                  <c:v>340.2</c:v>
                </c:pt>
                <c:pt idx="402">
                  <c:v>340.56</c:v>
                </c:pt>
                <c:pt idx="403">
                  <c:v>340.93</c:v>
                </c:pt>
                <c:pt idx="404">
                  <c:v>341.3</c:v>
                </c:pt>
                <c:pt idx="405">
                  <c:v>341.66</c:v>
                </c:pt>
                <c:pt idx="406">
                  <c:v>342.03</c:v>
                </c:pt>
                <c:pt idx="407">
                  <c:v>342.4</c:v>
                </c:pt>
                <c:pt idx="408">
                  <c:v>342.76</c:v>
                </c:pt>
                <c:pt idx="409">
                  <c:v>343.13</c:v>
                </c:pt>
                <c:pt idx="410">
                  <c:v>343.49</c:v>
                </c:pt>
                <c:pt idx="411">
                  <c:v>343.86</c:v>
                </c:pt>
                <c:pt idx="412">
                  <c:v>344.23</c:v>
                </c:pt>
                <c:pt idx="413">
                  <c:v>344.59</c:v>
                </c:pt>
                <c:pt idx="414">
                  <c:v>344.96</c:v>
                </c:pt>
                <c:pt idx="415">
                  <c:v>345.33</c:v>
                </c:pt>
                <c:pt idx="416">
                  <c:v>345.69</c:v>
                </c:pt>
                <c:pt idx="417">
                  <c:v>346.06</c:v>
                </c:pt>
                <c:pt idx="418">
                  <c:v>346.42</c:v>
                </c:pt>
                <c:pt idx="419">
                  <c:v>346.79</c:v>
                </c:pt>
                <c:pt idx="420">
                  <c:v>347.16</c:v>
                </c:pt>
                <c:pt idx="421">
                  <c:v>347.52</c:v>
                </c:pt>
                <c:pt idx="422">
                  <c:v>347.89</c:v>
                </c:pt>
                <c:pt idx="423">
                  <c:v>348.25</c:v>
                </c:pt>
                <c:pt idx="424">
                  <c:v>348.62</c:v>
                </c:pt>
                <c:pt idx="425">
                  <c:v>348.99</c:v>
                </c:pt>
                <c:pt idx="426">
                  <c:v>349.35</c:v>
                </c:pt>
                <c:pt idx="427">
                  <c:v>349.72</c:v>
                </c:pt>
                <c:pt idx="428">
                  <c:v>350.08</c:v>
                </c:pt>
                <c:pt idx="429">
                  <c:v>350.45</c:v>
                </c:pt>
                <c:pt idx="430">
                  <c:v>350.81</c:v>
                </c:pt>
                <c:pt idx="431">
                  <c:v>351.18</c:v>
                </c:pt>
                <c:pt idx="432">
                  <c:v>351.55</c:v>
                </c:pt>
                <c:pt idx="433">
                  <c:v>351.91</c:v>
                </c:pt>
                <c:pt idx="434">
                  <c:v>352.28</c:v>
                </c:pt>
                <c:pt idx="435">
                  <c:v>352.64</c:v>
                </c:pt>
                <c:pt idx="436">
                  <c:v>353.01</c:v>
                </c:pt>
                <c:pt idx="437">
                  <c:v>353.37</c:v>
                </c:pt>
                <c:pt idx="438">
                  <c:v>353.74</c:v>
                </c:pt>
                <c:pt idx="439">
                  <c:v>354.11</c:v>
                </c:pt>
                <c:pt idx="440">
                  <c:v>354.47</c:v>
                </c:pt>
                <c:pt idx="441">
                  <c:v>354.84</c:v>
                </c:pt>
                <c:pt idx="442">
                  <c:v>355.2</c:v>
                </c:pt>
                <c:pt idx="443">
                  <c:v>355.57</c:v>
                </c:pt>
                <c:pt idx="444">
                  <c:v>355.93</c:v>
                </c:pt>
                <c:pt idx="445">
                  <c:v>356.3</c:v>
                </c:pt>
                <c:pt idx="446">
                  <c:v>356.66</c:v>
                </c:pt>
                <c:pt idx="447">
                  <c:v>357.03</c:v>
                </c:pt>
                <c:pt idx="448">
                  <c:v>357.39</c:v>
                </c:pt>
                <c:pt idx="449">
                  <c:v>357.76</c:v>
                </c:pt>
                <c:pt idx="450">
                  <c:v>358.12</c:v>
                </c:pt>
                <c:pt idx="451">
                  <c:v>358.49</c:v>
                </c:pt>
                <c:pt idx="452">
                  <c:v>358.85</c:v>
                </c:pt>
                <c:pt idx="453">
                  <c:v>359.22</c:v>
                </c:pt>
                <c:pt idx="454">
                  <c:v>359.58</c:v>
                </c:pt>
                <c:pt idx="455">
                  <c:v>359.95</c:v>
                </c:pt>
                <c:pt idx="456">
                  <c:v>360.31</c:v>
                </c:pt>
                <c:pt idx="457">
                  <c:v>360.68</c:v>
                </c:pt>
                <c:pt idx="458">
                  <c:v>361.04</c:v>
                </c:pt>
                <c:pt idx="459">
                  <c:v>361.41</c:v>
                </c:pt>
                <c:pt idx="460">
                  <c:v>361.77</c:v>
                </c:pt>
                <c:pt idx="461">
                  <c:v>362.14</c:v>
                </c:pt>
                <c:pt idx="462">
                  <c:v>362.5</c:v>
                </c:pt>
                <c:pt idx="463">
                  <c:v>362.87</c:v>
                </c:pt>
                <c:pt idx="464">
                  <c:v>363.23</c:v>
                </c:pt>
                <c:pt idx="465">
                  <c:v>363.6</c:v>
                </c:pt>
                <c:pt idx="466">
                  <c:v>363.96</c:v>
                </c:pt>
                <c:pt idx="467">
                  <c:v>364.33</c:v>
                </c:pt>
                <c:pt idx="468">
                  <c:v>364.69</c:v>
                </c:pt>
                <c:pt idx="469">
                  <c:v>365.06</c:v>
                </c:pt>
                <c:pt idx="470">
                  <c:v>365.42</c:v>
                </c:pt>
                <c:pt idx="471">
                  <c:v>365.78</c:v>
                </c:pt>
                <c:pt idx="472">
                  <c:v>366.15</c:v>
                </c:pt>
                <c:pt idx="473">
                  <c:v>366.51</c:v>
                </c:pt>
                <c:pt idx="474">
                  <c:v>366.88</c:v>
                </c:pt>
                <c:pt idx="475">
                  <c:v>367.24</c:v>
                </c:pt>
                <c:pt idx="476">
                  <c:v>367.61</c:v>
                </c:pt>
                <c:pt idx="477">
                  <c:v>367.97</c:v>
                </c:pt>
                <c:pt idx="478">
                  <c:v>368.33</c:v>
                </c:pt>
                <c:pt idx="479">
                  <c:v>368.7</c:v>
                </c:pt>
                <c:pt idx="480">
                  <c:v>369.06</c:v>
                </c:pt>
                <c:pt idx="481">
                  <c:v>369.43</c:v>
                </c:pt>
                <c:pt idx="482">
                  <c:v>369.79</c:v>
                </c:pt>
                <c:pt idx="483">
                  <c:v>370.16</c:v>
                </c:pt>
                <c:pt idx="484">
                  <c:v>370.52</c:v>
                </c:pt>
                <c:pt idx="485">
                  <c:v>370.88</c:v>
                </c:pt>
                <c:pt idx="486">
                  <c:v>371.25</c:v>
                </c:pt>
                <c:pt idx="487">
                  <c:v>371.61</c:v>
                </c:pt>
                <c:pt idx="488">
                  <c:v>371.98</c:v>
                </c:pt>
                <c:pt idx="489">
                  <c:v>372.34</c:v>
                </c:pt>
                <c:pt idx="490">
                  <c:v>372.7</c:v>
                </c:pt>
                <c:pt idx="491">
                  <c:v>373.07</c:v>
                </c:pt>
                <c:pt idx="492">
                  <c:v>373.43</c:v>
                </c:pt>
                <c:pt idx="493">
                  <c:v>373.79</c:v>
                </c:pt>
                <c:pt idx="494">
                  <c:v>374.16</c:v>
                </c:pt>
                <c:pt idx="495">
                  <c:v>374.52</c:v>
                </c:pt>
                <c:pt idx="496">
                  <c:v>374.89</c:v>
                </c:pt>
                <c:pt idx="497">
                  <c:v>375.25</c:v>
                </c:pt>
                <c:pt idx="498">
                  <c:v>375.61</c:v>
                </c:pt>
                <c:pt idx="499">
                  <c:v>375.98</c:v>
                </c:pt>
                <c:pt idx="500">
                  <c:v>376.34</c:v>
                </c:pt>
                <c:pt idx="501">
                  <c:v>376.7</c:v>
                </c:pt>
                <c:pt idx="502">
                  <c:v>377.07</c:v>
                </c:pt>
                <c:pt idx="503">
                  <c:v>377.43</c:v>
                </c:pt>
                <c:pt idx="504">
                  <c:v>377.79</c:v>
                </c:pt>
                <c:pt idx="505">
                  <c:v>378.16</c:v>
                </c:pt>
                <c:pt idx="506">
                  <c:v>378.52</c:v>
                </c:pt>
                <c:pt idx="507">
                  <c:v>378.88</c:v>
                </c:pt>
                <c:pt idx="508">
                  <c:v>379.25</c:v>
                </c:pt>
                <c:pt idx="509">
                  <c:v>379.61</c:v>
                </c:pt>
                <c:pt idx="510">
                  <c:v>379.97</c:v>
                </c:pt>
                <c:pt idx="511">
                  <c:v>380.34</c:v>
                </c:pt>
                <c:pt idx="512">
                  <c:v>380.7</c:v>
                </c:pt>
                <c:pt idx="513">
                  <c:v>381.06</c:v>
                </c:pt>
                <c:pt idx="514">
                  <c:v>381.43</c:v>
                </c:pt>
                <c:pt idx="515">
                  <c:v>381.79</c:v>
                </c:pt>
                <c:pt idx="516">
                  <c:v>382.15</c:v>
                </c:pt>
                <c:pt idx="517">
                  <c:v>382.52</c:v>
                </c:pt>
                <c:pt idx="518">
                  <c:v>382.88</c:v>
                </c:pt>
                <c:pt idx="519">
                  <c:v>383.24</c:v>
                </c:pt>
                <c:pt idx="520">
                  <c:v>383.61</c:v>
                </c:pt>
                <c:pt idx="521">
                  <c:v>383.97</c:v>
                </c:pt>
                <c:pt idx="522">
                  <c:v>384.33</c:v>
                </c:pt>
                <c:pt idx="523">
                  <c:v>384.69</c:v>
                </c:pt>
                <c:pt idx="524">
                  <c:v>385.06</c:v>
                </c:pt>
                <c:pt idx="525">
                  <c:v>385.42</c:v>
                </c:pt>
                <c:pt idx="526">
                  <c:v>385.78</c:v>
                </c:pt>
                <c:pt idx="527">
                  <c:v>386.15</c:v>
                </c:pt>
                <c:pt idx="528">
                  <c:v>386.51</c:v>
                </c:pt>
                <c:pt idx="529">
                  <c:v>386.87</c:v>
                </c:pt>
                <c:pt idx="530">
                  <c:v>387.23</c:v>
                </c:pt>
                <c:pt idx="531">
                  <c:v>387.6</c:v>
                </c:pt>
                <c:pt idx="532">
                  <c:v>387.96</c:v>
                </c:pt>
                <c:pt idx="533">
                  <c:v>388.32</c:v>
                </c:pt>
                <c:pt idx="534">
                  <c:v>388.68</c:v>
                </c:pt>
                <c:pt idx="535">
                  <c:v>389.05</c:v>
                </c:pt>
                <c:pt idx="536">
                  <c:v>389.41</c:v>
                </c:pt>
                <c:pt idx="537">
                  <c:v>389.77</c:v>
                </c:pt>
                <c:pt idx="538">
                  <c:v>390.13</c:v>
                </c:pt>
                <c:pt idx="539">
                  <c:v>390.5</c:v>
                </c:pt>
                <c:pt idx="540">
                  <c:v>390.86</c:v>
                </c:pt>
                <c:pt idx="541">
                  <c:v>391.22</c:v>
                </c:pt>
                <c:pt idx="542">
                  <c:v>391.58</c:v>
                </c:pt>
                <c:pt idx="543">
                  <c:v>391.95</c:v>
                </c:pt>
                <c:pt idx="544">
                  <c:v>392.31</c:v>
                </c:pt>
                <c:pt idx="545">
                  <c:v>392.67</c:v>
                </c:pt>
                <c:pt idx="546">
                  <c:v>393.03</c:v>
                </c:pt>
                <c:pt idx="547">
                  <c:v>393.39</c:v>
                </c:pt>
                <c:pt idx="548">
                  <c:v>393.76</c:v>
                </c:pt>
                <c:pt idx="549">
                  <c:v>394.12</c:v>
                </c:pt>
                <c:pt idx="550">
                  <c:v>394.48</c:v>
                </c:pt>
                <c:pt idx="551">
                  <c:v>394.84</c:v>
                </c:pt>
                <c:pt idx="552">
                  <c:v>395.2</c:v>
                </c:pt>
                <c:pt idx="553">
                  <c:v>395.57</c:v>
                </c:pt>
                <c:pt idx="554">
                  <c:v>395.93</c:v>
                </c:pt>
                <c:pt idx="555">
                  <c:v>396.29</c:v>
                </c:pt>
                <c:pt idx="556">
                  <c:v>396.65</c:v>
                </c:pt>
                <c:pt idx="557">
                  <c:v>397.01</c:v>
                </c:pt>
                <c:pt idx="558">
                  <c:v>397.37</c:v>
                </c:pt>
                <c:pt idx="559">
                  <c:v>397.74</c:v>
                </c:pt>
                <c:pt idx="560">
                  <c:v>398.1</c:v>
                </c:pt>
                <c:pt idx="561">
                  <c:v>398.46</c:v>
                </c:pt>
                <c:pt idx="562">
                  <c:v>398.82</c:v>
                </c:pt>
                <c:pt idx="563">
                  <c:v>399.18</c:v>
                </c:pt>
                <c:pt idx="564">
                  <c:v>399.54</c:v>
                </c:pt>
                <c:pt idx="565">
                  <c:v>399.91</c:v>
                </c:pt>
                <c:pt idx="566">
                  <c:v>400.27</c:v>
                </c:pt>
                <c:pt idx="567">
                  <c:v>400.63</c:v>
                </c:pt>
                <c:pt idx="568">
                  <c:v>400.99</c:v>
                </c:pt>
                <c:pt idx="569">
                  <c:v>401.35</c:v>
                </c:pt>
                <c:pt idx="570">
                  <c:v>401.71</c:v>
                </c:pt>
                <c:pt idx="571">
                  <c:v>402.07</c:v>
                </c:pt>
                <c:pt idx="572">
                  <c:v>402.44</c:v>
                </c:pt>
                <c:pt idx="573">
                  <c:v>402.8</c:v>
                </c:pt>
                <c:pt idx="574">
                  <c:v>403.16</c:v>
                </c:pt>
                <c:pt idx="575">
                  <c:v>403.52</c:v>
                </c:pt>
                <c:pt idx="576">
                  <c:v>403.88</c:v>
                </c:pt>
                <c:pt idx="577">
                  <c:v>404.24</c:v>
                </c:pt>
                <c:pt idx="578">
                  <c:v>404.6</c:v>
                </c:pt>
                <c:pt idx="579">
                  <c:v>404.96</c:v>
                </c:pt>
                <c:pt idx="580">
                  <c:v>405.32</c:v>
                </c:pt>
                <c:pt idx="581">
                  <c:v>405.69</c:v>
                </c:pt>
                <c:pt idx="582">
                  <c:v>406.05</c:v>
                </c:pt>
                <c:pt idx="583">
                  <c:v>406.41</c:v>
                </c:pt>
                <c:pt idx="584">
                  <c:v>406.77</c:v>
                </c:pt>
                <c:pt idx="585">
                  <c:v>407.13</c:v>
                </c:pt>
                <c:pt idx="586">
                  <c:v>407.49</c:v>
                </c:pt>
                <c:pt idx="587">
                  <c:v>407.85</c:v>
                </c:pt>
                <c:pt idx="588">
                  <c:v>408.21</c:v>
                </c:pt>
                <c:pt idx="589">
                  <c:v>408.57</c:v>
                </c:pt>
                <c:pt idx="590">
                  <c:v>408.93</c:v>
                </c:pt>
                <c:pt idx="591">
                  <c:v>409.29</c:v>
                </c:pt>
                <c:pt idx="592">
                  <c:v>409.65</c:v>
                </c:pt>
                <c:pt idx="593">
                  <c:v>410.02</c:v>
                </c:pt>
                <c:pt idx="594">
                  <c:v>410.38</c:v>
                </c:pt>
                <c:pt idx="595">
                  <c:v>410.74</c:v>
                </c:pt>
                <c:pt idx="596">
                  <c:v>411.1</c:v>
                </c:pt>
                <c:pt idx="597">
                  <c:v>411.46</c:v>
                </c:pt>
                <c:pt idx="598">
                  <c:v>411.82</c:v>
                </c:pt>
                <c:pt idx="599">
                  <c:v>412.18</c:v>
                </c:pt>
                <c:pt idx="600">
                  <c:v>412.54</c:v>
                </c:pt>
                <c:pt idx="601">
                  <c:v>412.9</c:v>
                </c:pt>
                <c:pt idx="602">
                  <c:v>413.26</c:v>
                </c:pt>
                <c:pt idx="603">
                  <c:v>413.62</c:v>
                </c:pt>
                <c:pt idx="604">
                  <c:v>413.98</c:v>
                </c:pt>
                <c:pt idx="605">
                  <c:v>414.34</c:v>
                </c:pt>
                <c:pt idx="606">
                  <c:v>414.7</c:v>
                </c:pt>
                <c:pt idx="607">
                  <c:v>415.06</c:v>
                </c:pt>
                <c:pt idx="608">
                  <c:v>415.42</c:v>
                </c:pt>
                <c:pt idx="609">
                  <c:v>415.78</c:v>
                </c:pt>
                <c:pt idx="610">
                  <c:v>416.14</c:v>
                </c:pt>
                <c:pt idx="611">
                  <c:v>416.5</c:v>
                </c:pt>
                <c:pt idx="612">
                  <c:v>416.86</c:v>
                </c:pt>
                <c:pt idx="613">
                  <c:v>417.22</c:v>
                </c:pt>
                <c:pt idx="614">
                  <c:v>417.58</c:v>
                </c:pt>
                <c:pt idx="615">
                  <c:v>417.94</c:v>
                </c:pt>
                <c:pt idx="616">
                  <c:v>418.3</c:v>
                </c:pt>
                <c:pt idx="617">
                  <c:v>418.66</c:v>
                </c:pt>
                <c:pt idx="618">
                  <c:v>419.02</c:v>
                </c:pt>
                <c:pt idx="619">
                  <c:v>419.38</c:v>
                </c:pt>
                <c:pt idx="620">
                  <c:v>419.74</c:v>
                </c:pt>
                <c:pt idx="621">
                  <c:v>420.1</c:v>
                </c:pt>
                <c:pt idx="622">
                  <c:v>420.46</c:v>
                </c:pt>
                <c:pt idx="623">
                  <c:v>420.82</c:v>
                </c:pt>
                <c:pt idx="624">
                  <c:v>421.18</c:v>
                </c:pt>
                <c:pt idx="625">
                  <c:v>421.54</c:v>
                </c:pt>
                <c:pt idx="626">
                  <c:v>421.9</c:v>
                </c:pt>
                <c:pt idx="627">
                  <c:v>422.26</c:v>
                </c:pt>
                <c:pt idx="628">
                  <c:v>422.62</c:v>
                </c:pt>
                <c:pt idx="629">
                  <c:v>422.98</c:v>
                </c:pt>
                <c:pt idx="630">
                  <c:v>423.33</c:v>
                </c:pt>
                <c:pt idx="631">
                  <c:v>423.69</c:v>
                </c:pt>
                <c:pt idx="632">
                  <c:v>424.05</c:v>
                </c:pt>
                <c:pt idx="633">
                  <c:v>424.41</c:v>
                </c:pt>
                <c:pt idx="634">
                  <c:v>424.77</c:v>
                </c:pt>
                <c:pt idx="635">
                  <c:v>425.13</c:v>
                </c:pt>
                <c:pt idx="636">
                  <c:v>425.49</c:v>
                </c:pt>
                <c:pt idx="637">
                  <c:v>425.85</c:v>
                </c:pt>
                <c:pt idx="638">
                  <c:v>426.21</c:v>
                </c:pt>
                <c:pt idx="639">
                  <c:v>426.57</c:v>
                </c:pt>
                <c:pt idx="640">
                  <c:v>426.93</c:v>
                </c:pt>
                <c:pt idx="641">
                  <c:v>427.29</c:v>
                </c:pt>
                <c:pt idx="642">
                  <c:v>427.64</c:v>
                </c:pt>
                <c:pt idx="643">
                  <c:v>428</c:v>
                </c:pt>
                <c:pt idx="644">
                  <c:v>428.36</c:v>
                </c:pt>
                <c:pt idx="645">
                  <c:v>428.72</c:v>
                </c:pt>
                <c:pt idx="646">
                  <c:v>429.08</c:v>
                </c:pt>
                <c:pt idx="647">
                  <c:v>429.44</c:v>
                </c:pt>
                <c:pt idx="648">
                  <c:v>429.8</c:v>
                </c:pt>
                <c:pt idx="649">
                  <c:v>430.16</c:v>
                </c:pt>
                <c:pt idx="650">
                  <c:v>430.52</c:v>
                </c:pt>
                <c:pt idx="651">
                  <c:v>430.87</c:v>
                </c:pt>
                <c:pt idx="652">
                  <c:v>431.23</c:v>
                </c:pt>
                <c:pt idx="653">
                  <c:v>431.59</c:v>
                </c:pt>
                <c:pt idx="654">
                  <c:v>431.95</c:v>
                </c:pt>
                <c:pt idx="655">
                  <c:v>432.31</c:v>
                </c:pt>
                <c:pt idx="656">
                  <c:v>432.67</c:v>
                </c:pt>
                <c:pt idx="657">
                  <c:v>433.03</c:v>
                </c:pt>
                <c:pt idx="658">
                  <c:v>433.38</c:v>
                </c:pt>
                <c:pt idx="659">
                  <c:v>433.74</c:v>
                </c:pt>
                <c:pt idx="660">
                  <c:v>434.1</c:v>
                </c:pt>
                <c:pt idx="661">
                  <c:v>434.46</c:v>
                </c:pt>
                <c:pt idx="662">
                  <c:v>434.82</c:v>
                </c:pt>
                <c:pt idx="663">
                  <c:v>435.18</c:v>
                </c:pt>
                <c:pt idx="664">
                  <c:v>435.53</c:v>
                </c:pt>
                <c:pt idx="665">
                  <c:v>435.89</c:v>
                </c:pt>
                <c:pt idx="666">
                  <c:v>436.25</c:v>
                </c:pt>
                <c:pt idx="667">
                  <c:v>436.61</c:v>
                </c:pt>
                <c:pt idx="668">
                  <c:v>436.97</c:v>
                </c:pt>
                <c:pt idx="669">
                  <c:v>437.32</c:v>
                </c:pt>
                <c:pt idx="670">
                  <c:v>437.68</c:v>
                </c:pt>
                <c:pt idx="671">
                  <c:v>438.04</c:v>
                </c:pt>
                <c:pt idx="672">
                  <c:v>438.4</c:v>
                </c:pt>
                <c:pt idx="673">
                  <c:v>438.76</c:v>
                </c:pt>
                <c:pt idx="674">
                  <c:v>439.11</c:v>
                </c:pt>
                <c:pt idx="675">
                  <c:v>439.47</c:v>
                </c:pt>
                <c:pt idx="676">
                  <c:v>439.83</c:v>
                </c:pt>
                <c:pt idx="677">
                  <c:v>440.19</c:v>
                </c:pt>
                <c:pt idx="678">
                  <c:v>440.55</c:v>
                </c:pt>
                <c:pt idx="679">
                  <c:v>440.9</c:v>
                </c:pt>
                <c:pt idx="680">
                  <c:v>441.26</c:v>
                </c:pt>
                <c:pt idx="681">
                  <c:v>441.62</c:v>
                </c:pt>
                <c:pt idx="682">
                  <c:v>441.98</c:v>
                </c:pt>
                <c:pt idx="683">
                  <c:v>442.33</c:v>
                </c:pt>
                <c:pt idx="684">
                  <c:v>442.69</c:v>
                </c:pt>
                <c:pt idx="685">
                  <c:v>443.05</c:v>
                </c:pt>
                <c:pt idx="686">
                  <c:v>443.41</c:v>
                </c:pt>
                <c:pt idx="687">
                  <c:v>443.76</c:v>
                </c:pt>
                <c:pt idx="688">
                  <c:v>444.12</c:v>
                </c:pt>
                <c:pt idx="689">
                  <c:v>444.48</c:v>
                </c:pt>
                <c:pt idx="690">
                  <c:v>444.84</c:v>
                </c:pt>
                <c:pt idx="691">
                  <c:v>445.19</c:v>
                </c:pt>
                <c:pt idx="692">
                  <c:v>445.55</c:v>
                </c:pt>
                <c:pt idx="693">
                  <c:v>445.91</c:v>
                </c:pt>
                <c:pt idx="694">
                  <c:v>446.27</c:v>
                </c:pt>
                <c:pt idx="695">
                  <c:v>446.62</c:v>
                </c:pt>
                <c:pt idx="696">
                  <c:v>446.98</c:v>
                </c:pt>
                <c:pt idx="697">
                  <c:v>447.34</c:v>
                </c:pt>
                <c:pt idx="698">
                  <c:v>447.69</c:v>
                </c:pt>
                <c:pt idx="699">
                  <c:v>448.05</c:v>
                </c:pt>
                <c:pt idx="700">
                  <c:v>448.41</c:v>
                </c:pt>
                <c:pt idx="701">
                  <c:v>448.76</c:v>
                </c:pt>
                <c:pt idx="702">
                  <c:v>449.12</c:v>
                </c:pt>
                <c:pt idx="703">
                  <c:v>449.48</c:v>
                </c:pt>
                <c:pt idx="704">
                  <c:v>449.84</c:v>
                </c:pt>
                <c:pt idx="705">
                  <c:v>450.19</c:v>
                </c:pt>
                <c:pt idx="706">
                  <c:v>450.55</c:v>
                </c:pt>
                <c:pt idx="707">
                  <c:v>450.91</c:v>
                </c:pt>
                <c:pt idx="708">
                  <c:v>451.26</c:v>
                </c:pt>
                <c:pt idx="709">
                  <c:v>451.62</c:v>
                </c:pt>
                <c:pt idx="710">
                  <c:v>451.98</c:v>
                </c:pt>
                <c:pt idx="711">
                  <c:v>452.33</c:v>
                </c:pt>
                <c:pt idx="712">
                  <c:v>452.69</c:v>
                </c:pt>
                <c:pt idx="713">
                  <c:v>453.05</c:v>
                </c:pt>
                <c:pt idx="714">
                  <c:v>453.4</c:v>
                </c:pt>
                <c:pt idx="715">
                  <c:v>453.76</c:v>
                </c:pt>
                <c:pt idx="716">
                  <c:v>454.12</c:v>
                </c:pt>
                <c:pt idx="717">
                  <c:v>454.47</c:v>
                </c:pt>
                <c:pt idx="718">
                  <c:v>454.83</c:v>
                </c:pt>
                <c:pt idx="719">
                  <c:v>455.18</c:v>
                </c:pt>
                <c:pt idx="720">
                  <c:v>455.54</c:v>
                </c:pt>
                <c:pt idx="721">
                  <c:v>455.9</c:v>
                </c:pt>
                <c:pt idx="722">
                  <c:v>456.25</c:v>
                </c:pt>
                <c:pt idx="723">
                  <c:v>456.61</c:v>
                </c:pt>
                <c:pt idx="724">
                  <c:v>456.97</c:v>
                </c:pt>
                <c:pt idx="725">
                  <c:v>457.32</c:v>
                </c:pt>
                <c:pt idx="726">
                  <c:v>457.68</c:v>
                </c:pt>
                <c:pt idx="727">
                  <c:v>458.03</c:v>
                </c:pt>
                <c:pt idx="728">
                  <c:v>458.39</c:v>
                </c:pt>
                <c:pt idx="729">
                  <c:v>458.75</c:v>
                </c:pt>
                <c:pt idx="730">
                  <c:v>459.1</c:v>
                </c:pt>
                <c:pt idx="731">
                  <c:v>459.46</c:v>
                </c:pt>
                <c:pt idx="732">
                  <c:v>459.81</c:v>
                </c:pt>
                <c:pt idx="733">
                  <c:v>460.17</c:v>
                </c:pt>
                <c:pt idx="734">
                  <c:v>460.53</c:v>
                </c:pt>
                <c:pt idx="735">
                  <c:v>460.88</c:v>
                </c:pt>
                <c:pt idx="736">
                  <c:v>461.24</c:v>
                </c:pt>
                <c:pt idx="737">
                  <c:v>461.59</c:v>
                </c:pt>
                <c:pt idx="738">
                  <c:v>461.95</c:v>
                </c:pt>
                <c:pt idx="739">
                  <c:v>462.3</c:v>
                </c:pt>
                <c:pt idx="740">
                  <c:v>462.66</c:v>
                </c:pt>
                <c:pt idx="741">
                  <c:v>463.02</c:v>
                </c:pt>
                <c:pt idx="742">
                  <c:v>463.37</c:v>
                </c:pt>
                <c:pt idx="743">
                  <c:v>463.73</c:v>
                </c:pt>
                <c:pt idx="744">
                  <c:v>464.08</c:v>
                </c:pt>
                <c:pt idx="745">
                  <c:v>464.44</c:v>
                </c:pt>
                <c:pt idx="746">
                  <c:v>464.79</c:v>
                </c:pt>
                <c:pt idx="747">
                  <c:v>465.15</c:v>
                </c:pt>
                <c:pt idx="748">
                  <c:v>465.5</c:v>
                </c:pt>
                <c:pt idx="749">
                  <c:v>465.86</c:v>
                </c:pt>
                <c:pt idx="750">
                  <c:v>466.21</c:v>
                </c:pt>
                <c:pt idx="751">
                  <c:v>466.57</c:v>
                </c:pt>
                <c:pt idx="752">
                  <c:v>466.92</c:v>
                </c:pt>
                <c:pt idx="753">
                  <c:v>467.28</c:v>
                </c:pt>
                <c:pt idx="754">
                  <c:v>467.64</c:v>
                </c:pt>
                <c:pt idx="755">
                  <c:v>467.99</c:v>
                </c:pt>
                <c:pt idx="756">
                  <c:v>468.35</c:v>
                </c:pt>
                <c:pt idx="757">
                  <c:v>468.7</c:v>
                </c:pt>
                <c:pt idx="758">
                  <c:v>469.06</c:v>
                </c:pt>
                <c:pt idx="759">
                  <c:v>469.41</c:v>
                </c:pt>
                <c:pt idx="760">
                  <c:v>469.77</c:v>
                </c:pt>
                <c:pt idx="761">
                  <c:v>470.12</c:v>
                </c:pt>
                <c:pt idx="762">
                  <c:v>470.47</c:v>
                </c:pt>
                <c:pt idx="763">
                  <c:v>470.83</c:v>
                </c:pt>
                <c:pt idx="764">
                  <c:v>471.18</c:v>
                </c:pt>
                <c:pt idx="765">
                  <c:v>471.54</c:v>
                </c:pt>
                <c:pt idx="766">
                  <c:v>471.89</c:v>
                </c:pt>
                <c:pt idx="767">
                  <c:v>472.25</c:v>
                </c:pt>
                <c:pt idx="768">
                  <c:v>472.6</c:v>
                </c:pt>
                <c:pt idx="769">
                  <c:v>472.96</c:v>
                </c:pt>
                <c:pt idx="770">
                  <c:v>473.31</c:v>
                </c:pt>
                <c:pt idx="771">
                  <c:v>473.67</c:v>
                </c:pt>
                <c:pt idx="772">
                  <c:v>474.02</c:v>
                </c:pt>
                <c:pt idx="773">
                  <c:v>474.38</c:v>
                </c:pt>
                <c:pt idx="774">
                  <c:v>474.73</c:v>
                </c:pt>
                <c:pt idx="775">
                  <c:v>475.08</c:v>
                </c:pt>
                <c:pt idx="776">
                  <c:v>475.44</c:v>
                </c:pt>
                <c:pt idx="777">
                  <c:v>475.79</c:v>
                </c:pt>
                <c:pt idx="778">
                  <c:v>476.15</c:v>
                </c:pt>
                <c:pt idx="779">
                  <c:v>476.5</c:v>
                </c:pt>
                <c:pt idx="780">
                  <c:v>476.86</c:v>
                </c:pt>
                <c:pt idx="781">
                  <c:v>477.21</c:v>
                </c:pt>
                <c:pt idx="782">
                  <c:v>477.56</c:v>
                </c:pt>
                <c:pt idx="783">
                  <c:v>477.92</c:v>
                </c:pt>
                <c:pt idx="784">
                  <c:v>478.27</c:v>
                </c:pt>
                <c:pt idx="785">
                  <c:v>478.63</c:v>
                </c:pt>
                <c:pt idx="786">
                  <c:v>478.98</c:v>
                </c:pt>
                <c:pt idx="787">
                  <c:v>479.33</c:v>
                </c:pt>
                <c:pt idx="788">
                  <c:v>479.69</c:v>
                </c:pt>
                <c:pt idx="789">
                  <c:v>480.04</c:v>
                </c:pt>
                <c:pt idx="790">
                  <c:v>480.4</c:v>
                </c:pt>
                <c:pt idx="791">
                  <c:v>480.75</c:v>
                </c:pt>
                <c:pt idx="792">
                  <c:v>481.1</c:v>
                </c:pt>
                <c:pt idx="793">
                  <c:v>481.46</c:v>
                </c:pt>
                <c:pt idx="794">
                  <c:v>481.81</c:v>
                </c:pt>
                <c:pt idx="795">
                  <c:v>482.17</c:v>
                </c:pt>
                <c:pt idx="796">
                  <c:v>482.52</c:v>
                </c:pt>
                <c:pt idx="797">
                  <c:v>482.87</c:v>
                </c:pt>
                <c:pt idx="798">
                  <c:v>483.23</c:v>
                </c:pt>
                <c:pt idx="799">
                  <c:v>483.58</c:v>
                </c:pt>
                <c:pt idx="800">
                  <c:v>483.93</c:v>
                </c:pt>
                <c:pt idx="801">
                  <c:v>484.29</c:v>
                </c:pt>
                <c:pt idx="802">
                  <c:v>484.64</c:v>
                </c:pt>
                <c:pt idx="803">
                  <c:v>484.99</c:v>
                </c:pt>
                <c:pt idx="804">
                  <c:v>485.35</c:v>
                </c:pt>
                <c:pt idx="805">
                  <c:v>485.7</c:v>
                </c:pt>
                <c:pt idx="806">
                  <c:v>486.05</c:v>
                </c:pt>
                <c:pt idx="807">
                  <c:v>486.41</c:v>
                </c:pt>
                <c:pt idx="808">
                  <c:v>486.76</c:v>
                </c:pt>
                <c:pt idx="809">
                  <c:v>487.11</c:v>
                </c:pt>
                <c:pt idx="810">
                  <c:v>487.47</c:v>
                </c:pt>
                <c:pt idx="811">
                  <c:v>487.82</c:v>
                </c:pt>
                <c:pt idx="812">
                  <c:v>488.17</c:v>
                </c:pt>
                <c:pt idx="813">
                  <c:v>488.53</c:v>
                </c:pt>
                <c:pt idx="814">
                  <c:v>488.88</c:v>
                </c:pt>
                <c:pt idx="815">
                  <c:v>489.23</c:v>
                </c:pt>
                <c:pt idx="816">
                  <c:v>489.58</c:v>
                </c:pt>
                <c:pt idx="817">
                  <c:v>489.94</c:v>
                </c:pt>
                <c:pt idx="818">
                  <c:v>490.29</c:v>
                </c:pt>
                <c:pt idx="819">
                  <c:v>490.64</c:v>
                </c:pt>
                <c:pt idx="820">
                  <c:v>491</c:v>
                </c:pt>
                <c:pt idx="821">
                  <c:v>491.35</c:v>
                </c:pt>
                <c:pt idx="822">
                  <c:v>491.7</c:v>
                </c:pt>
                <c:pt idx="823">
                  <c:v>492.05</c:v>
                </c:pt>
                <c:pt idx="824">
                  <c:v>492.41</c:v>
                </c:pt>
                <c:pt idx="825">
                  <c:v>492.76</c:v>
                </c:pt>
                <c:pt idx="826">
                  <c:v>493.11</c:v>
                </c:pt>
                <c:pt idx="827">
                  <c:v>493.46</c:v>
                </c:pt>
                <c:pt idx="828">
                  <c:v>493.82</c:v>
                </c:pt>
                <c:pt idx="829">
                  <c:v>494.17</c:v>
                </c:pt>
                <c:pt idx="830">
                  <c:v>494.52</c:v>
                </c:pt>
                <c:pt idx="831">
                  <c:v>494.87</c:v>
                </c:pt>
                <c:pt idx="832">
                  <c:v>495.23</c:v>
                </c:pt>
                <c:pt idx="833">
                  <c:v>495.58</c:v>
                </c:pt>
                <c:pt idx="834">
                  <c:v>495.93</c:v>
                </c:pt>
                <c:pt idx="835">
                  <c:v>496.28</c:v>
                </c:pt>
                <c:pt idx="836">
                  <c:v>496.63</c:v>
                </c:pt>
                <c:pt idx="837">
                  <c:v>496.99</c:v>
                </c:pt>
                <c:pt idx="838">
                  <c:v>497.34</c:v>
                </c:pt>
                <c:pt idx="839">
                  <c:v>497.69</c:v>
                </c:pt>
                <c:pt idx="840">
                  <c:v>498.04</c:v>
                </c:pt>
                <c:pt idx="841">
                  <c:v>498.4</c:v>
                </c:pt>
                <c:pt idx="842">
                  <c:v>498.75</c:v>
                </c:pt>
                <c:pt idx="843">
                  <c:v>499.1</c:v>
                </c:pt>
                <c:pt idx="844">
                  <c:v>499.45</c:v>
                </c:pt>
                <c:pt idx="845">
                  <c:v>499.8</c:v>
                </c:pt>
                <c:pt idx="846">
                  <c:v>500.15</c:v>
                </c:pt>
                <c:pt idx="847">
                  <c:v>500.51</c:v>
                </c:pt>
                <c:pt idx="848">
                  <c:v>500.86</c:v>
                </c:pt>
                <c:pt idx="849">
                  <c:v>501.21</c:v>
                </c:pt>
                <c:pt idx="850">
                  <c:v>501.56</c:v>
                </c:pt>
                <c:pt idx="851">
                  <c:v>501.91</c:v>
                </c:pt>
                <c:pt idx="852">
                  <c:v>502.26</c:v>
                </c:pt>
                <c:pt idx="853">
                  <c:v>502.62</c:v>
                </c:pt>
                <c:pt idx="854">
                  <c:v>502.97</c:v>
                </c:pt>
                <c:pt idx="855">
                  <c:v>503.32</c:v>
                </c:pt>
                <c:pt idx="856">
                  <c:v>503.67</c:v>
                </c:pt>
                <c:pt idx="857">
                  <c:v>504.02</c:v>
                </c:pt>
                <c:pt idx="858">
                  <c:v>504.37</c:v>
                </c:pt>
                <c:pt idx="859">
                  <c:v>504.73</c:v>
                </c:pt>
                <c:pt idx="860">
                  <c:v>505.08</c:v>
                </c:pt>
                <c:pt idx="861">
                  <c:v>505.43</c:v>
                </c:pt>
                <c:pt idx="862">
                  <c:v>505.78</c:v>
                </c:pt>
                <c:pt idx="863">
                  <c:v>506.13</c:v>
                </c:pt>
                <c:pt idx="864">
                  <c:v>506.48</c:v>
                </c:pt>
                <c:pt idx="865">
                  <c:v>506.83</c:v>
                </c:pt>
                <c:pt idx="866">
                  <c:v>507.18</c:v>
                </c:pt>
                <c:pt idx="867">
                  <c:v>507.53</c:v>
                </c:pt>
                <c:pt idx="868">
                  <c:v>507.89</c:v>
                </c:pt>
                <c:pt idx="869">
                  <c:v>508.24</c:v>
                </c:pt>
                <c:pt idx="870">
                  <c:v>508.59</c:v>
                </c:pt>
                <c:pt idx="871">
                  <c:v>508.94</c:v>
                </c:pt>
                <c:pt idx="872">
                  <c:v>509.29</c:v>
                </c:pt>
                <c:pt idx="873">
                  <c:v>509.64</c:v>
                </c:pt>
                <c:pt idx="874">
                  <c:v>509.99</c:v>
                </c:pt>
                <c:pt idx="875">
                  <c:v>510.34</c:v>
                </c:pt>
                <c:pt idx="876">
                  <c:v>510.69</c:v>
                </c:pt>
                <c:pt idx="877">
                  <c:v>511.04</c:v>
                </c:pt>
                <c:pt idx="878">
                  <c:v>511.39</c:v>
                </c:pt>
                <c:pt idx="879">
                  <c:v>511.74</c:v>
                </c:pt>
                <c:pt idx="880">
                  <c:v>512.09</c:v>
                </c:pt>
                <c:pt idx="881">
                  <c:v>512.45000000000005</c:v>
                </c:pt>
                <c:pt idx="882">
                  <c:v>512.79999999999995</c:v>
                </c:pt>
                <c:pt idx="883">
                  <c:v>513.15</c:v>
                </c:pt>
                <c:pt idx="884">
                  <c:v>513.5</c:v>
                </c:pt>
                <c:pt idx="885">
                  <c:v>513.85</c:v>
                </c:pt>
                <c:pt idx="886">
                  <c:v>514.20000000000005</c:v>
                </c:pt>
                <c:pt idx="887">
                  <c:v>514.54999999999995</c:v>
                </c:pt>
                <c:pt idx="888">
                  <c:v>514.9</c:v>
                </c:pt>
                <c:pt idx="889">
                  <c:v>515.25</c:v>
                </c:pt>
                <c:pt idx="890">
                  <c:v>515.6</c:v>
                </c:pt>
                <c:pt idx="891">
                  <c:v>515.95000000000005</c:v>
                </c:pt>
                <c:pt idx="892">
                  <c:v>516.29999999999995</c:v>
                </c:pt>
                <c:pt idx="893">
                  <c:v>516.65</c:v>
                </c:pt>
                <c:pt idx="894">
                  <c:v>517</c:v>
                </c:pt>
                <c:pt idx="895">
                  <c:v>517.35</c:v>
                </c:pt>
                <c:pt idx="896">
                  <c:v>517.70000000000005</c:v>
                </c:pt>
                <c:pt idx="897">
                  <c:v>518.04999999999995</c:v>
                </c:pt>
                <c:pt idx="898">
                  <c:v>518.4</c:v>
                </c:pt>
                <c:pt idx="899">
                  <c:v>518.75</c:v>
                </c:pt>
                <c:pt idx="900">
                  <c:v>519.1</c:v>
                </c:pt>
                <c:pt idx="901">
                  <c:v>519.45000000000005</c:v>
                </c:pt>
                <c:pt idx="902">
                  <c:v>519.79999999999995</c:v>
                </c:pt>
                <c:pt idx="903">
                  <c:v>520.15</c:v>
                </c:pt>
                <c:pt idx="904">
                  <c:v>520.5</c:v>
                </c:pt>
                <c:pt idx="905">
                  <c:v>520.85</c:v>
                </c:pt>
                <c:pt idx="906">
                  <c:v>521.20000000000005</c:v>
                </c:pt>
                <c:pt idx="907">
                  <c:v>521.54999999999995</c:v>
                </c:pt>
                <c:pt idx="908">
                  <c:v>521.9</c:v>
                </c:pt>
                <c:pt idx="909">
                  <c:v>522.25</c:v>
                </c:pt>
                <c:pt idx="910">
                  <c:v>522.59</c:v>
                </c:pt>
                <c:pt idx="911">
                  <c:v>522.94000000000005</c:v>
                </c:pt>
                <c:pt idx="912">
                  <c:v>523.29</c:v>
                </c:pt>
                <c:pt idx="913">
                  <c:v>523.64</c:v>
                </c:pt>
                <c:pt idx="914">
                  <c:v>523.99</c:v>
                </c:pt>
                <c:pt idx="915">
                  <c:v>524.34</c:v>
                </c:pt>
                <c:pt idx="916">
                  <c:v>524.69000000000005</c:v>
                </c:pt>
                <c:pt idx="917">
                  <c:v>525.04</c:v>
                </c:pt>
                <c:pt idx="918">
                  <c:v>525.39</c:v>
                </c:pt>
                <c:pt idx="919">
                  <c:v>525.74</c:v>
                </c:pt>
                <c:pt idx="920">
                  <c:v>526.09</c:v>
                </c:pt>
                <c:pt idx="921">
                  <c:v>526.44000000000005</c:v>
                </c:pt>
                <c:pt idx="922">
                  <c:v>526.79</c:v>
                </c:pt>
                <c:pt idx="923">
                  <c:v>527.13</c:v>
                </c:pt>
                <c:pt idx="924">
                  <c:v>527.48</c:v>
                </c:pt>
                <c:pt idx="925">
                  <c:v>527.83000000000004</c:v>
                </c:pt>
                <c:pt idx="926">
                  <c:v>528.17999999999995</c:v>
                </c:pt>
                <c:pt idx="927">
                  <c:v>528.53</c:v>
                </c:pt>
                <c:pt idx="928">
                  <c:v>528.88</c:v>
                </c:pt>
                <c:pt idx="929">
                  <c:v>529.23</c:v>
                </c:pt>
                <c:pt idx="930">
                  <c:v>529.58000000000004</c:v>
                </c:pt>
                <c:pt idx="931">
                  <c:v>529.91999999999996</c:v>
                </c:pt>
                <c:pt idx="932">
                  <c:v>530.27</c:v>
                </c:pt>
                <c:pt idx="933">
                  <c:v>530.62</c:v>
                </c:pt>
                <c:pt idx="934">
                  <c:v>530.97</c:v>
                </c:pt>
                <c:pt idx="935">
                  <c:v>531.32000000000005</c:v>
                </c:pt>
                <c:pt idx="936">
                  <c:v>531.66999999999996</c:v>
                </c:pt>
                <c:pt idx="937">
                  <c:v>532.02</c:v>
                </c:pt>
                <c:pt idx="938">
                  <c:v>532.36</c:v>
                </c:pt>
                <c:pt idx="939">
                  <c:v>532.71</c:v>
                </c:pt>
                <c:pt idx="940">
                  <c:v>533.05999999999995</c:v>
                </c:pt>
                <c:pt idx="941">
                  <c:v>533.41</c:v>
                </c:pt>
                <c:pt idx="942">
                  <c:v>533.76</c:v>
                </c:pt>
                <c:pt idx="943">
                  <c:v>534.11</c:v>
                </c:pt>
                <c:pt idx="944">
                  <c:v>534.45000000000005</c:v>
                </c:pt>
                <c:pt idx="945">
                  <c:v>534.79999999999995</c:v>
                </c:pt>
                <c:pt idx="946">
                  <c:v>535.15</c:v>
                </c:pt>
                <c:pt idx="947">
                  <c:v>535.5</c:v>
                </c:pt>
                <c:pt idx="948">
                  <c:v>535.85</c:v>
                </c:pt>
                <c:pt idx="949">
                  <c:v>536.19000000000005</c:v>
                </c:pt>
                <c:pt idx="950">
                  <c:v>536.54</c:v>
                </c:pt>
                <c:pt idx="951">
                  <c:v>536.89</c:v>
                </c:pt>
                <c:pt idx="952">
                  <c:v>537.24</c:v>
                </c:pt>
                <c:pt idx="953">
                  <c:v>537.59</c:v>
                </c:pt>
                <c:pt idx="954">
                  <c:v>537.92999999999995</c:v>
                </c:pt>
                <c:pt idx="955">
                  <c:v>538.28</c:v>
                </c:pt>
                <c:pt idx="956">
                  <c:v>538.63</c:v>
                </c:pt>
                <c:pt idx="957">
                  <c:v>538.98</c:v>
                </c:pt>
                <c:pt idx="958">
                  <c:v>539.32000000000005</c:v>
                </c:pt>
                <c:pt idx="959">
                  <c:v>539.66999999999996</c:v>
                </c:pt>
                <c:pt idx="960">
                  <c:v>540.02</c:v>
                </c:pt>
                <c:pt idx="961">
                  <c:v>540.37</c:v>
                </c:pt>
                <c:pt idx="962">
                  <c:v>540.71</c:v>
                </c:pt>
                <c:pt idx="963">
                  <c:v>541.05999999999995</c:v>
                </c:pt>
                <c:pt idx="964">
                  <c:v>541.41</c:v>
                </c:pt>
                <c:pt idx="965">
                  <c:v>541.76</c:v>
                </c:pt>
                <c:pt idx="966">
                  <c:v>542.1</c:v>
                </c:pt>
                <c:pt idx="967">
                  <c:v>542.45000000000005</c:v>
                </c:pt>
                <c:pt idx="968">
                  <c:v>542.79999999999995</c:v>
                </c:pt>
                <c:pt idx="969">
                  <c:v>543.15</c:v>
                </c:pt>
                <c:pt idx="970">
                  <c:v>543.49</c:v>
                </c:pt>
                <c:pt idx="971">
                  <c:v>543.84</c:v>
                </c:pt>
                <c:pt idx="972">
                  <c:v>544.19000000000005</c:v>
                </c:pt>
                <c:pt idx="973">
                  <c:v>544.53</c:v>
                </c:pt>
                <c:pt idx="974">
                  <c:v>544.88</c:v>
                </c:pt>
                <c:pt idx="975">
                  <c:v>545.23</c:v>
                </c:pt>
                <c:pt idx="976">
                  <c:v>545.57000000000005</c:v>
                </c:pt>
                <c:pt idx="977">
                  <c:v>545.91999999999996</c:v>
                </c:pt>
                <c:pt idx="978">
                  <c:v>546.27</c:v>
                </c:pt>
                <c:pt idx="979">
                  <c:v>546.62</c:v>
                </c:pt>
                <c:pt idx="980">
                  <c:v>546.96</c:v>
                </c:pt>
                <c:pt idx="981">
                  <c:v>547.30999999999995</c:v>
                </c:pt>
                <c:pt idx="982">
                  <c:v>547.66</c:v>
                </c:pt>
                <c:pt idx="983">
                  <c:v>548</c:v>
                </c:pt>
                <c:pt idx="984">
                  <c:v>548.35</c:v>
                </c:pt>
                <c:pt idx="985">
                  <c:v>548.70000000000005</c:v>
                </c:pt>
                <c:pt idx="986">
                  <c:v>549.04</c:v>
                </c:pt>
                <c:pt idx="987">
                  <c:v>549.39</c:v>
                </c:pt>
                <c:pt idx="988">
                  <c:v>549.73</c:v>
                </c:pt>
                <c:pt idx="989">
                  <c:v>550.08000000000004</c:v>
                </c:pt>
                <c:pt idx="990">
                  <c:v>550.42999999999995</c:v>
                </c:pt>
                <c:pt idx="991">
                  <c:v>550.77</c:v>
                </c:pt>
                <c:pt idx="992">
                  <c:v>551.12</c:v>
                </c:pt>
                <c:pt idx="993">
                  <c:v>551.47</c:v>
                </c:pt>
                <c:pt idx="994">
                  <c:v>551.80999999999995</c:v>
                </c:pt>
                <c:pt idx="995">
                  <c:v>552.16</c:v>
                </c:pt>
                <c:pt idx="996">
                  <c:v>552.51</c:v>
                </c:pt>
                <c:pt idx="997">
                  <c:v>552.85</c:v>
                </c:pt>
                <c:pt idx="998">
                  <c:v>553.20000000000005</c:v>
                </c:pt>
                <c:pt idx="999">
                  <c:v>553.54</c:v>
                </c:pt>
                <c:pt idx="1000">
                  <c:v>553.89</c:v>
                </c:pt>
                <c:pt idx="1001">
                  <c:v>554.24</c:v>
                </c:pt>
                <c:pt idx="1002">
                  <c:v>554.58000000000004</c:v>
                </c:pt>
                <c:pt idx="1003">
                  <c:v>554.92999999999995</c:v>
                </c:pt>
                <c:pt idx="1004">
                  <c:v>555.27</c:v>
                </c:pt>
                <c:pt idx="1005">
                  <c:v>555.62</c:v>
                </c:pt>
                <c:pt idx="1006">
                  <c:v>555.96</c:v>
                </c:pt>
                <c:pt idx="1007">
                  <c:v>556.30999999999995</c:v>
                </c:pt>
                <c:pt idx="1008">
                  <c:v>556.66</c:v>
                </c:pt>
                <c:pt idx="1009">
                  <c:v>557</c:v>
                </c:pt>
                <c:pt idx="1010">
                  <c:v>557.35</c:v>
                </c:pt>
                <c:pt idx="1011">
                  <c:v>557.69000000000005</c:v>
                </c:pt>
                <c:pt idx="1012">
                  <c:v>558.04</c:v>
                </c:pt>
                <c:pt idx="1013">
                  <c:v>558.38</c:v>
                </c:pt>
                <c:pt idx="1014">
                  <c:v>558.73</c:v>
                </c:pt>
                <c:pt idx="1015">
                  <c:v>559.07000000000005</c:v>
                </c:pt>
                <c:pt idx="1016">
                  <c:v>559.41999999999996</c:v>
                </c:pt>
                <c:pt idx="1017">
                  <c:v>559.77</c:v>
                </c:pt>
                <c:pt idx="1018">
                  <c:v>560.11</c:v>
                </c:pt>
                <c:pt idx="1019">
                  <c:v>560.46</c:v>
                </c:pt>
                <c:pt idx="1020">
                  <c:v>560.79999999999995</c:v>
                </c:pt>
                <c:pt idx="1021">
                  <c:v>561.15</c:v>
                </c:pt>
                <c:pt idx="1022">
                  <c:v>561.49</c:v>
                </c:pt>
                <c:pt idx="1023">
                  <c:v>561.84</c:v>
                </c:pt>
                <c:pt idx="1024">
                  <c:v>562.17999999999995</c:v>
                </c:pt>
                <c:pt idx="1025">
                  <c:v>562.53</c:v>
                </c:pt>
                <c:pt idx="1026">
                  <c:v>562.87</c:v>
                </c:pt>
                <c:pt idx="1027">
                  <c:v>563.22</c:v>
                </c:pt>
                <c:pt idx="1028">
                  <c:v>563.55999999999995</c:v>
                </c:pt>
                <c:pt idx="1029">
                  <c:v>563.91</c:v>
                </c:pt>
                <c:pt idx="1030">
                  <c:v>564.25</c:v>
                </c:pt>
                <c:pt idx="1031">
                  <c:v>564.6</c:v>
                </c:pt>
                <c:pt idx="1032">
                  <c:v>564.94000000000005</c:v>
                </c:pt>
                <c:pt idx="1033">
                  <c:v>565.29</c:v>
                </c:pt>
                <c:pt idx="1034">
                  <c:v>565.63</c:v>
                </c:pt>
                <c:pt idx="1035">
                  <c:v>565.97</c:v>
                </c:pt>
                <c:pt idx="1036">
                  <c:v>566.32000000000005</c:v>
                </c:pt>
                <c:pt idx="1037">
                  <c:v>566.66</c:v>
                </c:pt>
                <c:pt idx="1038">
                  <c:v>567.01</c:v>
                </c:pt>
                <c:pt idx="1039">
                  <c:v>567.35</c:v>
                </c:pt>
                <c:pt idx="1040">
                  <c:v>567.70000000000005</c:v>
                </c:pt>
                <c:pt idx="1041">
                  <c:v>568.04</c:v>
                </c:pt>
                <c:pt idx="1042">
                  <c:v>568.39</c:v>
                </c:pt>
                <c:pt idx="1043">
                  <c:v>568.73</c:v>
                </c:pt>
                <c:pt idx="1044">
                  <c:v>569.07000000000005</c:v>
                </c:pt>
                <c:pt idx="1045">
                  <c:v>569.41999999999996</c:v>
                </c:pt>
                <c:pt idx="1046">
                  <c:v>569.76</c:v>
                </c:pt>
                <c:pt idx="1047">
                  <c:v>570.11</c:v>
                </c:pt>
                <c:pt idx="1048">
                  <c:v>570.45000000000005</c:v>
                </c:pt>
                <c:pt idx="1049">
                  <c:v>570.79999999999995</c:v>
                </c:pt>
                <c:pt idx="1050">
                  <c:v>571.14</c:v>
                </c:pt>
                <c:pt idx="1051">
                  <c:v>571.48</c:v>
                </c:pt>
                <c:pt idx="1052">
                  <c:v>571.83000000000004</c:v>
                </c:pt>
                <c:pt idx="1053">
                  <c:v>572.16999999999996</c:v>
                </c:pt>
                <c:pt idx="1054">
                  <c:v>572.52</c:v>
                </c:pt>
                <c:pt idx="1055">
                  <c:v>572.86</c:v>
                </c:pt>
                <c:pt idx="1056">
                  <c:v>573.20000000000005</c:v>
                </c:pt>
                <c:pt idx="1057">
                  <c:v>573.54999999999995</c:v>
                </c:pt>
                <c:pt idx="1058">
                  <c:v>573.89</c:v>
                </c:pt>
                <c:pt idx="1059">
                  <c:v>574.23</c:v>
                </c:pt>
                <c:pt idx="1060">
                  <c:v>574.58000000000004</c:v>
                </c:pt>
                <c:pt idx="1061">
                  <c:v>574.91999999999996</c:v>
                </c:pt>
                <c:pt idx="1062">
                  <c:v>575.26</c:v>
                </c:pt>
                <c:pt idx="1063">
                  <c:v>575.61</c:v>
                </c:pt>
                <c:pt idx="1064">
                  <c:v>575.95000000000005</c:v>
                </c:pt>
                <c:pt idx="1065">
                  <c:v>576.29999999999995</c:v>
                </c:pt>
                <c:pt idx="1066">
                  <c:v>576.64</c:v>
                </c:pt>
                <c:pt idx="1067">
                  <c:v>576.98</c:v>
                </c:pt>
                <c:pt idx="1068">
                  <c:v>577.33000000000004</c:v>
                </c:pt>
                <c:pt idx="1069">
                  <c:v>577.66999999999996</c:v>
                </c:pt>
                <c:pt idx="1070">
                  <c:v>578.01</c:v>
                </c:pt>
                <c:pt idx="1071">
                  <c:v>578.35</c:v>
                </c:pt>
                <c:pt idx="1072">
                  <c:v>578.70000000000005</c:v>
                </c:pt>
                <c:pt idx="1073">
                  <c:v>579.04</c:v>
                </c:pt>
                <c:pt idx="1074">
                  <c:v>579.38</c:v>
                </c:pt>
                <c:pt idx="1075">
                  <c:v>579.73</c:v>
                </c:pt>
                <c:pt idx="1076">
                  <c:v>580.07000000000005</c:v>
                </c:pt>
                <c:pt idx="1077">
                  <c:v>580.41</c:v>
                </c:pt>
                <c:pt idx="1078">
                  <c:v>580.76</c:v>
                </c:pt>
                <c:pt idx="1079">
                  <c:v>581.1</c:v>
                </c:pt>
                <c:pt idx="1080">
                  <c:v>581.44000000000005</c:v>
                </c:pt>
                <c:pt idx="1081">
                  <c:v>581.78</c:v>
                </c:pt>
                <c:pt idx="1082">
                  <c:v>582.13</c:v>
                </c:pt>
                <c:pt idx="1083">
                  <c:v>582.47</c:v>
                </c:pt>
                <c:pt idx="1084">
                  <c:v>582.80999999999995</c:v>
                </c:pt>
                <c:pt idx="1085">
                  <c:v>583.16</c:v>
                </c:pt>
                <c:pt idx="1086">
                  <c:v>583.5</c:v>
                </c:pt>
                <c:pt idx="1087">
                  <c:v>583.84</c:v>
                </c:pt>
                <c:pt idx="1088">
                  <c:v>584.17999999999995</c:v>
                </c:pt>
                <c:pt idx="1089">
                  <c:v>584.53</c:v>
                </c:pt>
                <c:pt idx="1090">
                  <c:v>584.87</c:v>
                </c:pt>
                <c:pt idx="1091">
                  <c:v>585.21</c:v>
                </c:pt>
                <c:pt idx="1092">
                  <c:v>585.54999999999995</c:v>
                </c:pt>
                <c:pt idx="1093">
                  <c:v>585.9</c:v>
                </c:pt>
                <c:pt idx="1094">
                  <c:v>586.24</c:v>
                </c:pt>
                <c:pt idx="1095">
                  <c:v>586.58000000000004</c:v>
                </c:pt>
                <c:pt idx="1096">
                  <c:v>586.91999999999996</c:v>
                </c:pt>
                <c:pt idx="1097">
                  <c:v>587.26</c:v>
                </c:pt>
                <c:pt idx="1098">
                  <c:v>587.61</c:v>
                </c:pt>
                <c:pt idx="1099">
                  <c:v>587.95000000000005</c:v>
                </c:pt>
                <c:pt idx="1100">
                  <c:v>588.29</c:v>
                </c:pt>
                <c:pt idx="1101">
                  <c:v>588.63</c:v>
                </c:pt>
                <c:pt idx="1102">
                  <c:v>588.97</c:v>
                </c:pt>
                <c:pt idx="1103">
                  <c:v>589.32000000000005</c:v>
                </c:pt>
                <c:pt idx="1104">
                  <c:v>589.66</c:v>
                </c:pt>
                <c:pt idx="1105">
                  <c:v>590</c:v>
                </c:pt>
                <c:pt idx="1106">
                  <c:v>590.34</c:v>
                </c:pt>
                <c:pt idx="1107">
                  <c:v>590.67999999999995</c:v>
                </c:pt>
                <c:pt idx="1108">
                  <c:v>591.02</c:v>
                </c:pt>
                <c:pt idx="1109">
                  <c:v>591.37</c:v>
                </c:pt>
                <c:pt idx="1110">
                  <c:v>591.71</c:v>
                </c:pt>
                <c:pt idx="1111">
                  <c:v>592.04999999999995</c:v>
                </c:pt>
                <c:pt idx="1112">
                  <c:v>592.39</c:v>
                </c:pt>
                <c:pt idx="1113">
                  <c:v>592.73</c:v>
                </c:pt>
                <c:pt idx="1114">
                  <c:v>593.07000000000005</c:v>
                </c:pt>
                <c:pt idx="1115">
                  <c:v>593.41999999999996</c:v>
                </c:pt>
                <c:pt idx="1116">
                  <c:v>593.76</c:v>
                </c:pt>
                <c:pt idx="1117">
                  <c:v>594.1</c:v>
                </c:pt>
                <c:pt idx="1118">
                  <c:v>594.44000000000005</c:v>
                </c:pt>
                <c:pt idx="1119">
                  <c:v>594.78</c:v>
                </c:pt>
                <c:pt idx="1120">
                  <c:v>595.12</c:v>
                </c:pt>
                <c:pt idx="1121">
                  <c:v>595.46</c:v>
                </c:pt>
                <c:pt idx="1122">
                  <c:v>595.79999999999995</c:v>
                </c:pt>
                <c:pt idx="1123">
                  <c:v>596.15</c:v>
                </c:pt>
                <c:pt idx="1124">
                  <c:v>596.49</c:v>
                </c:pt>
                <c:pt idx="1125">
                  <c:v>596.83000000000004</c:v>
                </c:pt>
                <c:pt idx="1126">
                  <c:v>597.16999999999996</c:v>
                </c:pt>
                <c:pt idx="1127">
                  <c:v>597.51</c:v>
                </c:pt>
                <c:pt idx="1128">
                  <c:v>597.85</c:v>
                </c:pt>
                <c:pt idx="1129">
                  <c:v>598.19000000000005</c:v>
                </c:pt>
                <c:pt idx="1130">
                  <c:v>598.53</c:v>
                </c:pt>
                <c:pt idx="1131">
                  <c:v>598.87</c:v>
                </c:pt>
                <c:pt idx="1132">
                  <c:v>599.21</c:v>
                </c:pt>
                <c:pt idx="1133">
                  <c:v>599.54999999999995</c:v>
                </c:pt>
                <c:pt idx="1134">
                  <c:v>599.89</c:v>
                </c:pt>
                <c:pt idx="1135">
                  <c:v>600.24</c:v>
                </c:pt>
                <c:pt idx="1136">
                  <c:v>600.58000000000004</c:v>
                </c:pt>
                <c:pt idx="1137">
                  <c:v>600.91999999999996</c:v>
                </c:pt>
                <c:pt idx="1138">
                  <c:v>601.26</c:v>
                </c:pt>
                <c:pt idx="1139">
                  <c:v>601.6</c:v>
                </c:pt>
                <c:pt idx="1140">
                  <c:v>601.94000000000005</c:v>
                </c:pt>
                <c:pt idx="1141">
                  <c:v>602.28</c:v>
                </c:pt>
                <c:pt idx="1142">
                  <c:v>602.62</c:v>
                </c:pt>
                <c:pt idx="1143">
                  <c:v>602.96</c:v>
                </c:pt>
                <c:pt idx="1144">
                  <c:v>603.29999999999995</c:v>
                </c:pt>
                <c:pt idx="1145">
                  <c:v>603.64</c:v>
                </c:pt>
                <c:pt idx="1146">
                  <c:v>603.98</c:v>
                </c:pt>
                <c:pt idx="1147">
                  <c:v>604.32000000000005</c:v>
                </c:pt>
                <c:pt idx="1148">
                  <c:v>604.66</c:v>
                </c:pt>
                <c:pt idx="1149">
                  <c:v>605</c:v>
                </c:pt>
                <c:pt idx="1150">
                  <c:v>605.34</c:v>
                </c:pt>
                <c:pt idx="1151">
                  <c:v>605.67999999999995</c:v>
                </c:pt>
                <c:pt idx="1152">
                  <c:v>606.02</c:v>
                </c:pt>
                <c:pt idx="1153">
                  <c:v>606.36</c:v>
                </c:pt>
                <c:pt idx="1154">
                  <c:v>606.70000000000005</c:v>
                </c:pt>
                <c:pt idx="1155">
                  <c:v>607.04</c:v>
                </c:pt>
                <c:pt idx="1156">
                  <c:v>607.38</c:v>
                </c:pt>
                <c:pt idx="1157">
                  <c:v>607.72</c:v>
                </c:pt>
                <c:pt idx="1158">
                  <c:v>608.05999999999995</c:v>
                </c:pt>
                <c:pt idx="1159">
                  <c:v>608.4</c:v>
                </c:pt>
                <c:pt idx="1160">
                  <c:v>608.74</c:v>
                </c:pt>
                <c:pt idx="1161">
                  <c:v>609.08000000000004</c:v>
                </c:pt>
                <c:pt idx="1162">
                  <c:v>609.41999999999996</c:v>
                </c:pt>
                <c:pt idx="1163">
                  <c:v>609.76</c:v>
                </c:pt>
                <c:pt idx="1164">
                  <c:v>610.09</c:v>
                </c:pt>
                <c:pt idx="1165">
                  <c:v>610.42999999999995</c:v>
                </c:pt>
                <c:pt idx="1166">
                  <c:v>610.77</c:v>
                </c:pt>
                <c:pt idx="1167">
                  <c:v>611.11</c:v>
                </c:pt>
                <c:pt idx="1168">
                  <c:v>611.45000000000005</c:v>
                </c:pt>
                <c:pt idx="1169">
                  <c:v>611.79</c:v>
                </c:pt>
                <c:pt idx="1170">
                  <c:v>612.13</c:v>
                </c:pt>
                <c:pt idx="1171">
                  <c:v>612.47</c:v>
                </c:pt>
                <c:pt idx="1172">
                  <c:v>612.80999999999995</c:v>
                </c:pt>
                <c:pt idx="1173">
                  <c:v>613.15</c:v>
                </c:pt>
                <c:pt idx="1174">
                  <c:v>613.49</c:v>
                </c:pt>
                <c:pt idx="1175">
                  <c:v>613.83000000000004</c:v>
                </c:pt>
                <c:pt idx="1176">
                  <c:v>614.16</c:v>
                </c:pt>
                <c:pt idx="1177">
                  <c:v>614.5</c:v>
                </c:pt>
                <c:pt idx="1178">
                  <c:v>614.84</c:v>
                </c:pt>
                <c:pt idx="1179">
                  <c:v>615.17999999999995</c:v>
                </c:pt>
                <c:pt idx="1180">
                  <c:v>615.52</c:v>
                </c:pt>
                <c:pt idx="1181">
                  <c:v>615.86</c:v>
                </c:pt>
                <c:pt idx="1182">
                  <c:v>616.20000000000005</c:v>
                </c:pt>
                <c:pt idx="1183">
                  <c:v>616.54</c:v>
                </c:pt>
                <c:pt idx="1184">
                  <c:v>616.87</c:v>
                </c:pt>
                <c:pt idx="1185">
                  <c:v>617.21</c:v>
                </c:pt>
                <c:pt idx="1186">
                  <c:v>617.54999999999995</c:v>
                </c:pt>
                <c:pt idx="1187">
                  <c:v>617.89</c:v>
                </c:pt>
                <c:pt idx="1188">
                  <c:v>618.23</c:v>
                </c:pt>
                <c:pt idx="1189">
                  <c:v>618.57000000000005</c:v>
                </c:pt>
                <c:pt idx="1190">
                  <c:v>618.9</c:v>
                </c:pt>
                <c:pt idx="1191">
                  <c:v>619.24</c:v>
                </c:pt>
                <c:pt idx="1192">
                  <c:v>619.58000000000004</c:v>
                </c:pt>
                <c:pt idx="1193">
                  <c:v>619.91999999999996</c:v>
                </c:pt>
                <c:pt idx="1194">
                  <c:v>620.26</c:v>
                </c:pt>
                <c:pt idx="1195">
                  <c:v>620.6</c:v>
                </c:pt>
                <c:pt idx="1196">
                  <c:v>620.92999999999995</c:v>
                </c:pt>
                <c:pt idx="1197">
                  <c:v>621.27</c:v>
                </c:pt>
                <c:pt idx="1198">
                  <c:v>621.61</c:v>
                </c:pt>
                <c:pt idx="1199">
                  <c:v>621.95000000000005</c:v>
                </c:pt>
                <c:pt idx="1200">
                  <c:v>622.29</c:v>
                </c:pt>
                <c:pt idx="1201">
                  <c:v>622.62</c:v>
                </c:pt>
                <c:pt idx="1202">
                  <c:v>622.96</c:v>
                </c:pt>
                <c:pt idx="1203">
                  <c:v>623.29999999999995</c:v>
                </c:pt>
                <c:pt idx="1204">
                  <c:v>623.64</c:v>
                </c:pt>
                <c:pt idx="1205">
                  <c:v>623.97</c:v>
                </c:pt>
                <c:pt idx="1206">
                  <c:v>624.30999999999995</c:v>
                </c:pt>
                <c:pt idx="1207">
                  <c:v>624.65</c:v>
                </c:pt>
                <c:pt idx="1208">
                  <c:v>624.99</c:v>
                </c:pt>
                <c:pt idx="1209">
                  <c:v>625.32000000000005</c:v>
                </c:pt>
                <c:pt idx="1210">
                  <c:v>625.66</c:v>
                </c:pt>
                <c:pt idx="1211">
                  <c:v>626</c:v>
                </c:pt>
                <c:pt idx="1212">
                  <c:v>626.34</c:v>
                </c:pt>
                <c:pt idx="1213">
                  <c:v>626.66999999999996</c:v>
                </c:pt>
                <c:pt idx="1214">
                  <c:v>627.01</c:v>
                </c:pt>
                <c:pt idx="1215">
                  <c:v>627.35</c:v>
                </c:pt>
                <c:pt idx="1216">
                  <c:v>627.69000000000005</c:v>
                </c:pt>
                <c:pt idx="1217">
                  <c:v>628.02</c:v>
                </c:pt>
                <c:pt idx="1218">
                  <c:v>628.36</c:v>
                </c:pt>
                <c:pt idx="1219">
                  <c:v>628.70000000000005</c:v>
                </c:pt>
                <c:pt idx="1220">
                  <c:v>629.03</c:v>
                </c:pt>
                <c:pt idx="1221">
                  <c:v>629.37</c:v>
                </c:pt>
                <c:pt idx="1222">
                  <c:v>629.71</c:v>
                </c:pt>
                <c:pt idx="1223">
                  <c:v>630.04999999999995</c:v>
                </c:pt>
                <c:pt idx="1224">
                  <c:v>630.38</c:v>
                </c:pt>
                <c:pt idx="1225">
                  <c:v>630.72</c:v>
                </c:pt>
                <c:pt idx="1226">
                  <c:v>631.05999999999995</c:v>
                </c:pt>
                <c:pt idx="1227">
                  <c:v>631.39</c:v>
                </c:pt>
                <c:pt idx="1228">
                  <c:v>631.73</c:v>
                </c:pt>
                <c:pt idx="1229">
                  <c:v>632.07000000000005</c:v>
                </c:pt>
                <c:pt idx="1230">
                  <c:v>632.4</c:v>
                </c:pt>
                <c:pt idx="1231">
                  <c:v>632.74</c:v>
                </c:pt>
                <c:pt idx="1232">
                  <c:v>633.08000000000004</c:v>
                </c:pt>
                <c:pt idx="1233">
                  <c:v>633.41</c:v>
                </c:pt>
                <c:pt idx="1234">
                  <c:v>633.75</c:v>
                </c:pt>
                <c:pt idx="1235">
                  <c:v>634.08000000000004</c:v>
                </c:pt>
                <c:pt idx="1236">
                  <c:v>634.41999999999996</c:v>
                </c:pt>
                <c:pt idx="1237">
                  <c:v>634.76</c:v>
                </c:pt>
                <c:pt idx="1238">
                  <c:v>635.09</c:v>
                </c:pt>
                <c:pt idx="1239">
                  <c:v>635.42999999999995</c:v>
                </c:pt>
                <c:pt idx="1240">
                  <c:v>635.77</c:v>
                </c:pt>
                <c:pt idx="1241">
                  <c:v>636.1</c:v>
                </c:pt>
                <c:pt idx="1242">
                  <c:v>636.44000000000005</c:v>
                </c:pt>
                <c:pt idx="1243">
                  <c:v>636.77</c:v>
                </c:pt>
                <c:pt idx="1244">
                  <c:v>637.11</c:v>
                </c:pt>
                <c:pt idx="1245">
                  <c:v>637.45000000000005</c:v>
                </c:pt>
                <c:pt idx="1246">
                  <c:v>637.78</c:v>
                </c:pt>
                <c:pt idx="1247">
                  <c:v>638.12</c:v>
                </c:pt>
                <c:pt idx="1248">
                  <c:v>638.45000000000005</c:v>
                </c:pt>
                <c:pt idx="1249">
                  <c:v>638.79</c:v>
                </c:pt>
                <c:pt idx="1250">
                  <c:v>639.13</c:v>
                </c:pt>
                <c:pt idx="1251">
                  <c:v>639.46</c:v>
                </c:pt>
                <c:pt idx="1252">
                  <c:v>639.79999999999995</c:v>
                </c:pt>
                <c:pt idx="1253">
                  <c:v>640.13</c:v>
                </c:pt>
                <c:pt idx="1254">
                  <c:v>640.47</c:v>
                </c:pt>
                <c:pt idx="1255">
                  <c:v>640.79999999999995</c:v>
                </c:pt>
                <c:pt idx="1256">
                  <c:v>641.14</c:v>
                </c:pt>
                <c:pt idx="1257">
                  <c:v>641.48</c:v>
                </c:pt>
                <c:pt idx="1258">
                  <c:v>641.80999999999995</c:v>
                </c:pt>
                <c:pt idx="1259">
                  <c:v>642.15</c:v>
                </c:pt>
                <c:pt idx="1260">
                  <c:v>642.48</c:v>
                </c:pt>
                <c:pt idx="1261">
                  <c:v>642.82000000000005</c:v>
                </c:pt>
                <c:pt idx="1262">
                  <c:v>643.15</c:v>
                </c:pt>
                <c:pt idx="1263">
                  <c:v>643.49</c:v>
                </c:pt>
                <c:pt idx="1264">
                  <c:v>643.82000000000005</c:v>
                </c:pt>
                <c:pt idx="1265">
                  <c:v>644.16</c:v>
                </c:pt>
                <c:pt idx="1266">
                  <c:v>644.49</c:v>
                </c:pt>
                <c:pt idx="1267">
                  <c:v>644.83000000000004</c:v>
                </c:pt>
                <c:pt idx="1268">
                  <c:v>645.16</c:v>
                </c:pt>
                <c:pt idx="1269">
                  <c:v>645.5</c:v>
                </c:pt>
                <c:pt idx="1270">
                  <c:v>645.83000000000004</c:v>
                </c:pt>
                <c:pt idx="1271">
                  <c:v>646.16999999999996</c:v>
                </c:pt>
                <c:pt idx="1272">
                  <c:v>646.5</c:v>
                </c:pt>
                <c:pt idx="1273">
                  <c:v>646.84</c:v>
                </c:pt>
                <c:pt idx="1274">
                  <c:v>647.16999999999996</c:v>
                </c:pt>
                <c:pt idx="1275">
                  <c:v>647.51</c:v>
                </c:pt>
                <c:pt idx="1276">
                  <c:v>647.84</c:v>
                </c:pt>
                <c:pt idx="1277">
                  <c:v>648.17999999999995</c:v>
                </c:pt>
                <c:pt idx="1278">
                  <c:v>648.51</c:v>
                </c:pt>
                <c:pt idx="1279">
                  <c:v>648.84</c:v>
                </c:pt>
                <c:pt idx="1280">
                  <c:v>649.17999999999995</c:v>
                </c:pt>
                <c:pt idx="1281">
                  <c:v>649.51</c:v>
                </c:pt>
                <c:pt idx="1282">
                  <c:v>649.85</c:v>
                </c:pt>
                <c:pt idx="1283">
                  <c:v>650.17999999999995</c:v>
                </c:pt>
                <c:pt idx="1284">
                  <c:v>650.52</c:v>
                </c:pt>
                <c:pt idx="1285">
                  <c:v>650.85</c:v>
                </c:pt>
                <c:pt idx="1286">
                  <c:v>651.17999999999995</c:v>
                </c:pt>
                <c:pt idx="1287">
                  <c:v>651.52</c:v>
                </c:pt>
                <c:pt idx="1288">
                  <c:v>651.85</c:v>
                </c:pt>
                <c:pt idx="1289">
                  <c:v>652.19000000000005</c:v>
                </c:pt>
                <c:pt idx="1290">
                  <c:v>652.52</c:v>
                </c:pt>
                <c:pt idx="1291">
                  <c:v>652.86</c:v>
                </c:pt>
                <c:pt idx="1292">
                  <c:v>653.19000000000005</c:v>
                </c:pt>
                <c:pt idx="1293">
                  <c:v>653.52</c:v>
                </c:pt>
                <c:pt idx="1294">
                  <c:v>653.86</c:v>
                </c:pt>
                <c:pt idx="1295">
                  <c:v>654.19000000000005</c:v>
                </c:pt>
                <c:pt idx="1296">
                  <c:v>654.52</c:v>
                </c:pt>
                <c:pt idx="1297">
                  <c:v>654.86</c:v>
                </c:pt>
                <c:pt idx="1298">
                  <c:v>655.19000000000005</c:v>
                </c:pt>
                <c:pt idx="1299">
                  <c:v>655.53</c:v>
                </c:pt>
                <c:pt idx="1300">
                  <c:v>655.86</c:v>
                </c:pt>
                <c:pt idx="1301">
                  <c:v>656.19</c:v>
                </c:pt>
                <c:pt idx="1302">
                  <c:v>656.53</c:v>
                </c:pt>
                <c:pt idx="1303">
                  <c:v>656.86</c:v>
                </c:pt>
                <c:pt idx="1304">
                  <c:v>657.19</c:v>
                </c:pt>
                <c:pt idx="1305">
                  <c:v>657.53</c:v>
                </c:pt>
                <c:pt idx="1306">
                  <c:v>657.86</c:v>
                </c:pt>
                <c:pt idx="1307">
                  <c:v>658.19</c:v>
                </c:pt>
                <c:pt idx="1308">
                  <c:v>658.53</c:v>
                </c:pt>
                <c:pt idx="1309">
                  <c:v>658.86</c:v>
                </c:pt>
                <c:pt idx="1310">
                  <c:v>659.19</c:v>
                </c:pt>
                <c:pt idx="1311">
                  <c:v>659.53</c:v>
                </c:pt>
                <c:pt idx="1312">
                  <c:v>659.86</c:v>
                </c:pt>
                <c:pt idx="1313">
                  <c:v>660.19</c:v>
                </c:pt>
                <c:pt idx="1314">
                  <c:v>660.53</c:v>
                </c:pt>
                <c:pt idx="1315">
                  <c:v>660.86</c:v>
                </c:pt>
                <c:pt idx="1316">
                  <c:v>661.19</c:v>
                </c:pt>
                <c:pt idx="1317">
                  <c:v>661.52</c:v>
                </c:pt>
                <c:pt idx="1318">
                  <c:v>661.86</c:v>
                </c:pt>
                <c:pt idx="1319">
                  <c:v>662.19</c:v>
                </c:pt>
                <c:pt idx="1320">
                  <c:v>662.52</c:v>
                </c:pt>
                <c:pt idx="1321">
                  <c:v>662.86</c:v>
                </c:pt>
                <c:pt idx="1322">
                  <c:v>663.19</c:v>
                </c:pt>
                <c:pt idx="1323">
                  <c:v>663.52</c:v>
                </c:pt>
                <c:pt idx="1324">
                  <c:v>663.85</c:v>
                </c:pt>
                <c:pt idx="1325">
                  <c:v>664.19</c:v>
                </c:pt>
                <c:pt idx="1326">
                  <c:v>664.52</c:v>
                </c:pt>
                <c:pt idx="1327">
                  <c:v>664.85</c:v>
                </c:pt>
                <c:pt idx="1328">
                  <c:v>665.18</c:v>
                </c:pt>
                <c:pt idx="1329">
                  <c:v>665.52</c:v>
                </c:pt>
                <c:pt idx="1330">
                  <c:v>665.85</c:v>
                </c:pt>
                <c:pt idx="1331">
                  <c:v>666.18</c:v>
                </c:pt>
                <c:pt idx="1332">
                  <c:v>666.51</c:v>
                </c:pt>
                <c:pt idx="1333">
                  <c:v>666.84</c:v>
                </c:pt>
                <c:pt idx="1334">
                  <c:v>667.18</c:v>
                </c:pt>
                <c:pt idx="1335">
                  <c:v>667.51</c:v>
                </c:pt>
                <c:pt idx="1336">
                  <c:v>667.84</c:v>
                </c:pt>
                <c:pt idx="1337">
                  <c:v>668.17</c:v>
                </c:pt>
                <c:pt idx="1338">
                  <c:v>668.5</c:v>
                </c:pt>
                <c:pt idx="1339">
                  <c:v>668.84</c:v>
                </c:pt>
                <c:pt idx="1340">
                  <c:v>669.17</c:v>
                </c:pt>
                <c:pt idx="1341">
                  <c:v>669.5</c:v>
                </c:pt>
                <c:pt idx="1342">
                  <c:v>669.83</c:v>
                </c:pt>
                <c:pt idx="1343">
                  <c:v>670.16</c:v>
                </c:pt>
                <c:pt idx="1344">
                  <c:v>670.49</c:v>
                </c:pt>
                <c:pt idx="1345">
                  <c:v>670.83</c:v>
                </c:pt>
                <c:pt idx="1346">
                  <c:v>671.16</c:v>
                </c:pt>
                <c:pt idx="1347">
                  <c:v>671.49</c:v>
                </c:pt>
                <c:pt idx="1348">
                  <c:v>671.82</c:v>
                </c:pt>
                <c:pt idx="1349">
                  <c:v>672.15</c:v>
                </c:pt>
                <c:pt idx="1350">
                  <c:v>672.48</c:v>
                </c:pt>
                <c:pt idx="1351">
                  <c:v>672.82</c:v>
                </c:pt>
                <c:pt idx="1352">
                  <c:v>673.15</c:v>
                </c:pt>
                <c:pt idx="1353">
                  <c:v>673.48</c:v>
                </c:pt>
                <c:pt idx="1354">
                  <c:v>673.81</c:v>
                </c:pt>
                <c:pt idx="1355">
                  <c:v>674.14</c:v>
                </c:pt>
                <c:pt idx="1356">
                  <c:v>674.47</c:v>
                </c:pt>
                <c:pt idx="1357">
                  <c:v>674.8</c:v>
                </c:pt>
                <c:pt idx="1358">
                  <c:v>675.13</c:v>
                </c:pt>
                <c:pt idx="1359">
                  <c:v>675.46</c:v>
                </c:pt>
                <c:pt idx="1360">
                  <c:v>675.8</c:v>
                </c:pt>
                <c:pt idx="1361">
                  <c:v>676.13</c:v>
                </c:pt>
                <c:pt idx="1362">
                  <c:v>676.46</c:v>
                </c:pt>
                <c:pt idx="1363">
                  <c:v>676.79</c:v>
                </c:pt>
                <c:pt idx="1364">
                  <c:v>677.12</c:v>
                </c:pt>
                <c:pt idx="1365">
                  <c:v>677.45</c:v>
                </c:pt>
                <c:pt idx="1366">
                  <c:v>677.78</c:v>
                </c:pt>
                <c:pt idx="1367">
                  <c:v>678.11</c:v>
                </c:pt>
                <c:pt idx="1368">
                  <c:v>678.44</c:v>
                </c:pt>
                <c:pt idx="1369">
                  <c:v>678.77</c:v>
                </c:pt>
                <c:pt idx="1370">
                  <c:v>679.1</c:v>
                </c:pt>
                <c:pt idx="1371">
                  <c:v>679.43</c:v>
                </c:pt>
                <c:pt idx="1372">
                  <c:v>679.76</c:v>
                </c:pt>
                <c:pt idx="1373">
                  <c:v>680.09</c:v>
                </c:pt>
                <c:pt idx="1374">
                  <c:v>680.42</c:v>
                </c:pt>
                <c:pt idx="1375">
                  <c:v>680.75</c:v>
                </c:pt>
                <c:pt idx="1376">
                  <c:v>681.08</c:v>
                </c:pt>
                <c:pt idx="1377">
                  <c:v>681.42</c:v>
                </c:pt>
                <c:pt idx="1378">
                  <c:v>681.75</c:v>
                </c:pt>
                <c:pt idx="1379">
                  <c:v>682.08</c:v>
                </c:pt>
                <c:pt idx="1380">
                  <c:v>682.41</c:v>
                </c:pt>
                <c:pt idx="1381">
                  <c:v>682.74</c:v>
                </c:pt>
                <c:pt idx="1382">
                  <c:v>683.07</c:v>
                </c:pt>
                <c:pt idx="1383">
                  <c:v>683.4</c:v>
                </c:pt>
                <c:pt idx="1384">
                  <c:v>683.73</c:v>
                </c:pt>
                <c:pt idx="1385">
                  <c:v>684.06</c:v>
                </c:pt>
                <c:pt idx="1386">
                  <c:v>684.38</c:v>
                </c:pt>
                <c:pt idx="1387">
                  <c:v>684.71</c:v>
                </c:pt>
                <c:pt idx="1388">
                  <c:v>685.04</c:v>
                </c:pt>
                <c:pt idx="1389">
                  <c:v>685.37</c:v>
                </c:pt>
                <c:pt idx="1390">
                  <c:v>685.7</c:v>
                </c:pt>
                <c:pt idx="1391">
                  <c:v>686.03</c:v>
                </c:pt>
                <c:pt idx="1392">
                  <c:v>686.36</c:v>
                </c:pt>
                <c:pt idx="1393">
                  <c:v>686.69</c:v>
                </c:pt>
                <c:pt idx="1394">
                  <c:v>687.02</c:v>
                </c:pt>
                <c:pt idx="1395">
                  <c:v>687.35</c:v>
                </c:pt>
                <c:pt idx="1396">
                  <c:v>687.68</c:v>
                </c:pt>
                <c:pt idx="1397">
                  <c:v>688.01</c:v>
                </c:pt>
                <c:pt idx="1398">
                  <c:v>688.34</c:v>
                </c:pt>
                <c:pt idx="1399">
                  <c:v>688.67</c:v>
                </c:pt>
                <c:pt idx="1400">
                  <c:v>689</c:v>
                </c:pt>
                <c:pt idx="1401">
                  <c:v>689.33</c:v>
                </c:pt>
                <c:pt idx="1402">
                  <c:v>689.66</c:v>
                </c:pt>
                <c:pt idx="1403">
                  <c:v>689.98</c:v>
                </c:pt>
                <c:pt idx="1404">
                  <c:v>690.31</c:v>
                </c:pt>
                <c:pt idx="1405">
                  <c:v>690.64</c:v>
                </c:pt>
                <c:pt idx="1406">
                  <c:v>690.97</c:v>
                </c:pt>
                <c:pt idx="1407">
                  <c:v>691.3</c:v>
                </c:pt>
                <c:pt idx="1408">
                  <c:v>691.63</c:v>
                </c:pt>
                <c:pt idx="1409">
                  <c:v>691.96</c:v>
                </c:pt>
                <c:pt idx="1410">
                  <c:v>692.29</c:v>
                </c:pt>
                <c:pt idx="1411">
                  <c:v>692.62</c:v>
                </c:pt>
                <c:pt idx="1412">
                  <c:v>692.94</c:v>
                </c:pt>
                <c:pt idx="1413">
                  <c:v>693.27</c:v>
                </c:pt>
                <c:pt idx="1414">
                  <c:v>693.6</c:v>
                </c:pt>
                <c:pt idx="1415">
                  <c:v>693.93</c:v>
                </c:pt>
                <c:pt idx="1416">
                  <c:v>694.26</c:v>
                </c:pt>
                <c:pt idx="1417">
                  <c:v>694.59</c:v>
                </c:pt>
                <c:pt idx="1418">
                  <c:v>694.91</c:v>
                </c:pt>
                <c:pt idx="1419">
                  <c:v>695.24</c:v>
                </c:pt>
                <c:pt idx="1420">
                  <c:v>695.57</c:v>
                </c:pt>
                <c:pt idx="1421">
                  <c:v>695.9</c:v>
                </c:pt>
                <c:pt idx="1422">
                  <c:v>696.23</c:v>
                </c:pt>
                <c:pt idx="1423">
                  <c:v>696.56</c:v>
                </c:pt>
                <c:pt idx="1424">
                  <c:v>696.88</c:v>
                </c:pt>
                <c:pt idx="1425">
                  <c:v>697.21</c:v>
                </c:pt>
                <c:pt idx="1426">
                  <c:v>697.54</c:v>
                </c:pt>
                <c:pt idx="1427">
                  <c:v>697.87</c:v>
                </c:pt>
                <c:pt idx="1428">
                  <c:v>698.2</c:v>
                </c:pt>
                <c:pt idx="1429">
                  <c:v>698.52</c:v>
                </c:pt>
                <c:pt idx="1430">
                  <c:v>698.85</c:v>
                </c:pt>
                <c:pt idx="1431">
                  <c:v>699.18</c:v>
                </c:pt>
                <c:pt idx="1432">
                  <c:v>699.51</c:v>
                </c:pt>
                <c:pt idx="1433">
                  <c:v>699.83</c:v>
                </c:pt>
                <c:pt idx="1434">
                  <c:v>700.16</c:v>
                </c:pt>
                <c:pt idx="1435">
                  <c:v>700.49</c:v>
                </c:pt>
                <c:pt idx="1436">
                  <c:v>700.82</c:v>
                </c:pt>
                <c:pt idx="1437">
                  <c:v>701.14</c:v>
                </c:pt>
                <c:pt idx="1438">
                  <c:v>701.47</c:v>
                </c:pt>
                <c:pt idx="1439">
                  <c:v>701.8</c:v>
                </c:pt>
                <c:pt idx="1440">
                  <c:v>702.13</c:v>
                </c:pt>
                <c:pt idx="1441">
                  <c:v>702.45</c:v>
                </c:pt>
                <c:pt idx="1442">
                  <c:v>702.78</c:v>
                </c:pt>
                <c:pt idx="1443">
                  <c:v>703.11</c:v>
                </c:pt>
                <c:pt idx="1444">
                  <c:v>703.44</c:v>
                </c:pt>
                <c:pt idx="1445">
                  <c:v>703.76</c:v>
                </c:pt>
                <c:pt idx="1446">
                  <c:v>704.09</c:v>
                </c:pt>
                <c:pt idx="1447">
                  <c:v>704.42</c:v>
                </c:pt>
                <c:pt idx="1448">
                  <c:v>704.74</c:v>
                </c:pt>
                <c:pt idx="1449">
                  <c:v>705.07</c:v>
                </c:pt>
                <c:pt idx="1450">
                  <c:v>705.4</c:v>
                </c:pt>
                <c:pt idx="1451">
                  <c:v>705.72</c:v>
                </c:pt>
                <c:pt idx="1452">
                  <c:v>706.05</c:v>
                </c:pt>
                <c:pt idx="1453">
                  <c:v>706.38</c:v>
                </c:pt>
                <c:pt idx="1454">
                  <c:v>706.71</c:v>
                </c:pt>
                <c:pt idx="1455">
                  <c:v>707.03</c:v>
                </c:pt>
                <c:pt idx="1456">
                  <c:v>707.36</c:v>
                </c:pt>
                <c:pt idx="1457">
                  <c:v>707.69</c:v>
                </c:pt>
                <c:pt idx="1458">
                  <c:v>708.01</c:v>
                </c:pt>
                <c:pt idx="1459">
                  <c:v>708.34</c:v>
                </c:pt>
                <c:pt idx="1460">
                  <c:v>708.66</c:v>
                </c:pt>
                <c:pt idx="1461">
                  <c:v>708.99</c:v>
                </c:pt>
                <c:pt idx="1462">
                  <c:v>709.32</c:v>
                </c:pt>
                <c:pt idx="1463">
                  <c:v>709.64</c:v>
                </c:pt>
                <c:pt idx="1464">
                  <c:v>709.97</c:v>
                </c:pt>
                <c:pt idx="1465">
                  <c:v>710.3</c:v>
                </c:pt>
                <c:pt idx="1466">
                  <c:v>710.62</c:v>
                </c:pt>
                <c:pt idx="1467">
                  <c:v>710.95</c:v>
                </c:pt>
                <c:pt idx="1468">
                  <c:v>711.27</c:v>
                </c:pt>
                <c:pt idx="1469">
                  <c:v>711.6</c:v>
                </c:pt>
                <c:pt idx="1470">
                  <c:v>711.93</c:v>
                </c:pt>
                <c:pt idx="1471">
                  <c:v>712.25</c:v>
                </c:pt>
                <c:pt idx="1472">
                  <c:v>712.58</c:v>
                </c:pt>
                <c:pt idx="1473">
                  <c:v>712.9</c:v>
                </c:pt>
                <c:pt idx="1474">
                  <c:v>713.23</c:v>
                </c:pt>
                <c:pt idx="1475">
                  <c:v>713.56</c:v>
                </c:pt>
                <c:pt idx="1476">
                  <c:v>713.88</c:v>
                </c:pt>
                <c:pt idx="1477">
                  <c:v>714.21</c:v>
                </c:pt>
                <c:pt idx="1478">
                  <c:v>714.53</c:v>
                </c:pt>
                <c:pt idx="1479">
                  <c:v>714.86</c:v>
                </c:pt>
                <c:pt idx="1480">
                  <c:v>715.18</c:v>
                </c:pt>
                <c:pt idx="1481">
                  <c:v>715.51</c:v>
                </c:pt>
                <c:pt idx="1482">
                  <c:v>715.83</c:v>
                </c:pt>
                <c:pt idx="1483">
                  <c:v>716.16</c:v>
                </c:pt>
                <c:pt idx="1484">
                  <c:v>716.49</c:v>
                </c:pt>
                <c:pt idx="1485">
                  <c:v>716.81</c:v>
                </c:pt>
                <c:pt idx="1486">
                  <c:v>717.14</c:v>
                </c:pt>
                <c:pt idx="1487">
                  <c:v>717.46</c:v>
                </c:pt>
                <c:pt idx="1488">
                  <c:v>717.79</c:v>
                </c:pt>
                <c:pt idx="1489">
                  <c:v>718.11</c:v>
                </c:pt>
                <c:pt idx="1490">
                  <c:v>718.44</c:v>
                </c:pt>
                <c:pt idx="1491">
                  <c:v>718.76</c:v>
                </c:pt>
                <c:pt idx="1492">
                  <c:v>719.09</c:v>
                </c:pt>
                <c:pt idx="1493">
                  <c:v>719.41</c:v>
                </c:pt>
                <c:pt idx="1494">
                  <c:v>719.74</c:v>
                </c:pt>
                <c:pt idx="1495">
                  <c:v>720.06</c:v>
                </c:pt>
                <c:pt idx="1496">
                  <c:v>720.39</c:v>
                </c:pt>
                <c:pt idx="1497">
                  <c:v>720.71</c:v>
                </c:pt>
                <c:pt idx="1498">
                  <c:v>721.03</c:v>
                </c:pt>
                <c:pt idx="1499">
                  <c:v>721.36</c:v>
                </c:pt>
                <c:pt idx="1500">
                  <c:v>721.68</c:v>
                </c:pt>
                <c:pt idx="1501">
                  <c:v>722.01</c:v>
                </c:pt>
                <c:pt idx="1502">
                  <c:v>722.33</c:v>
                </c:pt>
                <c:pt idx="1503">
                  <c:v>722.66</c:v>
                </c:pt>
                <c:pt idx="1504">
                  <c:v>722.98</c:v>
                </c:pt>
                <c:pt idx="1505">
                  <c:v>723.31</c:v>
                </c:pt>
                <c:pt idx="1506">
                  <c:v>723.63</c:v>
                </c:pt>
                <c:pt idx="1507">
                  <c:v>723.95</c:v>
                </c:pt>
                <c:pt idx="1508">
                  <c:v>724.28</c:v>
                </c:pt>
                <c:pt idx="1509">
                  <c:v>724.6</c:v>
                </c:pt>
                <c:pt idx="1510">
                  <c:v>724.93</c:v>
                </c:pt>
                <c:pt idx="1511">
                  <c:v>725.25</c:v>
                </c:pt>
                <c:pt idx="1512">
                  <c:v>725.58</c:v>
                </c:pt>
                <c:pt idx="1513">
                  <c:v>725.9</c:v>
                </c:pt>
                <c:pt idx="1514">
                  <c:v>726.22</c:v>
                </c:pt>
                <c:pt idx="1515">
                  <c:v>726.55</c:v>
                </c:pt>
                <c:pt idx="1516">
                  <c:v>726.87</c:v>
                </c:pt>
                <c:pt idx="1517">
                  <c:v>727.19</c:v>
                </c:pt>
                <c:pt idx="1518">
                  <c:v>727.52</c:v>
                </c:pt>
                <c:pt idx="1519">
                  <c:v>727.84</c:v>
                </c:pt>
                <c:pt idx="1520">
                  <c:v>728.17</c:v>
                </c:pt>
                <c:pt idx="1521">
                  <c:v>728.49</c:v>
                </c:pt>
                <c:pt idx="1522">
                  <c:v>728.81</c:v>
                </c:pt>
                <c:pt idx="1523">
                  <c:v>729.14</c:v>
                </c:pt>
                <c:pt idx="1524">
                  <c:v>729.46</c:v>
                </c:pt>
                <c:pt idx="1525">
                  <c:v>729.78</c:v>
                </c:pt>
                <c:pt idx="1526">
                  <c:v>730.11</c:v>
                </c:pt>
                <c:pt idx="1527">
                  <c:v>730.43</c:v>
                </c:pt>
                <c:pt idx="1528">
                  <c:v>730.75</c:v>
                </c:pt>
                <c:pt idx="1529">
                  <c:v>731.08</c:v>
                </c:pt>
                <c:pt idx="1530">
                  <c:v>731.4</c:v>
                </c:pt>
                <c:pt idx="1531">
                  <c:v>731.72</c:v>
                </c:pt>
                <c:pt idx="1532">
                  <c:v>732.05</c:v>
                </c:pt>
                <c:pt idx="1533">
                  <c:v>732.37</c:v>
                </c:pt>
                <c:pt idx="1534">
                  <c:v>732.69</c:v>
                </c:pt>
                <c:pt idx="1535">
                  <c:v>733.01</c:v>
                </c:pt>
                <c:pt idx="1536">
                  <c:v>733.34</c:v>
                </c:pt>
                <c:pt idx="1537">
                  <c:v>733.66</c:v>
                </c:pt>
                <c:pt idx="1538">
                  <c:v>733.98</c:v>
                </c:pt>
                <c:pt idx="1539">
                  <c:v>734.31</c:v>
                </c:pt>
                <c:pt idx="1540">
                  <c:v>734.63</c:v>
                </c:pt>
                <c:pt idx="1541">
                  <c:v>734.95</c:v>
                </c:pt>
                <c:pt idx="1542">
                  <c:v>735.27</c:v>
                </c:pt>
                <c:pt idx="1543">
                  <c:v>735.6</c:v>
                </c:pt>
                <c:pt idx="1544">
                  <c:v>735.92</c:v>
                </c:pt>
                <c:pt idx="1545">
                  <c:v>736.24</c:v>
                </c:pt>
                <c:pt idx="1546">
                  <c:v>736.56</c:v>
                </c:pt>
                <c:pt idx="1547">
                  <c:v>736.89</c:v>
                </c:pt>
                <c:pt idx="1548">
                  <c:v>737.21</c:v>
                </c:pt>
                <c:pt idx="1549">
                  <c:v>737.53</c:v>
                </c:pt>
                <c:pt idx="1550">
                  <c:v>737.85</c:v>
                </c:pt>
                <c:pt idx="1551">
                  <c:v>738.18</c:v>
                </c:pt>
                <c:pt idx="1552">
                  <c:v>738.5</c:v>
                </c:pt>
                <c:pt idx="1553">
                  <c:v>738.82</c:v>
                </c:pt>
                <c:pt idx="1554">
                  <c:v>739.14</c:v>
                </c:pt>
                <c:pt idx="1555">
                  <c:v>739.46</c:v>
                </c:pt>
                <c:pt idx="1556">
                  <c:v>739.79</c:v>
                </c:pt>
                <c:pt idx="1557">
                  <c:v>740.11</c:v>
                </c:pt>
                <c:pt idx="1558">
                  <c:v>740.43</c:v>
                </c:pt>
                <c:pt idx="1559">
                  <c:v>740.75</c:v>
                </c:pt>
                <c:pt idx="1560">
                  <c:v>741.07</c:v>
                </c:pt>
                <c:pt idx="1561">
                  <c:v>741.39</c:v>
                </c:pt>
                <c:pt idx="1562">
                  <c:v>741.72</c:v>
                </c:pt>
                <c:pt idx="1563">
                  <c:v>742.04</c:v>
                </c:pt>
                <c:pt idx="1564">
                  <c:v>742.36</c:v>
                </c:pt>
                <c:pt idx="1565">
                  <c:v>742.68</c:v>
                </c:pt>
                <c:pt idx="1566">
                  <c:v>743</c:v>
                </c:pt>
                <c:pt idx="1567">
                  <c:v>743.32</c:v>
                </c:pt>
                <c:pt idx="1568">
                  <c:v>743.64</c:v>
                </c:pt>
                <c:pt idx="1569">
                  <c:v>743.97</c:v>
                </c:pt>
                <c:pt idx="1570">
                  <c:v>744.29</c:v>
                </c:pt>
                <c:pt idx="1571">
                  <c:v>744.61</c:v>
                </c:pt>
                <c:pt idx="1572">
                  <c:v>744.93</c:v>
                </c:pt>
                <c:pt idx="1573">
                  <c:v>745.25</c:v>
                </c:pt>
                <c:pt idx="1574">
                  <c:v>745.57</c:v>
                </c:pt>
                <c:pt idx="1575">
                  <c:v>745.89</c:v>
                </c:pt>
                <c:pt idx="1576">
                  <c:v>746.21</c:v>
                </c:pt>
                <c:pt idx="1577">
                  <c:v>746.54</c:v>
                </c:pt>
                <c:pt idx="1578">
                  <c:v>746.86</c:v>
                </c:pt>
                <c:pt idx="1579">
                  <c:v>747.18</c:v>
                </c:pt>
                <c:pt idx="1580">
                  <c:v>747.5</c:v>
                </c:pt>
                <c:pt idx="1581">
                  <c:v>747.82</c:v>
                </c:pt>
                <c:pt idx="1582">
                  <c:v>748.14</c:v>
                </c:pt>
                <c:pt idx="1583">
                  <c:v>748.46</c:v>
                </c:pt>
                <c:pt idx="1584">
                  <c:v>748.78</c:v>
                </c:pt>
                <c:pt idx="1585">
                  <c:v>749.1</c:v>
                </c:pt>
                <c:pt idx="1586">
                  <c:v>749.42</c:v>
                </c:pt>
                <c:pt idx="1587">
                  <c:v>749.74</c:v>
                </c:pt>
                <c:pt idx="1588">
                  <c:v>750.06</c:v>
                </c:pt>
                <c:pt idx="1589">
                  <c:v>750.38</c:v>
                </c:pt>
                <c:pt idx="1590">
                  <c:v>750.7</c:v>
                </c:pt>
                <c:pt idx="1591">
                  <c:v>751.02</c:v>
                </c:pt>
                <c:pt idx="1592">
                  <c:v>751.34</c:v>
                </c:pt>
                <c:pt idx="1593">
                  <c:v>751.66</c:v>
                </c:pt>
                <c:pt idx="1594">
                  <c:v>751.98</c:v>
                </c:pt>
                <c:pt idx="1595">
                  <c:v>752.3</c:v>
                </c:pt>
                <c:pt idx="1596">
                  <c:v>752.62</c:v>
                </c:pt>
                <c:pt idx="1597">
                  <c:v>752.94</c:v>
                </c:pt>
                <c:pt idx="1598">
                  <c:v>753.26</c:v>
                </c:pt>
                <c:pt idx="1599">
                  <c:v>753.58</c:v>
                </c:pt>
                <c:pt idx="1600">
                  <c:v>753.9</c:v>
                </c:pt>
                <c:pt idx="1601">
                  <c:v>754.22</c:v>
                </c:pt>
                <c:pt idx="1602">
                  <c:v>754.54</c:v>
                </c:pt>
                <c:pt idx="1603">
                  <c:v>754.86</c:v>
                </c:pt>
                <c:pt idx="1604">
                  <c:v>755.18</c:v>
                </c:pt>
                <c:pt idx="1605">
                  <c:v>755.5</c:v>
                </c:pt>
                <c:pt idx="1606">
                  <c:v>755.82</c:v>
                </c:pt>
                <c:pt idx="1607">
                  <c:v>756.14</c:v>
                </c:pt>
                <c:pt idx="1608">
                  <c:v>756.46</c:v>
                </c:pt>
                <c:pt idx="1609">
                  <c:v>756.78</c:v>
                </c:pt>
                <c:pt idx="1610">
                  <c:v>757.1</c:v>
                </c:pt>
                <c:pt idx="1611">
                  <c:v>757.42</c:v>
                </c:pt>
                <c:pt idx="1612">
                  <c:v>757.74</c:v>
                </c:pt>
                <c:pt idx="1613">
                  <c:v>758.06</c:v>
                </c:pt>
                <c:pt idx="1614">
                  <c:v>758.38</c:v>
                </c:pt>
                <c:pt idx="1615">
                  <c:v>758.7</c:v>
                </c:pt>
                <c:pt idx="1616">
                  <c:v>759.01</c:v>
                </c:pt>
                <c:pt idx="1617">
                  <c:v>759.33</c:v>
                </c:pt>
                <c:pt idx="1618">
                  <c:v>759.65</c:v>
                </c:pt>
                <c:pt idx="1619">
                  <c:v>759.97</c:v>
                </c:pt>
                <c:pt idx="1620">
                  <c:v>760.29</c:v>
                </c:pt>
                <c:pt idx="1621">
                  <c:v>760.61</c:v>
                </c:pt>
                <c:pt idx="1622">
                  <c:v>760.93</c:v>
                </c:pt>
                <c:pt idx="1623">
                  <c:v>761.25</c:v>
                </c:pt>
                <c:pt idx="1624">
                  <c:v>761.56</c:v>
                </c:pt>
                <c:pt idx="1625">
                  <c:v>761.88</c:v>
                </c:pt>
                <c:pt idx="1626">
                  <c:v>762.2</c:v>
                </c:pt>
                <c:pt idx="1627">
                  <c:v>762.52</c:v>
                </c:pt>
                <c:pt idx="1628">
                  <c:v>762.84</c:v>
                </c:pt>
                <c:pt idx="1629">
                  <c:v>763.16</c:v>
                </c:pt>
                <c:pt idx="1630">
                  <c:v>763.48</c:v>
                </c:pt>
                <c:pt idx="1631">
                  <c:v>763.79</c:v>
                </c:pt>
                <c:pt idx="1632">
                  <c:v>764.11</c:v>
                </c:pt>
                <c:pt idx="1633">
                  <c:v>764.43</c:v>
                </c:pt>
                <c:pt idx="1634">
                  <c:v>764.75</c:v>
                </c:pt>
                <c:pt idx="1635">
                  <c:v>765.07</c:v>
                </c:pt>
                <c:pt idx="1636">
                  <c:v>765.39</c:v>
                </c:pt>
                <c:pt idx="1637">
                  <c:v>765.7</c:v>
                </c:pt>
                <c:pt idx="1638">
                  <c:v>766.02</c:v>
                </c:pt>
                <c:pt idx="1639">
                  <c:v>766.34</c:v>
                </c:pt>
                <c:pt idx="1640">
                  <c:v>766.66</c:v>
                </c:pt>
                <c:pt idx="1641">
                  <c:v>766.97</c:v>
                </c:pt>
                <c:pt idx="1642">
                  <c:v>767.29</c:v>
                </c:pt>
                <c:pt idx="1643">
                  <c:v>767.61</c:v>
                </c:pt>
                <c:pt idx="1644">
                  <c:v>767.93</c:v>
                </c:pt>
                <c:pt idx="1645">
                  <c:v>768.25</c:v>
                </c:pt>
                <c:pt idx="1646">
                  <c:v>768.56</c:v>
                </c:pt>
                <c:pt idx="1647">
                  <c:v>768.88</c:v>
                </c:pt>
                <c:pt idx="1648">
                  <c:v>769.2</c:v>
                </c:pt>
                <c:pt idx="1649">
                  <c:v>769.52</c:v>
                </c:pt>
                <c:pt idx="1650">
                  <c:v>769.83</c:v>
                </c:pt>
                <c:pt idx="1651">
                  <c:v>770.15</c:v>
                </c:pt>
                <c:pt idx="1652">
                  <c:v>770.47</c:v>
                </c:pt>
                <c:pt idx="1653">
                  <c:v>770.79</c:v>
                </c:pt>
                <c:pt idx="1654">
                  <c:v>771.1</c:v>
                </c:pt>
                <c:pt idx="1655">
                  <c:v>771.42</c:v>
                </c:pt>
                <c:pt idx="1656">
                  <c:v>771.74</c:v>
                </c:pt>
                <c:pt idx="1657">
                  <c:v>772.05</c:v>
                </c:pt>
                <c:pt idx="1658">
                  <c:v>772.37</c:v>
                </c:pt>
                <c:pt idx="1659">
                  <c:v>772.69</c:v>
                </c:pt>
                <c:pt idx="1660">
                  <c:v>773</c:v>
                </c:pt>
                <c:pt idx="1661">
                  <c:v>773.32</c:v>
                </c:pt>
                <c:pt idx="1662">
                  <c:v>773.64</c:v>
                </c:pt>
                <c:pt idx="1663">
                  <c:v>773.96</c:v>
                </c:pt>
                <c:pt idx="1664">
                  <c:v>774.27</c:v>
                </c:pt>
                <c:pt idx="1665">
                  <c:v>774.59</c:v>
                </c:pt>
                <c:pt idx="1666">
                  <c:v>774.91</c:v>
                </c:pt>
                <c:pt idx="1667">
                  <c:v>775.22</c:v>
                </c:pt>
                <c:pt idx="1668">
                  <c:v>775.54</c:v>
                </c:pt>
                <c:pt idx="1669">
                  <c:v>775.85</c:v>
                </c:pt>
                <c:pt idx="1670">
                  <c:v>776.17</c:v>
                </c:pt>
                <c:pt idx="1671">
                  <c:v>776.49</c:v>
                </c:pt>
                <c:pt idx="1672">
                  <c:v>776.8</c:v>
                </c:pt>
                <c:pt idx="1673">
                  <c:v>777.12</c:v>
                </c:pt>
                <c:pt idx="1674">
                  <c:v>777.44</c:v>
                </c:pt>
                <c:pt idx="1675">
                  <c:v>777.75</c:v>
                </c:pt>
                <c:pt idx="1676">
                  <c:v>778.07</c:v>
                </c:pt>
                <c:pt idx="1677">
                  <c:v>778.38</c:v>
                </c:pt>
                <c:pt idx="1678">
                  <c:v>778.7</c:v>
                </c:pt>
                <c:pt idx="1679">
                  <c:v>779.02</c:v>
                </c:pt>
                <c:pt idx="1680">
                  <c:v>779.33</c:v>
                </c:pt>
                <c:pt idx="1681">
                  <c:v>779.65</c:v>
                </c:pt>
                <c:pt idx="1682">
                  <c:v>779.96</c:v>
                </c:pt>
                <c:pt idx="1683">
                  <c:v>780.28</c:v>
                </c:pt>
                <c:pt idx="1684">
                  <c:v>780.6</c:v>
                </c:pt>
                <c:pt idx="1685">
                  <c:v>780.91</c:v>
                </c:pt>
                <c:pt idx="1686">
                  <c:v>781.23</c:v>
                </c:pt>
                <c:pt idx="1687">
                  <c:v>781.54</c:v>
                </c:pt>
                <c:pt idx="1688">
                  <c:v>781.86</c:v>
                </c:pt>
                <c:pt idx="1689">
                  <c:v>782.17</c:v>
                </c:pt>
                <c:pt idx="1690">
                  <c:v>782.49</c:v>
                </c:pt>
                <c:pt idx="1691">
                  <c:v>782.8</c:v>
                </c:pt>
                <c:pt idx="1692">
                  <c:v>783.12</c:v>
                </c:pt>
                <c:pt idx="1693">
                  <c:v>783.44</c:v>
                </c:pt>
                <c:pt idx="1694">
                  <c:v>783.75</c:v>
                </c:pt>
                <c:pt idx="1695">
                  <c:v>784.07</c:v>
                </c:pt>
                <c:pt idx="1696">
                  <c:v>784.38</c:v>
                </c:pt>
                <c:pt idx="1697">
                  <c:v>784.7</c:v>
                </c:pt>
                <c:pt idx="1698">
                  <c:v>785.01</c:v>
                </c:pt>
                <c:pt idx="1699">
                  <c:v>785.33</c:v>
                </c:pt>
                <c:pt idx="1700">
                  <c:v>785.64</c:v>
                </c:pt>
                <c:pt idx="1701">
                  <c:v>785.96</c:v>
                </c:pt>
                <c:pt idx="1702">
                  <c:v>786.27</c:v>
                </c:pt>
                <c:pt idx="1703">
                  <c:v>786.59</c:v>
                </c:pt>
                <c:pt idx="1704">
                  <c:v>786.9</c:v>
                </c:pt>
                <c:pt idx="1705">
                  <c:v>787.21</c:v>
                </c:pt>
                <c:pt idx="1706">
                  <c:v>787.53</c:v>
                </c:pt>
                <c:pt idx="1707">
                  <c:v>787.84</c:v>
                </c:pt>
                <c:pt idx="1708">
                  <c:v>788.16</c:v>
                </c:pt>
                <c:pt idx="1709">
                  <c:v>788.47</c:v>
                </c:pt>
                <c:pt idx="1710">
                  <c:v>788.79</c:v>
                </c:pt>
                <c:pt idx="1711">
                  <c:v>789.1</c:v>
                </c:pt>
                <c:pt idx="1712">
                  <c:v>789.42</c:v>
                </c:pt>
                <c:pt idx="1713">
                  <c:v>789.73</c:v>
                </c:pt>
                <c:pt idx="1714">
                  <c:v>790.04</c:v>
                </c:pt>
                <c:pt idx="1715">
                  <c:v>790.36</c:v>
                </c:pt>
                <c:pt idx="1716">
                  <c:v>790.67</c:v>
                </c:pt>
                <c:pt idx="1717">
                  <c:v>790.99</c:v>
                </c:pt>
                <c:pt idx="1718">
                  <c:v>791.3</c:v>
                </c:pt>
                <c:pt idx="1719">
                  <c:v>791.61</c:v>
                </c:pt>
                <c:pt idx="1720">
                  <c:v>791.93</c:v>
                </c:pt>
                <c:pt idx="1721">
                  <c:v>792.24</c:v>
                </c:pt>
                <c:pt idx="1722">
                  <c:v>792.56</c:v>
                </c:pt>
                <c:pt idx="1723">
                  <c:v>792.87</c:v>
                </c:pt>
                <c:pt idx="1724">
                  <c:v>793.18</c:v>
                </c:pt>
                <c:pt idx="1725">
                  <c:v>793.5</c:v>
                </c:pt>
                <c:pt idx="1726">
                  <c:v>793.81</c:v>
                </c:pt>
                <c:pt idx="1727">
                  <c:v>794.13</c:v>
                </c:pt>
                <c:pt idx="1728">
                  <c:v>794.44</c:v>
                </c:pt>
                <c:pt idx="1729">
                  <c:v>794.75</c:v>
                </c:pt>
                <c:pt idx="1730">
                  <c:v>795.07</c:v>
                </c:pt>
                <c:pt idx="1731">
                  <c:v>795.38</c:v>
                </c:pt>
                <c:pt idx="1732">
                  <c:v>795.69</c:v>
                </c:pt>
                <c:pt idx="1733">
                  <c:v>796.01</c:v>
                </c:pt>
                <c:pt idx="1734">
                  <c:v>796.32</c:v>
                </c:pt>
                <c:pt idx="1735">
                  <c:v>796.63</c:v>
                </c:pt>
                <c:pt idx="1736">
                  <c:v>796.95</c:v>
                </c:pt>
                <c:pt idx="1737">
                  <c:v>797.26</c:v>
                </c:pt>
                <c:pt idx="1738">
                  <c:v>797.57</c:v>
                </c:pt>
                <c:pt idx="1739">
                  <c:v>797.88</c:v>
                </c:pt>
                <c:pt idx="1740">
                  <c:v>798.2</c:v>
                </c:pt>
                <c:pt idx="1741">
                  <c:v>798.51</c:v>
                </c:pt>
                <c:pt idx="1742">
                  <c:v>798.82</c:v>
                </c:pt>
                <c:pt idx="1743">
                  <c:v>799.14</c:v>
                </c:pt>
                <c:pt idx="1744">
                  <c:v>799.45</c:v>
                </c:pt>
                <c:pt idx="1745">
                  <c:v>799.76</c:v>
                </c:pt>
                <c:pt idx="1746">
                  <c:v>800.07</c:v>
                </c:pt>
                <c:pt idx="1747">
                  <c:v>800.39</c:v>
                </c:pt>
                <c:pt idx="1748">
                  <c:v>800.7</c:v>
                </c:pt>
                <c:pt idx="1749">
                  <c:v>801.01</c:v>
                </c:pt>
                <c:pt idx="1750">
                  <c:v>801.32</c:v>
                </c:pt>
                <c:pt idx="1751">
                  <c:v>801.64</c:v>
                </c:pt>
                <c:pt idx="1752">
                  <c:v>801.95</c:v>
                </c:pt>
                <c:pt idx="1753">
                  <c:v>802.26</c:v>
                </c:pt>
                <c:pt idx="1754">
                  <c:v>802.57</c:v>
                </c:pt>
                <c:pt idx="1755">
                  <c:v>802.88</c:v>
                </c:pt>
                <c:pt idx="1756">
                  <c:v>803.2</c:v>
                </c:pt>
                <c:pt idx="1757">
                  <c:v>803.51</c:v>
                </c:pt>
                <c:pt idx="1758">
                  <c:v>803.82</c:v>
                </c:pt>
                <c:pt idx="1759">
                  <c:v>804.13</c:v>
                </c:pt>
                <c:pt idx="1760">
                  <c:v>804.45</c:v>
                </c:pt>
                <c:pt idx="1761">
                  <c:v>804.76</c:v>
                </c:pt>
                <c:pt idx="1762">
                  <c:v>805.07</c:v>
                </c:pt>
                <c:pt idx="1763">
                  <c:v>805.38</c:v>
                </c:pt>
                <c:pt idx="1764">
                  <c:v>805.69</c:v>
                </c:pt>
                <c:pt idx="1765">
                  <c:v>806</c:v>
                </c:pt>
                <c:pt idx="1766">
                  <c:v>806.32</c:v>
                </c:pt>
                <c:pt idx="1767">
                  <c:v>806.63</c:v>
                </c:pt>
                <c:pt idx="1768">
                  <c:v>806.94</c:v>
                </c:pt>
                <c:pt idx="1769">
                  <c:v>807.25</c:v>
                </c:pt>
                <c:pt idx="1770">
                  <c:v>807.56</c:v>
                </c:pt>
                <c:pt idx="1771">
                  <c:v>807.87</c:v>
                </c:pt>
                <c:pt idx="1772">
                  <c:v>808.18</c:v>
                </c:pt>
                <c:pt idx="1773">
                  <c:v>808.5</c:v>
                </c:pt>
                <c:pt idx="1774">
                  <c:v>808.81</c:v>
                </c:pt>
                <c:pt idx="1775">
                  <c:v>809.12</c:v>
                </c:pt>
                <c:pt idx="1776">
                  <c:v>809.43</c:v>
                </c:pt>
                <c:pt idx="1777">
                  <c:v>809.74</c:v>
                </c:pt>
                <c:pt idx="1778">
                  <c:v>810.05</c:v>
                </c:pt>
                <c:pt idx="1779">
                  <c:v>810.36</c:v>
                </c:pt>
                <c:pt idx="1780">
                  <c:v>810.67</c:v>
                </c:pt>
                <c:pt idx="1781">
                  <c:v>810.98</c:v>
                </c:pt>
                <c:pt idx="1782">
                  <c:v>811.29</c:v>
                </c:pt>
                <c:pt idx="1783">
                  <c:v>811.61</c:v>
                </c:pt>
                <c:pt idx="1784">
                  <c:v>811.92</c:v>
                </c:pt>
                <c:pt idx="1785">
                  <c:v>812.23</c:v>
                </c:pt>
                <c:pt idx="1786">
                  <c:v>812.54</c:v>
                </c:pt>
                <c:pt idx="1787">
                  <c:v>812.85</c:v>
                </c:pt>
                <c:pt idx="1788">
                  <c:v>813.16</c:v>
                </c:pt>
                <c:pt idx="1789">
                  <c:v>813.47</c:v>
                </c:pt>
                <c:pt idx="1790">
                  <c:v>813.78</c:v>
                </c:pt>
                <c:pt idx="1791">
                  <c:v>814.09</c:v>
                </c:pt>
                <c:pt idx="1792">
                  <c:v>814.4</c:v>
                </c:pt>
                <c:pt idx="1793">
                  <c:v>814.71</c:v>
                </c:pt>
                <c:pt idx="1794">
                  <c:v>815.02</c:v>
                </c:pt>
                <c:pt idx="1795">
                  <c:v>815.33</c:v>
                </c:pt>
                <c:pt idx="1796">
                  <c:v>815.64</c:v>
                </c:pt>
                <c:pt idx="1797">
                  <c:v>815.95</c:v>
                </c:pt>
                <c:pt idx="1798">
                  <c:v>816.26</c:v>
                </c:pt>
                <c:pt idx="1799">
                  <c:v>816.57</c:v>
                </c:pt>
                <c:pt idx="1800">
                  <c:v>816.88</c:v>
                </c:pt>
                <c:pt idx="1801">
                  <c:v>817.19</c:v>
                </c:pt>
                <c:pt idx="1802">
                  <c:v>817.5</c:v>
                </c:pt>
                <c:pt idx="1803">
                  <c:v>817.81</c:v>
                </c:pt>
                <c:pt idx="1804">
                  <c:v>818.12</c:v>
                </c:pt>
                <c:pt idx="1805">
                  <c:v>818.43</c:v>
                </c:pt>
                <c:pt idx="1806">
                  <c:v>818.74</c:v>
                </c:pt>
                <c:pt idx="1807">
                  <c:v>819.05</c:v>
                </c:pt>
                <c:pt idx="1808">
                  <c:v>819.36</c:v>
                </c:pt>
                <c:pt idx="1809">
                  <c:v>819.67</c:v>
                </c:pt>
                <c:pt idx="1810">
                  <c:v>819.98</c:v>
                </c:pt>
                <c:pt idx="1811">
                  <c:v>820.29</c:v>
                </c:pt>
                <c:pt idx="1812">
                  <c:v>820.59</c:v>
                </c:pt>
                <c:pt idx="1813">
                  <c:v>820.9</c:v>
                </c:pt>
                <c:pt idx="1814">
                  <c:v>821.21</c:v>
                </c:pt>
                <c:pt idx="1815">
                  <c:v>821.52</c:v>
                </c:pt>
                <c:pt idx="1816">
                  <c:v>821.83</c:v>
                </c:pt>
                <c:pt idx="1817">
                  <c:v>822.14</c:v>
                </c:pt>
                <c:pt idx="1818">
                  <c:v>822.45</c:v>
                </c:pt>
                <c:pt idx="1819">
                  <c:v>822.76</c:v>
                </c:pt>
                <c:pt idx="1820">
                  <c:v>823.07</c:v>
                </c:pt>
                <c:pt idx="1821">
                  <c:v>823.38</c:v>
                </c:pt>
                <c:pt idx="1822">
                  <c:v>823.68</c:v>
                </c:pt>
                <c:pt idx="1823">
                  <c:v>823.99</c:v>
                </c:pt>
                <c:pt idx="1824">
                  <c:v>824.3</c:v>
                </c:pt>
                <c:pt idx="1825">
                  <c:v>824.61</c:v>
                </c:pt>
                <c:pt idx="1826">
                  <c:v>824.92</c:v>
                </c:pt>
                <c:pt idx="1827">
                  <c:v>825.23</c:v>
                </c:pt>
                <c:pt idx="1828">
                  <c:v>825.54</c:v>
                </c:pt>
                <c:pt idx="1829">
                  <c:v>825.84</c:v>
                </c:pt>
                <c:pt idx="1830">
                  <c:v>826.15</c:v>
                </c:pt>
                <c:pt idx="1831">
                  <c:v>826.46</c:v>
                </c:pt>
                <c:pt idx="1832">
                  <c:v>826.77</c:v>
                </c:pt>
                <c:pt idx="1833">
                  <c:v>827.08</c:v>
                </c:pt>
                <c:pt idx="1834">
                  <c:v>827.39</c:v>
                </c:pt>
                <c:pt idx="1835">
                  <c:v>827.69</c:v>
                </c:pt>
                <c:pt idx="1836">
                  <c:v>828</c:v>
                </c:pt>
                <c:pt idx="1837">
                  <c:v>828.31</c:v>
                </c:pt>
                <c:pt idx="1838">
                  <c:v>828.62</c:v>
                </c:pt>
                <c:pt idx="1839">
                  <c:v>828.93</c:v>
                </c:pt>
                <c:pt idx="1840">
                  <c:v>829.23</c:v>
                </c:pt>
                <c:pt idx="1841">
                  <c:v>829.54</c:v>
                </c:pt>
                <c:pt idx="1842">
                  <c:v>829.85</c:v>
                </c:pt>
                <c:pt idx="1843">
                  <c:v>830.16</c:v>
                </c:pt>
                <c:pt idx="1844">
                  <c:v>830.46</c:v>
                </c:pt>
                <c:pt idx="1845">
                  <c:v>830.77</c:v>
                </c:pt>
                <c:pt idx="1846">
                  <c:v>831.08</c:v>
                </c:pt>
                <c:pt idx="1847">
                  <c:v>831.39</c:v>
                </c:pt>
                <c:pt idx="1848">
                  <c:v>831.69</c:v>
                </c:pt>
                <c:pt idx="1849">
                  <c:v>832</c:v>
                </c:pt>
                <c:pt idx="1850">
                  <c:v>832.31</c:v>
                </c:pt>
                <c:pt idx="1851">
                  <c:v>832.62</c:v>
                </c:pt>
                <c:pt idx="1852">
                  <c:v>832.92</c:v>
                </c:pt>
                <c:pt idx="1853">
                  <c:v>833.23</c:v>
                </c:pt>
                <c:pt idx="1854">
                  <c:v>833.54</c:v>
                </c:pt>
                <c:pt idx="1855">
                  <c:v>833.84</c:v>
                </c:pt>
                <c:pt idx="1856">
                  <c:v>834.15</c:v>
                </c:pt>
                <c:pt idx="1857">
                  <c:v>834.46</c:v>
                </c:pt>
                <c:pt idx="1858">
                  <c:v>834.77</c:v>
                </c:pt>
                <c:pt idx="1859">
                  <c:v>835.07</c:v>
                </c:pt>
                <c:pt idx="1860">
                  <c:v>835.38</c:v>
                </c:pt>
                <c:pt idx="1861">
                  <c:v>835.69</c:v>
                </c:pt>
                <c:pt idx="1862">
                  <c:v>835.99</c:v>
                </c:pt>
                <c:pt idx="1863">
                  <c:v>836.3</c:v>
                </c:pt>
                <c:pt idx="1864">
                  <c:v>836.61</c:v>
                </c:pt>
                <c:pt idx="1865">
                  <c:v>836.91</c:v>
                </c:pt>
                <c:pt idx="1866">
                  <c:v>837.22</c:v>
                </c:pt>
                <c:pt idx="1867">
                  <c:v>837.52</c:v>
                </c:pt>
                <c:pt idx="1868">
                  <c:v>837.83</c:v>
                </c:pt>
                <c:pt idx="1869">
                  <c:v>838.14</c:v>
                </c:pt>
                <c:pt idx="1870">
                  <c:v>838.44</c:v>
                </c:pt>
                <c:pt idx="1871">
                  <c:v>838.75</c:v>
                </c:pt>
                <c:pt idx="1872">
                  <c:v>839.06</c:v>
                </c:pt>
                <c:pt idx="1873">
                  <c:v>839.36</c:v>
                </c:pt>
                <c:pt idx="1874">
                  <c:v>839.67</c:v>
                </c:pt>
                <c:pt idx="1875">
                  <c:v>839.97</c:v>
                </c:pt>
                <c:pt idx="1876">
                  <c:v>840.28</c:v>
                </c:pt>
                <c:pt idx="1877">
                  <c:v>840.59</c:v>
                </c:pt>
                <c:pt idx="1878">
                  <c:v>840.89</c:v>
                </c:pt>
                <c:pt idx="1879">
                  <c:v>841.2</c:v>
                </c:pt>
                <c:pt idx="1880">
                  <c:v>841.5</c:v>
                </c:pt>
                <c:pt idx="1881">
                  <c:v>841.81</c:v>
                </c:pt>
                <c:pt idx="1882">
                  <c:v>842.11</c:v>
                </c:pt>
                <c:pt idx="1883">
                  <c:v>842.42</c:v>
                </c:pt>
                <c:pt idx="1884">
                  <c:v>842.73</c:v>
                </c:pt>
                <c:pt idx="1885">
                  <c:v>843.03</c:v>
                </c:pt>
                <c:pt idx="1886">
                  <c:v>843.34</c:v>
                </c:pt>
                <c:pt idx="1887">
                  <c:v>843.64</c:v>
                </c:pt>
                <c:pt idx="1888">
                  <c:v>843.95</c:v>
                </c:pt>
                <c:pt idx="1889">
                  <c:v>844.25</c:v>
                </c:pt>
                <c:pt idx="1890">
                  <c:v>844.56</c:v>
                </c:pt>
                <c:pt idx="1891">
                  <c:v>844.86</c:v>
                </c:pt>
                <c:pt idx="1892">
                  <c:v>845.17</c:v>
                </c:pt>
                <c:pt idx="1893">
                  <c:v>845.47</c:v>
                </c:pt>
                <c:pt idx="1894">
                  <c:v>845.78</c:v>
                </c:pt>
                <c:pt idx="1895">
                  <c:v>846.08</c:v>
                </c:pt>
                <c:pt idx="1896">
                  <c:v>846.39</c:v>
                </c:pt>
                <c:pt idx="1897">
                  <c:v>846.69</c:v>
                </c:pt>
                <c:pt idx="1898">
                  <c:v>847</c:v>
                </c:pt>
                <c:pt idx="1899">
                  <c:v>847.3</c:v>
                </c:pt>
                <c:pt idx="1900">
                  <c:v>847.61</c:v>
                </c:pt>
                <c:pt idx="1901">
                  <c:v>847.91</c:v>
                </c:pt>
                <c:pt idx="1902">
                  <c:v>848.22</c:v>
                </c:pt>
                <c:pt idx="1903">
                  <c:v>848.52</c:v>
                </c:pt>
                <c:pt idx="1904">
                  <c:v>848.82</c:v>
                </c:pt>
                <c:pt idx="1905">
                  <c:v>849.13</c:v>
                </c:pt>
                <c:pt idx="1906">
                  <c:v>849.43</c:v>
                </c:pt>
                <c:pt idx="1907">
                  <c:v>849.74</c:v>
                </c:pt>
                <c:pt idx="1908">
                  <c:v>850.04</c:v>
                </c:pt>
                <c:pt idx="1909">
                  <c:v>850.35</c:v>
                </c:pt>
                <c:pt idx="1910">
                  <c:v>850.65</c:v>
                </c:pt>
                <c:pt idx="1911">
                  <c:v>850.95</c:v>
                </c:pt>
                <c:pt idx="1912">
                  <c:v>851.26</c:v>
                </c:pt>
                <c:pt idx="1913">
                  <c:v>851.56</c:v>
                </c:pt>
                <c:pt idx="1914">
                  <c:v>851.87</c:v>
                </c:pt>
                <c:pt idx="1915">
                  <c:v>852.17</c:v>
                </c:pt>
                <c:pt idx="1916">
                  <c:v>852.47</c:v>
                </c:pt>
                <c:pt idx="1917">
                  <c:v>852.78</c:v>
                </c:pt>
                <c:pt idx="1918">
                  <c:v>853.08</c:v>
                </c:pt>
                <c:pt idx="1919">
                  <c:v>853.39</c:v>
                </c:pt>
                <c:pt idx="1920">
                  <c:v>853.69</c:v>
                </c:pt>
                <c:pt idx="1921">
                  <c:v>853.99</c:v>
                </c:pt>
                <c:pt idx="1922">
                  <c:v>854.3</c:v>
                </c:pt>
                <c:pt idx="1923">
                  <c:v>854.6</c:v>
                </c:pt>
                <c:pt idx="1924">
                  <c:v>854.9</c:v>
                </c:pt>
                <c:pt idx="1925">
                  <c:v>855.21</c:v>
                </c:pt>
                <c:pt idx="1926">
                  <c:v>855.51</c:v>
                </c:pt>
                <c:pt idx="1927">
                  <c:v>855.81</c:v>
                </c:pt>
                <c:pt idx="1928">
                  <c:v>856.12</c:v>
                </c:pt>
                <c:pt idx="1929">
                  <c:v>856.42</c:v>
                </c:pt>
                <c:pt idx="1930">
                  <c:v>856.72</c:v>
                </c:pt>
                <c:pt idx="1931">
                  <c:v>857.03</c:v>
                </c:pt>
                <c:pt idx="1932">
                  <c:v>857.33</c:v>
                </c:pt>
                <c:pt idx="1933">
                  <c:v>857.63</c:v>
                </c:pt>
                <c:pt idx="1934">
                  <c:v>857.93</c:v>
                </c:pt>
                <c:pt idx="1935">
                  <c:v>858.24</c:v>
                </c:pt>
                <c:pt idx="1936">
                  <c:v>858.54</c:v>
                </c:pt>
                <c:pt idx="1937">
                  <c:v>858.84</c:v>
                </c:pt>
                <c:pt idx="1938">
                  <c:v>859.15</c:v>
                </c:pt>
                <c:pt idx="1939">
                  <c:v>859.45</c:v>
                </c:pt>
                <c:pt idx="1940">
                  <c:v>859.75</c:v>
                </c:pt>
                <c:pt idx="1941">
                  <c:v>860.05</c:v>
                </c:pt>
                <c:pt idx="1942">
                  <c:v>860.36</c:v>
                </c:pt>
                <c:pt idx="1943">
                  <c:v>860.66</c:v>
                </c:pt>
                <c:pt idx="1944">
                  <c:v>860.96</c:v>
                </c:pt>
                <c:pt idx="1945">
                  <c:v>861.26</c:v>
                </c:pt>
                <c:pt idx="1946">
                  <c:v>861.56</c:v>
                </c:pt>
                <c:pt idx="1947">
                  <c:v>861.87</c:v>
                </c:pt>
                <c:pt idx="1948">
                  <c:v>862.17</c:v>
                </c:pt>
                <c:pt idx="1949">
                  <c:v>862.47</c:v>
                </c:pt>
                <c:pt idx="1950">
                  <c:v>862.77</c:v>
                </c:pt>
                <c:pt idx="1951">
                  <c:v>863.07</c:v>
                </c:pt>
                <c:pt idx="1952">
                  <c:v>863.38</c:v>
                </c:pt>
                <c:pt idx="1953">
                  <c:v>863.68</c:v>
                </c:pt>
                <c:pt idx="1954">
                  <c:v>863.98</c:v>
                </c:pt>
                <c:pt idx="1955">
                  <c:v>864.28</c:v>
                </c:pt>
                <c:pt idx="1956">
                  <c:v>864.58</c:v>
                </c:pt>
                <c:pt idx="1957">
                  <c:v>864.89</c:v>
                </c:pt>
                <c:pt idx="1958">
                  <c:v>865.19</c:v>
                </c:pt>
                <c:pt idx="1959">
                  <c:v>865.49</c:v>
                </c:pt>
                <c:pt idx="1960">
                  <c:v>865.79</c:v>
                </c:pt>
                <c:pt idx="1961">
                  <c:v>866.09</c:v>
                </c:pt>
                <c:pt idx="1962">
                  <c:v>866.39</c:v>
                </c:pt>
                <c:pt idx="1963">
                  <c:v>866.69</c:v>
                </c:pt>
                <c:pt idx="1964">
                  <c:v>867</c:v>
                </c:pt>
                <c:pt idx="1965">
                  <c:v>867.3</c:v>
                </c:pt>
                <c:pt idx="1966">
                  <c:v>867.6</c:v>
                </c:pt>
                <c:pt idx="1967">
                  <c:v>867.9</c:v>
                </c:pt>
                <c:pt idx="1968">
                  <c:v>868.2</c:v>
                </c:pt>
                <c:pt idx="1969">
                  <c:v>868.5</c:v>
                </c:pt>
                <c:pt idx="1970">
                  <c:v>868.8</c:v>
                </c:pt>
                <c:pt idx="1971">
                  <c:v>869.1</c:v>
                </c:pt>
                <c:pt idx="1972">
                  <c:v>869.4</c:v>
                </c:pt>
                <c:pt idx="1973">
                  <c:v>869.7</c:v>
                </c:pt>
                <c:pt idx="1974">
                  <c:v>870.01</c:v>
                </c:pt>
                <c:pt idx="1975">
                  <c:v>870.31</c:v>
                </c:pt>
                <c:pt idx="1976">
                  <c:v>870.61</c:v>
                </c:pt>
                <c:pt idx="1977">
                  <c:v>870.91</c:v>
                </c:pt>
                <c:pt idx="1978">
                  <c:v>871.21</c:v>
                </c:pt>
                <c:pt idx="1979">
                  <c:v>871.51</c:v>
                </c:pt>
                <c:pt idx="1980">
                  <c:v>871.81</c:v>
                </c:pt>
                <c:pt idx="1981">
                  <c:v>872.11</c:v>
                </c:pt>
                <c:pt idx="1982">
                  <c:v>872.41</c:v>
                </c:pt>
                <c:pt idx="1983">
                  <c:v>872.71</c:v>
                </c:pt>
                <c:pt idx="1984">
                  <c:v>873.01</c:v>
                </c:pt>
                <c:pt idx="1985">
                  <c:v>873.31</c:v>
                </c:pt>
                <c:pt idx="1986">
                  <c:v>873.61</c:v>
                </c:pt>
                <c:pt idx="1987">
                  <c:v>873.91</c:v>
                </c:pt>
                <c:pt idx="1988">
                  <c:v>874.21</c:v>
                </c:pt>
                <c:pt idx="1989">
                  <c:v>874.51</c:v>
                </c:pt>
                <c:pt idx="1990">
                  <c:v>874.81</c:v>
                </c:pt>
                <c:pt idx="1991">
                  <c:v>875.11</c:v>
                </c:pt>
                <c:pt idx="1992">
                  <c:v>875.41</c:v>
                </c:pt>
                <c:pt idx="1993">
                  <c:v>875.71</c:v>
                </c:pt>
                <c:pt idx="1994">
                  <c:v>876.01</c:v>
                </c:pt>
                <c:pt idx="1995">
                  <c:v>876.31</c:v>
                </c:pt>
                <c:pt idx="1996">
                  <c:v>876.61</c:v>
                </c:pt>
                <c:pt idx="1997">
                  <c:v>876.91</c:v>
                </c:pt>
                <c:pt idx="1998">
                  <c:v>877.21</c:v>
                </c:pt>
                <c:pt idx="1999">
                  <c:v>877.51</c:v>
                </c:pt>
                <c:pt idx="2000">
                  <c:v>877.81</c:v>
                </c:pt>
                <c:pt idx="2001">
                  <c:v>878.1</c:v>
                </c:pt>
                <c:pt idx="2002">
                  <c:v>878.4</c:v>
                </c:pt>
                <c:pt idx="2003">
                  <c:v>878.7</c:v>
                </c:pt>
                <c:pt idx="2004">
                  <c:v>879</c:v>
                </c:pt>
                <c:pt idx="2005">
                  <c:v>879.3</c:v>
                </c:pt>
                <c:pt idx="2006">
                  <c:v>879.6</c:v>
                </c:pt>
                <c:pt idx="2007">
                  <c:v>879.9</c:v>
                </c:pt>
                <c:pt idx="2008">
                  <c:v>880.2</c:v>
                </c:pt>
                <c:pt idx="2009">
                  <c:v>880.5</c:v>
                </c:pt>
                <c:pt idx="2010">
                  <c:v>880.8</c:v>
                </c:pt>
                <c:pt idx="2011">
                  <c:v>881.09</c:v>
                </c:pt>
                <c:pt idx="2012">
                  <c:v>881.39</c:v>
                </c:pt>
                <c:pt idx="2013">
                  <c:v>881.69</c:v>
                </c:pt>
                <c:pt idx="2014">
                  <c:v>881.99</c:v>
                </c:pt>
                <c:pt idx="2015">
                  <c:v>882.29</c:v>
                </c:pt>
                <c:pt idx="2016">
                  <c:v>882.59</c:v>
                </c:pt>
                <c:pt idx="2017">
                  <c:v>882.89</c:v>
                </c:pt>
                <c:pt idx="2018">
                  <c:v>883.18</c:v>
                </c:pt>
                <c:pt idx="2019">
                  <c:v>883.48</c:v>
                </c:pt>
                <c:pt idx="2020">
                  <c:v>883.78</c:v>
                </c:pt>
                <c:pt idx="2021">
                  <c:v>884.08</c:v>
                </c:pt>
                <c:pt idx="2022">
                  <c:v>884.38</c:v>
                </c:pt>
                <c:pt idx="2023">
                  <c:v>884.67</c:v>
                </c:pt>
                <c:pt idx="2024">
                  <c:v>884.97</c:v>
                </c:pt>
                <c:pt idx="2025">
                  <c:v>885.27</c:v>
                </c:pt>
                <c:pt idx="2026">
                  <c:v>885.57</c:v>
                </c:pt>
                <c:pt idx="2027">
                  <c:v>885.87</c:v>
                </c:pt>
                <c:pt idx="2028">
                  <c:v>886.16</c:v>
                </c:pt>
                <c:pt idx="2029">
                  <c:v>886.46</c:v>
                </c:pt>
                <c:pt idx="2030">
                  <c:v>886.76</c:v>
                </c:pt>
                <c:pt idx="2031">
                  <c:v>887.06</c:v>
                </c:pt>
                <c:pt idx="2032">
                  <c:v>887.35</c:v>
                </c:pt>
                <c:pt idx="2033">
                  <c:v>887.65</c:v>
                </c:pt>
                <c:pt idx="2034">
                  <c:v>887.95</c:v>
                </c:pt>
                <c:pt idx="2035">
                  <c:v>888.25</c:v>
                </c:pt>
                <c:pt idx="2036">
                  <c:v>888.54</c:v>
                </c:pt>
                <c:pt idx="2037">
                  <c:v>888.84</c:v>
                </c:pt>
                <c:pt idx="2038">
                  <c:v>889.14</c:v>
                </c:pt>
                <c:pt idx="2039">
                  <c:v>889.44</c:v>
                </c:pt>
                <c:pt idx="2040">
                  <c:v>889.73</c:v>
                </c:pt>
                <c:pt idx="2041">
                  <c:v>890.03</c:v>
                </c:pt>
                <c:pt idx="2042">
                  <c:v>890.33</c:v>
                </c:pt>
                <c:pt idx="2043">
                  <c:v>890.62</c:v>
                </c:pt>
                <c:pt idx="2044">
                  <c:v>890.92</c:v>
                </c:pt>
                <c:pt idx="2045">
                  <c:v>891.22</c:v>
                </c:pt>
                <c:pt idx="2046">
                  <c:v>891.51</c:v>
                </c:pt>
                <c:pt idx="2047">
                  <c:v>891.81</c:v>
                </c:pt>
              </c:numCache>
            </c:numRef>
          </c:xVal>
          <c:yVal>
            <c:numRef>
              <c:f>'every 5'!$Y$2:$Y$2049</c:f>
              <c:numCache>
                <c:formatCode>General</c:formatCode>
                <c:ptCount val="2048"/>
                <c:pt idx="0">
                  <c:v>-0.24433167283950613</c:v>
                </c:pt>
                <c:pt idx="1">
                  <c:v>-0.24433167283950613</c:v>
                </c:pt>
                <c:pt idx="2">
                  <c:v>-0.24433167283950613</c:v>
                </c:pt>
                <c:pt idx="3">
                  <c:v>-0.28542167283950615</c:v>
                </c:pt>
                <c:pt idx="4">
                  <c:v>-0.29948167283950611</c:v>
                </c:pt>
                <c:pt idx="5">
                  <c:v>0.33545432716049384</c:v>
                </c:pt>
                <c:pt idx="6">
                  <c:v>0.60013832716049376</c:v>
                </c:pt>
                <c:pt idx="7">
                  <c:v>-0.49622167283950613</c:v>
                </c:pt>
                <c:pt idx="8">
                  <c:v>2.792832716049385E-2</c:v>
                </c:pt>
                <c:pt idx="9">
                  <c:v>0.35466832716049385</c:v>
                </c:pt>
                <c:pt idx="10">
                  <c:v>-0.21057447283950614</c:v>
                </c:pt>
                <c:pt idx="11">
                  <c:v>1.0878327160493848E-2</c:v>
                </c:pt>
                <c:pt idx="12">
                  <c:v>2.792832716049385E-2</c:v>
                </c:pt>
                <c:pt idx="13">
                  <c:v>-0.28215167283950615</c:v>
                </c:pt>
                <c:pt idx="14">
                  <c:v>2.792832716049385E-2</c:v>
                </c:pt>
                <c:pt idx="15">
                  <c:v>2.792832716049385E-2</c:v>
                </c:pt>
                <c:pt idx="16">
                  <c:v>2.792832716049385E-2</c:v>
                </c:pt>
                <c:pt idx="17">
                  <c:v>0.79397832716049377</c:v>
                </c:pt>
                <c:pt idx="18">
                  <c:v>0.29430932716049385</c:v>
                </c:pt>
                <c:pt idx="19">
                  <c:v>6.6363271604938517E-3</c:v>
                </c:pt>
                <c:pt idx="20">
                  <c:v>0.25012132716049384</c:v>
                </c:pt>
                <c:pt idx="21">
                  <c:v>-0.10197167283950614</c:v>
                </c:pt>
                <c:pt idx="22">
                  <c:v>-0.14563967283950613</c:v>
                </c:pt>
                <c:pt idx="23">
                  <c:v>-0.27080167283950618</c:v>
                </c:pt>
                <c:pt idx="24">
                  <c:v>0.32571832716049387</c:v>
                </c:pt>
                <c:pt idx="25">
                  <c:v>5.9683327160493835E-2</c:v>
                </c:pt>
                <c:pt idx="26">
                  <c:v>-1.2543672839506151E-2</c:v>
                </c:pt>
                <c:pt idx="27">
                  <c:v>1.9948327160493849E-2</c:v>
                </c:pt>
                <c:pt idx="28">
                  <c:v>3.9506327160493855E-2</c:v>
                </c:pt>
                <c:pt idx="29">
                  <c:v>5.0460327160493854E-2</c:v>
                </c:pt>
                <c:pt idx="30">
                  <c:v>3.8454327160493865E-2</c:v>
                </c:pt>
                <c:pt idx="31">
                  <c:v>1.552232716049385E-2</c:v>
                </c:pt>
                <c:pt idx="32">
                  <c:v>1.3861327160493833E-2</c:v>
                </c:pt>
                <c:pt idx="33">
                  <c:v>-9.5316728395061431E-3</c:v>
                </c:pt>
                <c:pt idx="34">
                  <c:v>0.12499432716049386</c:v>
                </c:pt>
                <c:pt idx="35">
                  <c:v>-2.566672839506158E-3</c:v>
                </c:pt>
                <c:pt idx="36">
                  <c:v>-2.0891672839506152E-2</c:v>
                </c:pt>
                <c:pt idx="37">
                  <c:v>-3.6116728395061554E-3</c:v>
                </c:pt>
                <c:pt idx="38">
                  <c:v>3.9388327160493855E-2</c:v>
                </c:pt>
                <c:pt idx="39">
                  <c:v>1.5432716049385009E-4</c:v>
                </c:pt>
                <c:pt idx="40">
                  <c:v>1.404432716049385E-2</c:v>
                </c:pt>
                <c:pt idx="41">
                  <c:v>1.0690327160493847E-2</c:v>
                </c:pt>
                <c:pt idx="42">
                  <c:v>4.1282327160493855E-2</c:v>
                </c:pt>
                <c:pt idx="43">
                  <c:v>8.672632716049386E-2</c:v>
                </c:pt>
                <c:pt idx="44">
                  <c:v>4.9638327160493864E-2</c:v>
                </c:pt>
                <c:pt idx="45">
                  <c:v>3.9188327160493849E-2</c:v>
                </c:pt>
                <c:pt idx="46">
                  <c:v>3.5467327160493847E-2</c:v>
                </c:pt>
                <c:pt idx="47">
                  <c:v>5.274632716049385E-2</c:v>
                </c:pt>
                <c:pt idx="48">
                  <c:v>5.9552327160493856E-2</c:v>
                </c:pt>
                <c:pt idx="49">
                  <c:v>5.7868327160493852E-2</c:v>
                </c:pt>
                <c:pt idx="50">
                  <c:v>-1.3910672839506158E-2</c:v>
                </c:pt>
                <c:pt idx="51">
                  <c:v>5.0468327160493848E-2</c:v>
                </c:pt>
                <c:pt idx="52">
                  <c:v>8.0087327160493868E-2</c:v>
                </c:pt>
                <c:pt idx="53">
                  <c:v>4.8957327160493849E-2</c:v>
                </c:pt>
                <c:pt idx="54">
                  <c:v>2.1917327160493848E-2</c:v>
                </c:pt>
                <c:pt idx="55">
                  <c:v>1.6728327160493842E-2</c:v>
                </c:pt>
                <c:pt idx="56">
                  <c:v>1.5610327160493855E-2</c:v>
                </c:pt>
                <c:pt idx="57">
                  <c:v>-4.0501672839506155E-2</c:v>
                </c:pt>
                <c:pt idx="58">
                  <c:v>4.6584327160493856E-2</c:v>
                </c:pt>
                <c:pt idx="59">
                  <c:v>4.7768327160493854E-2</c:v>
                </c:pt>
                <c:pt idx="60">
                  <c:v>-7.5616728395061575E-3</c:v>
                </c:pt>
                <c:pt idx="61">
                  <c:v>-5.593672839506153E-3</c:v>
                </c:pt>
                <c:pt idx="62">
                  <c:v>7.3102327160493835E-2</c:v>
                </c:pt>
                <c:pt idx="63">
                  <c:v>6.5813327160493859E-2</c:v>
                </c:pt>
                <c:pt idx="64">
                  <c:v>3.094632716049385E-2</c:v>
                </c:pt>
                <c:pt idx="65">
                  <c:v>4.2695327160493859E-2</c:v>
                </c:pt>
                <c:pt idx="66">
                  <c:v>-3.0304672839506157E-2</c:v>
                </c:pt>
                <c:pt idx="67">
                  <c:v>3.2404327160493851E-2</c:v>
                </c:pt>
                <c:pt idx="68">
                  <c:v>6.0887327160493845E-2</c:v>
                </c:pt>
                <c:pt idx="69">
                  <c:v>6.4205327160493847E-2</c:v>
                </c:pt>
                <c:pt idx="70">
                  <c:v>9.4760327160493846E-2</c:v>
                </c:pt>
                <c:pt idx="71">
                  <c:v>2.9241327160493845E-2</c:v>
                </c:pt>
                <c:pt idx="72">
                  <c:v>8.1128327160493868E-2</c:v>
                </c:pt>
                <c:pt idx="73">
                  <c:v>1.1785327160493859E-2</c:v>
                </c:pt>
                <c:pt idx="74">
                  <c:v>6.1170327160493851E-2</c:v>
                </c:pt>
                <c:pt idx="75">
                  <c:v>7.2721327160493843E-2</c:v>
                </c:pt>
                <c:pt idx="76">
                  <c:v>7.3484327160493856E-2</c:v>
                </c:pt>
                <c:pt idx="77">
                  <c:v>-2.4109672839506151E-2</c:v>
                </c:pt>
                <c:pt idx="78">
                  <c:v>5.338432716049385E-2</c:v>
                </c:pt>
                <c:pt idx="79">
                  <c:v>1.059332716049384E-2</c:v>
                </c:pt>
                <c:pt idx="80">
                  <c:v>2.437832716049386E-2</c:v>
                </c:pt>
                <c:pt idx="81">
                  <c:v>4.7338327160493854E-2</c:v>
                </c:pt>
                <c:pt idx="82">
                  <c:v>4.7398327160493844E-2</c:v>
                </c:pt>
                <c:pt idx="83">
                  <c:v>5.2483271604938514E-3</c:v>
                </c:pt>
                <c:pt idx="84">
                  <c:v>0.10206532716049387</c:v>
                </c:pt>
                <c:pt idx="85">
                  <c:v>1.8579327160493861E-2</c:v>
                </c:pt>
                <c:pt idx="86">
                  <c:v>1.3228327160493852E-2</c:v>
                </c:pt>
                <c:pt idx="87">
                  <c:v>3.1978327160493855E-2</c:v>
                </c:pt>
                <c:pt idx="88">
                  <c:v>4.2868327160493866E-2</c:v>
                </c:pt>
                <c:pt idx="89">
                  <c:v>-1.9361672839506169E-2</c:v>
                </c:pt>
                <c:pt idx="90">
                  <c:v>-3.3134672839506149E-2</c:v>
                </c:pt>
                <c:pt idx="91">
                  <c:v>-2.039667283950615E-2</c:v>
                </c:pt>
                <c:pt idx="92">
                  <c:v>-7.3516728395061487E-3</c:v>
                </c:pt>
                <c:pt idx="93">
                  <c:v>2.3538327160493852E-2</c:v>
                </c:pt>
                <c:pt idx="94">
                  <c:v>1.2306327160493846E-2</c:v>
                </c:pt>
                <c:pt idx="95">
                  <c:v>1.5400327160493846E-2</c:v>
                </c:pt>
                <c:pt idx="96">
                  <c:v>-3.1707672839506144E-2</c:v>
                </c:pt>
                <c:pt idx="97">
                  <c:v>6.8157327160493858E-2</c:v>
                </c:pt>
                <c:pt idx="98">
                  <c:v>-2.6331672839506132E-2</c:v>
                </c:pt>
                <c:pt idx="99">
                  <c:v>-6.0816728395061276E-3</c:v>
                </c:pt>
                <c:pt idx="100">
                  <c:v>-1.4411672839506132E-2</c:v>
                </c:pt>
                <c:pt idx="101">
                  <c:v>2.5968327160493854E-2</c:v>
                </c:pt>
                <c:pt idx="102">
                  <c:v>1.4783271604938558E-3</c:v>
                </c:pt>
                <c:pt idx="103">
                  <c:v>2.6568327160493857E-2</c:v>
                </c:pt>
                <c:pt idx="104">
                  <c:v>1.4083271604938413E-3</c:v>
                </c:pt>
                <c:pt idx="105">
                  <c:v>2.0028327160493867E-2</c:v>
                </c:pt>
                <c:pt idx="106">
                  <c:v>5.7398327160493853E-2</c:v>
                </c:pt>
                <c:pt idx="107">
                  <c:v>3.6128327160493842E-2</c:v>
                </c:pt>
                <c:pt idx="108">
                  <c:v>4.9528327160493837E-2</c:v>
                </c:pt>
                <c:pt idx="109">
                  <c:v>-1.2216728395061244E-3</c:v>
                </c:pt>
                <c:pt idx="110">
                  <c:v>5.9278327160493874E-2</c:v>
                </c:pt>
                <c:pt idx="111">
                  <c:v>3.314832716049386E-2</c:v>
                </c:pt>
                <c:pt idx="112">
                  <c:v>2.1608327160493879E-2</c:v>
                </c:pt>
                <c:pt idx="113">
                  <c:v>4.978327160493845E-3</c:v>
                </c:pt>
                <c:pt idx="114">
                  <c:v>4.1888327160493871E-2</c:v>
                </c:pt>
                <c:pt idx="115">
                  <c:v>-5.5616728395061488E-3</c:v>
                </c:pt>
                <c:pt idx="116">
                  <c:v>1.3168327160493848E-2</c:v>
                </c:pt>
                <c:pt idx="117">
                  <c:v>1.0528327160493872E-2</c:v>
                </c:pt>
                <c:pt idx="118">
                  <c:v>6.9383271604938901E-3</c:v>
                </c:pt>
                <c:pt idx="119">
                  <c:v>1.6648327160493887E-2</c:v>
                </c:pt>
                <c:pt idx="120">
                  <c:v>2.7058327160493861E-2</c:v>
                </c:pt>
                <c:pt idx="121">
                  <c:v>2.5483271604938851E-3</c:v>
                </c:pt>
                <c:pt idx="122">
                  <c:v>-1.2167283950612062E-4</c:v>
                </c:pt>
                <c:pt idx="123">
                  <c:v>1.594832716049388E-2</c:v>
                </c:pt>
                <c:pt idx="124">
                  <c:v>2.0038327160493891E-2</c:v>
                </c:pt>
                <c:pt idx="125">
                  <c:v>1.3078327160493841E-2</c:v>
                </c:pt>
                <c:pt idx="126">
                  <c:v>7.1783271604938526E-3</c:v>
                </c:pt>
                <c:pt idx="127">
                  <c:v>-5.9516728395061502E-3</c:v>
                </c:pt>
                <c:pt idx="128">
                  <c:v>1.2408327160493865E-2</c:v>
                </c:pt>
                <c:pt idx="129">
                  <c:v>1.9828327160493847E-2</c:v>
                </c:pt>
                <c:pt idx="130">
                  <c:v>4.9832716049386105E-4</c:v>
                </c:pt>
                <c:pt idx="131">
                  <c:v>8.5483271604938627E-3</c:v>
                </c:pt>
                <c:pt idx="132">
                  <c:v>4.3083271604938689E-3</c:v>
                </c:pt>
                <c:pt idx="133">
                  <c:v>9.4183271604938446E-3</c:v>
                </c:pt>
                <c:pt idx="134">
                  <c:v>-4.6167283950615534E-4</c:v>
                </c:pt>
                <c:pt idx="135">
                  <c:v>4.7983271604938316E-3</c:v>
                </c:pt>
                <c:pt idx="136">
                  <c:v>5.5683271604938522E-3</c:v>
                </c:pt>
                <c:pt idx="137">
                  <c:v>-2.0416728395061257E-3</c:v>
                </c:pt>
                <c:pt idx="138">
                  <c:v>3.3483271604938525E-3</c:v>
                </c:pt>
                <c:pt idx="139">
                  <c:v>3.3483271604938525E-3</c:v>
                </c:pt>
                <c:pt idx="140">
                  <c:v>-6.7167283950611556E-4</c:v>
                </c:pt>
                <c:pt idx="141">
                  <c:v>5.5883271604938445E-3</c:v>
                </c:pt>
                <c:pt idx="142">
                  <c:v>2.6883271604938586E-3</c:v>
                </c:pt>
                <c:pt idx="143">
                  <c:v>-1.8116728395061454E-3</c:v>
                </c:pt>
                <c:pt idx="144">
                  <c:v>1.8083271604938389E-3</c:v>
                </c:pt>
                <c:pt idx="145">
                  <c:v>-2.6716728395061451E-3</c:v>
                </c:pt>
                <c:pt idx="146">
                  <c:v>1.8483271604938512E-3</c:v>
                </c:pt>
                <c:pt idx="147">
                  <c:v>-2.4816728395061216E-3</c:v>
                </c:pt>
                <c:pt idx="148">
                  <c:v>-4.8116728395061759E-3</c:v>
                </c:pt>
                <c:pt idx="149">
                  <c:v>-5.3216728395061585E-3</c:v>
                </c:pt>
                <c:pt idx="150">
                  <c:v>-5.5116728395061543E-3</c:v>
                </c:pt>
                <c:pt idx="151">
                  <c:v>-4.3716728395061244E-3</c:v>
                </c:pt>
                <c:pt idx="152">
                  <c:v>-3.716728395061486E-4</c:v>
                </c:pt>
                <c:pt idx="153">
                  <c:v>-6.3016728395061672E-3</c:v>
                </c:pt>
                <c:pt idx="154">
                  <c:v>-6.7916728395061299E-3</c:v>
                </c:pt>
                <c:pt idx="155">
                  <c:v>-4.791672839506142E-3</c:v>
                </c:pt>
                <c:pt idx="156">
                  <c:v>-6.1516728395061421E-3</c:v>
                </c:pt>
                <c:pt idx="157">
                  <c:v>-4.3116728395061338E-3</c:v>
                </c:pt>
                <c:pt idx="158">
                  <c:v>-7.0216728395061517E-3</c:v>
                </c:pt>
                <c:pt idx="159">
                  <c:v>-2.9516728395061614E-3</c:v>
                </c:pt>
                <c:pt idx="160">
                  <c:v>-1.0511672839506145E-2</c:v>
                </c:pt>
                <c:pt idx="161">
                  <c:v>-6.1516728395061421E-3</c:v>
                </c:pt>
                <c:pt idx="162">
                  <c:v>-8.1716728395061639E-3</c:v>
                </c:pt>
                <c:pt idx="163">
                  <c:v>-1.1051672839506158E-2</c:v>
                </c:pt>
                <c:pt idx="164">
                  <c:v>-1.0401672839506146E-2</c:v>
                </c:pt>
                <c:pt idx="165">
                  <c:v>-7.1916728395061552E-3</c:v>
                </c:pt>
                <c:pt idx="166">
                  <c:v>-9.391672839506135E-3</c:v>
                </c:pt>
                <c:pt idx="167">
                  <c:v>-9.9016728395061732E-3</c:v>
                </c:pt>
                <c:pt idx="168">
                  <c:v>-1.0491672839506153E-2</c:v>
                </c:pt>
                <c:pt idx="169">
                  <c:v>-7.0816728395061562E-3</c:v>
                </c:pt>
                <c:pt idx="170">
                  <c:v>-1.1491672839506153E-2</c:v>
                </c:pt>
                <c:pt idx="171">
                  <c:v>-1.1411672839506129E-2</c:v>
                </c:pt>
                <c:pt idx="172">
                  <c:v>-1.2981672839506145E-2</c:v>
                </c:pt>
                <c:pt idx="173">
                  <c:v>-1.1863672839506137E-2</c:v>
                </c:pt>
                <c:pt idx="174">
                  <c:v>-1.0793672839506149E-2</c:v>
                </c:pt>
                <c:pt idx="175">
                  <c:v>-9.7316728395061697E-3</c:v>
                </c:pt>
                <c:pt idx="176">
                  <c:v>-1.0662672839506157E-2</c:v>
                </c:pt>
                <c:pt idx="177">
                  <c:v>-1.0242672839506153E-2</c:v>
                </c:pt>
                <c:pt idx="178">
                  <c:v>-1.2192672839506161E-2</c:v>
                </c:pt>
                <c:pt idx="179">
                  <c:v>-1.0484672839506146E-2</c:v>
                </c:pt>
                <c:pt idx="180">
                  <c:v>-1.2432672839506151E-2</c:v>
                </c:pt>
                <c:pt idx="181">
                  <c:v>-1.3117672839506142E-2</c:v>
                </c:pt>
                <c:pt idx="182">
                  <c:v>-1.2761672839506147E-2</c:v>
                </c:pt>
                <c:pt idx="183">
                  <c:v>-1.3954672839506174E-2</c:v>
                </c:pt>
                <c:pt idx="184">
                  <c:v>-1.3601672839506154E-2</c:v>
                </c:pt>
                <c:pt idx="185">
                  <c:v>-1.2889672839506157E-2</c:v>
                </c:pt>
                <c:pt idx="186">
                  <c:v>-1.304967283950615E-2</c:v>
                </c:pt>
                <c:pt idx="187">
                  <c:v>-1.273967283950616E-2</c:v>
                </c:pt>
                <c:pt idx="188">
                  <c:v>-1.161967283950615E-2</c:v>
                </c:pt>
                <c:pt idx="189">
                  <c:v>-1.4595672839506156E-2</c:v>
                </c:pt>
                <c:pt idx="190">
                  <c:v>-1.4594672839506141E-2</c:v>
                </c:pt>
                <c:pt idx="191">
                  <c:v>-1.3821672839506145E-2</c:v>
                </c:pt>
                <c:pt idx="192">
                  <c:v>-1.6430672839506145E-2</c:v>
                </c:pt>
                <c:pt idx="193">
                  <c:v>-1.5109672839506143E-2</c:v>
                </c:pt>
                <c:pt idx="194">
                  <c:v>-1.1991672839506147E-2</c:v>
                </c:pt>
                <c:pt idx="195">
                  <c:v>-1.3038672839506153E-2</c:v>
                </c:pt>
                <c:pt idx="196">
                  <c:v>-1.4653672839506145E-2</c:v>
                </c:pt>
                <c:pt idx="197">
                  <c:v>-1.5332672839506144E-2</c:v>
                </c:pt>
                <c:pt idx="198">
                  <c:v>-1.4780672839506161E-2</c:v>
                </c:pt>
                <c:pt idx="199">
                  <c:v>-1.539867283950614E-2</c:v>
                </c:pt>
                <c:pt idx="200">
                  <c:v>-1.6353672839506152E-2</c:v>
                </c:pt>
                <c:pt idx="201">
                  <c:v>-1.7318672839506159E-2</c:v>
                </c:pt>
                <c:pt idx="202">
                  <c:v>-1.6724672839506148E-2</c:v>
                </c:pt>
                <c:pt idx="203">
                  <c:v>-1.4792672839506145E-2</c:v>
                </c:pt>
                <c:pt idx="204">
                  <c:v>-1.6988672839506148E-2</c:v>
                </c:pt>
                <c:pt idx="205">
                  <c:v>-1.9299672839506142E-2</c:v>
                </c:pt>
                <c:pt idx="206">
                  <c:v>-1.6968672839506156E-2</c:v>
                </c:pt>
                <c:pt idx="207">
                  <c:v>-1.5270672839506151E-2</c:v>
                </c:pt>
                <c:pt idx="208">
                  <c:v>-1.6070672839506146E-2</c:v>
                </c:pt>
                <c:pt idx="209">
                  <c:v>-1.5846672839506144E-2</c:v>
                </c:pt>
                <c:pt idx="210">
                  <c:v>-1.5853672839506151E-2</c:v>
                </c:pt>
                <c:pt idx="211">
                  <c:v>-1.587967283950615E-2</c:v>
                </c:pt>
                <c:pt idx="212">
                  <c:v>-1.6919672839506149E-2</c:v>
                </c:pt>
                <c:pt idx="213">
                  <c:v>-1.8665672839506146E-2</c:v>
                </c:pt>
                <c:pt idx="214">
                  <c:v>-1.5754672839506149E-2</c:v>
                </c:pt>
                <c:pt idx="215">
                  <c:v>-1.5358672839506142E-2</c:v>
                </c:pt>
                <c:pt idx="216">
                  <c:v>-1.6835672839506148E-2</c:v>
                </c:pt>
                <c:pt idx="217">
                  <c:v>-1.644867283950615E-2</c:v>
                </c:pt>
                <c:pt idx="218">
                  <c:v>-1.6959672839506147E-2</c:v>
                </c:pt>
                <c:pt idx="219">
                  <c:v>-1.6625672839506146E-2</c:v>
                </c:pt>
                <c:pt idx="220">
                  <c:v>-1.5218672839506155E-2</c:v>
                </c:pt>
                <c:pt idx="221">
                  <c:v>-1.6321672839506148E-2</c:v>
                </c:pt>
                <c:pt idx="222">
                  <c:v>-1.528367283950615E-2</c:v>
                </c:pt>
                <c:pt idx="223">
                  <c:v>-1.5074672839506149E-2</c:v>
                </c:pt>
                <c:pt idx="224">
                  <c:v>-1.5765672839506147E-2</c:v>
                </c:pt>
                <c:pt idx="225">
                  <c:v>-1.6216672839506154E-2</c:v>
                </c:pt>
                <c:pt idx="226">
                  <c:v>-1.6662672839506142E-2</c:v>
                </c:pt>
                <c:pt idx="227">
                  <c:v>-1.7510672839506157E-2</c:v>
                </c:pt>
                <c:pt idx="228">
                  <c:v>-1.7655672839506149E-2</c:v>
                </c:pt>
                <c:pt idx="229">
                  <c:v>-1.7164672839506144E-2</c:v>
                </c:pt>
                <c:pt idx="230">
                  <c:v>-1.578667283950614E-2</c:v>
                </c:pt>
                <c:pt idx="231">
                  <c:v>-1.7452672839506141E-2</c:v>
                </c:pt>
                <c:pt idx="232">
                  <c:v>-1.9860672839506148E-2</c:v>
                </c:pt>
                <c:pt idx="233">
                  <c:v>-1.8799672839506155E-2</c:v>
                </c:pt>
                <c:pt idx="234">
                  <c:v>-1.6779672839506148E-2</c:v>
                </c:pt>
                <c:pt idx="235">
                  <c:v>-1.6995672839506155E-2</c:v>
                </c:pt>
                <c:pt idx="236">
                  <c:v>-1.6655672839506148E-2</c:v>
                </c:pt>
                <c:pt idx="237">
                  <c:v>-1.7659672839506153E-2</c:v>
                </c:pt>
                <c:pt idx="238">
                  <c:v>-1.7689672839506142E-2</c:v>
                </c:pt>
                <c:pt idx="239">
                  <c:v>-1.8737672839506149E-2</c:v>
                </c:pt>
                <c:pt idx="240">
                  <c:v>-1.6638672839506145E-2</c:v>
                </c:pt>
                <c:pt idx="241">
                  <c:v>-1.7508672839506141E-2</c:v>
                </c:pt>
                <c:pt idx="242">
                  <c:v>-1.9025672839506159E-2</c:v>
                </c:pt>
                <c:pt idx="243">
                  <c:v>-1.6933672839506149E-2</c:v>
                </c:pt>
                <c:pt idx="244">
                  <c:v>-1.7427672839506143E-2</c:v>
                </c:pt>
                <c:pt idx="245">
                  <c:v>-1.7790672839506159E-2</c:v>
                </c:pt>
                <c:pt idx="246">
                  <c:v>-1.6656672839506149E-2</c:v>
                </c:pt>
                <c:pt idx="247">
                  <c:v>-1.8128672839506137E-2</c:v>
                </c:pt>
                <c:pt idx="248">
                  <c:v>-1.8900672839506145E-2</c:v>
                </c:pt>
                <c:pt idx="249">
                  <c:v>-1.5974672839506147E-2</c:v>
                </c:pt>
                <c:pt idx="250">
                  <c:v>-1.8059672839506151E-2</c:v>
                </c:pt>
                <c:pt idx="251">
                  <c:v>-1.7671672839506151E-2</c:v>
                </c:pt>
                <c:pt idx="252">
                  <c:v>-1.884567283950616E-2</c:v>
                </c:pt>
                <c:pt idx="253">
                  <c:v>-1.7742672839506139E-2</c:v>
                </c:pt>
                <c:pt idx="254">
                  <c:v>-1.9012672839506146E-2</c:v>
                </c:pt>
                <c:pt idx="255">
                  <c:v>-1.8511672839506159E-2</c:v>
                </c:pt>
                <c:pt idx="256">
                  <c:v>-1.8318672839506146E-2</c:v>
                </c:pt>
                <c:pt idx="257">
                  <c:v>-1.8293672839506149E-2</c:v>
                </c:pt>
                <c:pt idx="258">
                  <c:v>-1.9106672839506157E-2</c:v>
                </c:pt>
                <c:pt idx="259">
                  <c:v>-1.6890672839506148E-2</c:v>
                </c:pt>
                <c:pt idx="260">
                  <c:v>-1.6648672839506155E-2</c:v>
                </c:pt>
                <c:pt idx="261">
                  <c:v>-1.7829672839506143E-2</c:v>
                </c:pt>
                <c:pt idx="262">
                  <c:v>-1.9078672839506143E-2</c:v>
                </c:pt>
                <c:pt idx="263">
                  <c:v>-1.8483672839506145E-2</c:v>
                </c:pt>
                <c:pt idx="264">
                  <c:v>-1.8399672839506144E-2</c:v>
                </c:pt>
                <c:pt idx="265">
                  <c:v>-1.8804672839506147E-2</c:v>
                </c:pt>
                <c:pt idx="266">
                  <c:v>-1.7555672839506146E-2</c:v>
                </c:pt>
                <c:pt idx="267">
                  <c:v>-1.9380672839506154E-2</c:v>
                </c:pt>
                <c:pt idx="268">
                  <c:v>-1.9509672839506158E-2</c:v>
                </c:pt>
                <c:pt idx="269">
                  <c:v>-1.8968672839506151E-2</c:v>
                </c:pt>
                <c:pt idx="270">
                  <c:v>-1.9851672839506146E-2</c:v>
                </c:pt>
                <c:pt idx="271">
                  <c:v>-1.8954672839506158E-2</c:v>
                </c:pt>
                <c:pt idx="272">
                  <c:v>-1.8323672839506151E-2</c:v>
                </c:pt>
                <c:pt idx="273">
                  <c:v>-1.9117672839506147E-2</c:v>
                </c:pt>
                <c:pt idx="274">
                  <c:v>-1.8270672839506147E-2</c:v>
                </c:pt>
                <c:pt idx="275">
                  <c:v>-1.9138672839506154E-2</c:v>
                </c:pt>
                <c:pt idx="276">
                  <c:v>-1.870367283950615E-2</c:v>
                </c:pt>
                <c:pt idx="277">
                  <c:v>-1.7836672839506143E-2</c:v>
                </c:pt>
                <c:pt idx="278">
                  <c:v>-1.9486672839506149E-2</c:v>
                </c:pt>
                <c:pt idx="279">
                  <c:v>-1.9530672839506158E-2</c:v>
                </c:pt>
                <c:pt idx="280">
                  <c:v>-2.0969672839506154E-2</c:v>
                </c:pt>
                <c:pt idx="281">
                  <c:v>-1.9804672839506147E-2</c:v>
                </c:pt>
                <c:pt idx="282">
                  <c:v>-1.9336672839506151E-2</c:v>
                </c:pt>
                <c:pt idx="283">
                  <c:v>-2.0031672839506146E-2</c:v>
                </c:pt>
                <c:pt idx="284">
                  <c:v>-2.0727672839506155E-2</c:v>
                </c:pt>
                <c:pt idx="285">
                  <c:v>-2.1183672839506153E-2</c:v>
                </c:pt>
                <c:pt idx="286">
                  <c:v>-2.1194672839506143E-2</c:v>
                </c:pt>
                <c:pt idx="287">
                  <c:v>-1.990467283950615E-2</c:v>
                </c:pt>
                <c:pt idx="288">
                  <c:v>-1.9805672839506155E-2</c:v>
                </c:pt>
                <c:pt idx="289">
                  <c:v>-2.0716672839506144E-2</c:v>
                </c:pt>
                <c:pt idx="290">
                  <c:v>-2.0630672839506148E-2</c:v>
                </c:pt>
                <c:pt idx="291">
                  <c:v>-2.1928672839506155E-2</c:v>
                </c:pt>
                <c:pt idx="292">
                  <c:v>-2.0303672839506154E-2</c:v>
                </c:pt>
                <c:pt idx="293">
                  <c:v>-2.0199672839506147E-2</c:v>
                </c:pt>
                <c:pt idx="294">
                  <c:v>-2.0977672839506155E-2</c:v>
                </c:pt>
                <c:pt idx="295">
                  <c:v>-2.1107672839506153E-2</c:v>
                </c:pt>
                <c:pt idx="296">
                  <c:v>-2.1156672839506153E-2</c:v>
                </c:pt>
                <c:pt idx="297">
                  <c:v>-2.0934672839506147E-2</c:v>
                </c:pt>
                <c:pt idx="298">
                  <c:v>-2.1465672839506157E-2</c:v>
                </c:pt>
                <c:pt idx="299">
                  <c:v>-2.2334672839506152E-2</c:v>
                </c:pt>
                <c:pt idx="300">
                  <c:v>-2.097267283950615E-2</c:v>
                </c:pt>
                <c:pt idx="301">
                  <c:v>-2.2037672839506153E-2</c:v>
                </c:pt>
                <c:pt idx="302">
                  <c:v>-2.2043672839506145E-2</c:v>
                </c:pt>
                <c:pt idx="303">
                  <c:v>-2.1953672839506146E-2</c:v>
                </c:pt>
                <c:pt idx="304">
                  <c:v>-2.2299672839506152E-2</c:v>
                </c:pt>
                <c:pt idx="305">
                  <c:v>-2.2829672839506154E-2</c:v>
                </c:pt>
                <c:pt idx="306">
                  <c:v>-2.2553672839506156E-2</c:v>
                </c:pt>
                <c:pt idx="307">
                  <c:v>-2.2842672839506153E-2</c:v>
                </c:pt>
                <c:pt idx="308">
                  <c:v>-2.2141672839506146E-2</c:v>
                </c:pt>
                <c:pt idx="309">
                  <c:v>-2.1283672839506156E-2</c:v>
                </c:pt>
                <c:pt idx="310">
                  <c:v>-2.3584672839506157E-2</c:v>
                </c:pt>
                <c:pt idx="311">
                  <c:v>-2.2735672839506144E-2</c:v>
                </c:pt>
                <c:pt idx="312">
                  <c:v>-2.1642672839506154E-2</c:v>
                </c:pt>
                <c:pt idx="313">
                  <c:v>-2.1298672839506143E-2</c:v>
                </c:pt>
                <c:pt idx="314">
                  <c:v>-2.3693672839506155E-2</c:v>
                </c:pt>
                <c:pt idx="315">
                  <c:v>-2.263467283950615E-2</c:v>
                </c:pt>
                <c:pt idx="316">
                  <c:v>-2.179867283950615E-2</c:v>
                </c:pt>
                <c:pt idx="317">
                  <c:v>-2.2351672839506148E-2</c:v>
                </c:pt>
                <c:pt idx="318">
                  <c:v>-2.3062672839506144E-2</c:v>
                </c:pt>
                <c:pt idx="319">
                  <c:v>-2.3810672839506154E-2</c:v>
                </c:pt>
                <c:pt idx="320">
                  <c:v>-2.3155672839506144E-2</c:v>
                </c:pt>
                <c:pt idx="321">
                  <c:v>-2.3281672839506148E-2</c:v>
                </c:pt>
                <c:pt idx="322">
                  <c:v>-2.2649672839506155E-2</c:v>
                </c:pt>
                <c:pt idx="323">
                  <c:v>-2.2341672839506155E-2</c:v>
                </c:pt>
                <c:pt idx="324">
                  <c:v>-2.3325672839506151E-2</c:v>
                </c:pt>
                <c:pt idx="325">
                  <c:v>-2.1707672839506142E-2</c:v>
                </c:pt>
                <c:pt idx="326">
                  <c:v>-2.2363672839506157E-2</c:v>
                </c:pt>
                <c:pt idx="327">
                  <c:v>-2.3091672839506142E-2</c:v>
                </c:pt>
                <c:pt idx="328">
                  <c:v>-2.3178672839506146E-2</c:v>
                </c:pt>
                <c:pt idx="329">
                  <c:v>-2.3151672839506143E-2</c:v>
                </c:pt>
                <c:pt idx="330">
                  <c:v>-2.3311672839506154E-2</c:v>
                </c:pt>
                <c:pt idx="331">
                  <c:v>-2.2695672839506152E-2</c:v>
                </c:pt>
                <c:pt idx="332">
                  <c:v>-2.1396672839506154E-2</c:v>
                </c:pt>
                <c:pt idx="333">
                  <c:v>-2.3177672839506152E-2</c:v>
                </c:pt>
                <c:pt idx="334">
                  <c:v>-2.2209672839506155E-2</c:v>
                </c:pt>
                <c:pt idx="335">
                  <c:v>-2.2503672839506151E-2</c:v>
                </c:pt>
                <c:pt idx="336">
                  <c:v>-2.2576672839506155E-2</c:v>
                </c:pt>
                <c:pt idx="337">
                  <c:v>-2.1413672839506143E-2</c:v>
                </c:pt>
                <c:pt idx="338">
                  <c:v>-2.233267283950615E-2</c:v>
                </c:pt>
                <c:pt idx="339">
                  <c:v>-2.2789672839506152E-2</c:v>
                </c:pt>
                <c:pt idx="340">
                  <c:v>-2.2661672839506153E-2</c:v>
                </c:pt>
                <c:pt idx="341">
                  <c:v>-2.2324672839506145E-2</c:v>
                </c:pt>
                <c:pt idx="342">
                  <c:v>-2.207267283950615E-2</c:v>
                </c:pt>
                <c:pt idx="343">
                  <c:v>-2.2314672839506153E-2</c:v>
                </c:pt>
                <c:pt idx="344">
                  <c:v>-2.264167283950615E-2</c:v>
                </c:pt>
                <c:pt idx="345">
                  <c:v>-2.335267283950615E-2</c:v>
                </c:pt>
                <c:pt idx="346">
                  <c:v>-2.3330672839506152E-2</c:v>
                </c:pt>
                <c:pt idx="347">
                  <c:v>-2.1718672839506147E-2</c:v>
                </c:pt>
                <c:pt idx="348">
                  <c:v>-2.2691672839506145E-2</c:v>
                </c:pt>
                <c:pt idx="349">
                  <c:v>-2.2259672839506157E-2</c:v>
                </c:pt>
                <c:pt idx="350">
                  <c:v>-2.2243672839506151E-2</c:v>
                </c:pt>
                <c:pt idx="351">
                  <c:v>-2.269667283950615E-2</c:v>
                </c:pt>
                <c:pt idx="352">
                  <c:v>-2.3007672839506145E-2</c:v>
                </c:pt>
                <c:pt idx="353">
                  <c:v>-2.1273672839506153E-2</c:v>
                </c:pt>
                <c:pt idx="354">
                  <c:v>-2.2090672839506154E-2</c:v>
                </c:pt>
                <c:pt idx="355">
                  <c:v>-2.0930672839506153E-2</c:v>
                </c:pt>
                <c:pt idx="356">
                  <c:v>-2.2709672839506149E-2</c:v>
                </c:pt>
                <c:pt idx="357">
                  <c:v>-2.1582672839506149E-2</c:v>
                </c:pt>
                <c:pt idx="358">
                  <c:v>-2.2741672839506153E-2</c:v>
                </c:pt>
                <c:pt idx="359">
                  <c:v>-2.2726672839506152E-2</c:v>
                </c:pt>
                <c:pt idx="360">
                  <c:v>-2.1591672839506144E-2</c:v>
                </c:pt>
                <c:pt idx="361">
                  <c:v>-2.2504672839506155E-2</c:v>
                </c:pt>
                <c:pt idx="362">
                  <c:v>-2.2235672839506154E-2</c:v>
                </c:pt>
                <c:pt idx="363">
                  <c:v>-2.1863672839506149E-2</c:v>
                </c:pt>
                <c:pt idx="364">
                  <c:v>-2.1526672839506145E-2</c:v>
                </c:pt>
                <c:pt idx="365">
                  <c:v>-2.1550672839506155E-2</c:v>
                </c:pt>
                <c:pt idx="366">
                  <c:v>-2.3872672839506153E-2</c:v>
                </c:pt>
                <c:pt idx="367">
                  <c:v>-2.3176672839506151E-2</c:v>
                </c:pt>
                <c:pt idx="368">
                  <c:v>-2.1900672839506155E-2</c:v>
                </c:pt>
                <c:pt idx="369">
                  <c:v>-2.1437672839506147E-2</c:v>
                </c:pt>
                <c:pt idx="370">
                  <c:v>-2.1557672839506149E-2</c:v>
                </c:pt>
                <c:pt idx="371">
                  <c:v>-2.3254672839506156E-2</c:v>
                </c:pt>
                <c:pt idx="372">
                  <c:v>-2.0477672839506154E-2</c:v>
                </c:pt>
                <c:pt idx="373">
                  <c:v>-2.2572672839506154E-2</c:v>
                </c:pt>
                <c:pt idx="374">
                  <c:v>-2.2026672839506153E-2</c:v>
                </c:pt>
                <c:pt idx="375">
                  <c:v>-2.2826672839506155E-2</c:v>
                </c:pt>
                <c:pt idx="376">
                  <c:v>-2.1833672839506151E-2</c:v>
                </c:pt>
                <c:pt idx="377">
                  <c:v>-2.3777672839506141E-2</c:v>
                </c:pt>
                <c:pt idx="378">
                  <c:v>-2.1904672839506149E-2</c:v>
                </c:pt>
                <c:pt idx="379">
                  <c:v>-2.1893672839506148E-2</c:v>
                </c:pt>
                <c:pt idx="380">
                  <c:v>-2.1990672839506148E-2</c:v>
                </c:pt>
                <c:pt idx="381">
                  <c:v>-2.193367283950615E-2</c:v>
                </c:pt>
                <c:pt idx="382">
                  <c:v>-2.2165672839506153E-2</c:v>
                </c:pt>
                <c:pt idx="383">
                  <c:v>-2.228767283950615E-2</c:v>
                </c:pt>
                <c:pt idx="384">
                  <c:v>-2.2966672839506149E-2</c:v>
                </c:pt>
                <c:pt idx="385">
                  <c:v>-2.1815672839506143E-2</c:v>
                </c:pt>
                <c:pt idx="386">
                  <c:v>-2.1691672839506154E-2</c:v>
                </c:pt>
                <c:pt idx="387">
                  <c:v>-2.3358672839506153E-2</c:v>
                </c:pt>
                <c:pt idx="388">
                  <c:v>-2.1890672839506149E-2</c:v>
                </c:pt>
                <c:pt idx="389">
                  <c:v>-2.2693672839506157E-2</c:v>
                </c:pt>
                <c:pt idx="390">
                  <c:v>-2.1525672839506148E-2</c:v>
                </c:pt>
                <c:pt idx="391">
                  <c:v>-2.2949672839506146E-2</c:v>
                </c:pt>
                <c:pt idx="392">
                  <c:v>-2.0384672839506152E-2</c:v>
                </c:pt>
                <c:pt idx="393">
                  <c:v>-2.2160672839506144E-2</c:v>
                </c:pt>
                <c:pt idx="394">
                  <c:v>-2.207567283950615E-2</c:v>
                </c:pt>
                <c:pt idx="395">
                  <c:v>-2.1511672839506148E-2</c:v>
                </c:pt>
                <c:pt idx="396">
                  <c:v>-2.1481672839506145E-2</c:v>
                </c:pt>
                <c:pt idx="397">
                  <c:v>-2.2586672839506154E-2</c:v>
                </c:pt>
                <c:pt idx="398">
                  <c:v>-2.0236672839506153E-2</c:v>
                </c:pt>
                <c:pt idx="399">
                  <c:v>-2.1047672839506142E-2</c:v>
                </c:pt>
                <c:pt idx="400">
                  <c:v>-2.0310672839506144E-2</c:v>
                </c:pt>
                <c:pt idx="401">
                  <c:v>-2.1351672839506154E-2</c:v>
                </c:pt>
                <c:pt idx="402">
                  <c:v>-2.1765672839506141E-2</c:v>
                </c:pt>
                <c:pt idx="403">
                  <c:v>-2.033767283950615E-2</c:v>
                </c:pt>
                <c:pt idx="404">
                  <c:v>-2.274167283950615E-2</c:v>
                </c:pt>
                <c:pt idx="405">
                  <c:v>-1.9937672839506152E-2</c:v>
                </c:pt>
                <c:pt idx="406">
                  <c:v>-2.1144672839506148E-2</c:v>
                </c:pt>
                <c:pt idx="407">
                  <c:v>-2.1737672839506155E-2</c:v>
                </c:pt>
                <c:pt idx="408">
                  <c:v>-2.1574672839506148E-2</c:v>
                </c:pt>
                <c:pt idx="409">
                  <c:v>-2.1810672839506148E-2</c:v>
                </c:pt>
                <c:pt idx="410">
                  <c:v>-2.1934672839506154E-2</c:v>
                </c:pt>
                <c:pt idx="411">
                  <c:v>-2.1114672839506146E-2</c:v>
                </c:pt>
                <c:pt idx="412">
                  <c:v>-2.0365672839506153E-2</c:v>
                </c:pt>
                <c:pt idx="413">
                  <c:v>-2.1049672839506151E-2</c:v>
                </c:pt>
                <c:pt idx="414">
                  <c:v>-2.1729672839506147E-2</c:v>
                </c:pt>
                <c:pt idx="415">
                  <c:v>-2.1528672839506151E-2</c:v>
                </c:pt>
                <c:pt idx="416">
                  <c:v>-2.1584672839506151E-2</c:v>
                </c:pt>
                <c:pt idx="417">
                  <c:v>-2.1279672839506145E-2</c:v>
                </c:pt>
                <c:pt idx="418">
                  <c:v>-2.1349672839506149E-2</c:v>
                </c:pt>
                <c:pt idx="419">
                  <c:v>-2.204467283950615E-2</c:v>
                </c:pt>
                <c:pt idx="420">
                  <c:v>-2.1696672839506156E-2</c:v>
                </c:pt>
                <c:pt idx="421">
                  <c:v>-2.0327672839506157E-2</c:v>
                </c:pt>
                <c:pt idx="422">
                  <c:v>-2.0854672839506146E-2</c:v>
                </c:pt>
                <c:pt idx="423">
                  <c:v>-2.1909672839506157E-2</c:v>
                </c:pt>
                <c:pt idx="424">
                  <c:v>-2.1001672839506144E-2</c:v>
                </c:pt>
                <c:pt idx="425">
                  <c:v>-2.1859672839506156E-2</c:v>
                </c:pt>
                <c:pt idx="426">
                  <c:v>-2.0594672839506157E-2</c:v>
                </c:pt>
                <c:pt idx="427">
                  <c:v>-2.0517672839506153E-2</c:v>
                </c:pt>
                <c:pt idx="428">
                  <c:v>-2.1064672839506152E-2</c:v>
                </c:pt>
                <c:pt idx="429">
                  <c:v>-2.0038672839506156E-2</c:v>
                </c:pt>
                <c:pt idx="430">
                  <c:v>-2.0854672839506143E-2</c:v>
                </c:pt>
                <c:pt idx="431">
                  <c:v>-2.0007672839506153E-2</c:v>
                </c:pt>
                <c:pt idx="432">
                  <c:v>-2.0667672839506147E-2</c:v>
                </c:pt>
                <c:pt idx="433">
                  <c:v>-2.0712672839506143E-2</c:v>
                </c:pt>
                <c:pt idx="434">
                  <c:v>-2.1533672839506149E-2</c:v>
                </c:pt>
                <c:pt idx="435">
                  <c:v>-1.8636672839506149E-2</c:v>
                </c:pt>
                <c:pt idx="436">
                  <c:v>-2.1337672839506158E-2</c:v>
                </c:pt>
                <c:pt idx="437">
                  <c:v>-2.0634672839506148E-2</c:v>
                </c:pt>
                <c:pt idx="438">
                  <c:v>-2.0575672839506148E-2</c:v>
                </c:pt>
                <c:pt idx="439">
                  <c:v>-2.1311672839506145E-2</c:v>
                </c:pt>
                <c:pt idx="440">
                  <c:v>-2.1305672839506143E-2</c:v>
                </c:pt>
                <c:pt idx="441">
                  <c:v>-2.0370672839506148E-2</c:v>
                </c:pt>
                <c:pt idx="442">
                  <c:v>-2.0621672839506146E-2</c:v>
                </c:pt>
                <c:pt idx="443">
                  <c:v>-2.0179672839506148E-2</c:v>
                </c:pt>
                <c:pt idx="444">
                  <c:v>-2.0600672839506149E-2</c:v>
                </c:pt>
                <c:pt idx="445">
                  <c:v>-2.0058672839506152E-2</c:v>
                </c:pt>
                <c:pt idx="446">
                  <c:v>-1.9971672839506148E-2</c:v>
                </c:pt>
                <c:pt idx="447">
                  <c:v>-1.871067283950615E-2</c:v>
                </c:pt>
                <c:pt idx="448">
                  <c:v>-2.0863672839506155E-2</c:v>
                </c:pt>
                <c:pt idx="449">
                  <c:v>-1.9531672839506152E-2</c:v>
                </c:pt>
                <c:pt idx="450">
                  <c:v>-1.9883672839506143E-2</c:v>
                </c:pt>
                <c:pt idx="451">
                  <c:v>-1.9899672839506145E-2</c:v>
                </c:pt>
                <c:pt idx="452">
                  <c:v>-1.9758672839506147E-2</c:v>
                </c:pt>
                <c:pt idx="453">
                  <c:v>-1.8503672839506144E-2</c:v>
                </c:pt>
                <c:pt idx="454">
                  <c:v>-2.0311672839506155E-2</c:v>
                </c:pt>
                <c:pt idx="455">
                  <c:v>-2.0999672839506142E-2</c:v>
                </c:pt>
                <c:pt idx="456">
                  <c:v>-1.9145672839506148E-2</c:v>
                </c:pt>
                <c:pt idx="457">
                  <c:v>-1.9620672839506154E-2</c:v>
                </c:pt>
                <c:pt idx="458">
                  <c:v>-2.076167283950615E-2</c:v>
                </c:pt>
                <c:pt idx="459">
                  <c:v>-2.0964672839506156E-2</c:v>
                </c:pt>
                <c:pt idx="460">
                  <c:v>-2.0797672839506148E-2</c:v>
                </c:pt>
                <c:pt idx="461">
                  <c:v>-1.9293672839506153E-2</c:v>
                </c:pt>
                <c:pt idx="462">
                  <c:v>-1.9063672839506156E-2</c:v>
                </c:pt>
                <c:pt idx="463">
                  <c:v>-1.9653672839506149E-2</c:v>
                </c:pt>
                <c:pt idx="464">
                  <c:v>-1.8984672839506146E-2</c:v>
                </c:pt>
                <c:pt idx="465">
                  <c:v>-1.8360672839506154E-2</c:v>
                </c:pt>
                <c:pt idx="466">
                  <c:v>-1.9874672839506145E-2</c:v>
                </c:pt>
                <c:pt idx="467">
                  <c:v>-2.0957672839506156E-2</c:v>
                </c:pt>
                <c:pt idx="468">
                  <c:v>-2.0846672839506152E-2</c:v>
                </c:pt>
                <c:pt idx="469">
                  <c:v>-1.982767283950615E-2</c:v>
                </c:pt>
                <c:pt idx="470">
                  <c:v>-1.8242672839506143E-2</c:v>
                </c:pt>
                <c:pt idx="471">
                  <c:v>-1.9264672839506152E-2</c:v>
                </c:pt>
                <c:pt idx="472">
                  <c:v>-2.0682672839506151E-2</c:v>
                </c:pt>
                <c:pt idx="473">
                  <c:v>-2.0962672839506147E-2</c:v>
                </c:pt>
                <c:pt idx="474">
                  <c:v>-2.0332672839506148E-2</c:v>
                </c:pt>
                <c:pt idx="475">
                  <c:v>-1.9206672839506146E-2</c:v>
                </c:pt>
                <c:pt idx="476">
                  <c:v>-1.9909672839506145E-2</c:v>
                </c:pt>
                <c:pt idx="477">
                  <c:v>-2.0048672839506149E-2</c:v>
                </c:pt>
                <c:pt idx="478">
                  <c:v>-1.9464672839506151E-2</c:v>
                </c:pt>
                <c:pt idx="479">
                  <c:v>-1.935267283950615E-2</c:v>
                </c:pt>
                <c:pt idx="480">
                  <c:v>-1.891867283950615E-2</c:v>
                </c:pt>
                <c:pt idx="481">
                  <c:v>-1.9192672839506153E-2</c:v>
                </c:pt>
                <c:pt idx="482">
                  <c:v>-2.0927672839506146E-2</c:v>
                </c:pt>
                <c:pt idx="483">
                  <c:v>-1.8577672839506145E-2</c:v>
                </c:pt>
                <c:pt idx="484">
                  <c:v>-1.841967283950615E-2</c:v>
                </c:pt>
                <c:pt idx="485">
                  <c:v>-1.8195672839506155E-2</c:v>
                </c:pt>
                <c:pt idx="486">
                  <c:v>-1.9457672839506154E-2</c:v>
                </c:pt>
                <c:pt idx="487">
                  <c:v>-1.9247672839506156E-2</c:v>
                </c:pt>
                <c:pt idx="488">
                  <c:v>-1.8452672839506155E-2</c:v>
                </c:pt>
                <c:pt idx="489">
                  <c:v>-1.9315672839506148E-2</c:v>
                </c:pt>
                <c:pt idx="490">
                  <c:v>-1.8876672839506149E-2</c:v>
                </c:pt>
                <c:pt idx="491">
                  <c:v>-1.9354672839506148E-2</c:v>
                </c:pt>
                <c:pt idx="492">
                  <c:v>-2.0016672839506155E-2</c:v>
                </c:pt>
                <c:pt idx="493">
                  <c:v>-1.8112672839506155E-2</c:v>
                </c:pt>
                <c:pt idx="494">
                  <c:v>-1.8849672839506146E-2</c:v>
                </c:pt>
                <c:pt idx="495">
                  <c:v>-2.0267672839506149E-2</c:v>
                </c:pt>
                <c:pt idx="496">
                  <c:v>-1.8423672839506151E-2</c:v>
                </c:pt>
                <c:pt idx="497">
                  <c:v>-1.791267283950615E-2</c:v>
                </c:pt>
                <c:pt idx="498">
                  <c:v>-1.8799672839506145E-2</c:v>
                </c:pt>
                <c:pt idx="499">
                  <c:v>-1.874167283950615E-2</c:v>
                </c:pt>
                <c:pt idx="500">
                  <c:v>-1.6941672839506153E-2</c:v>
                </c:pt>
                <c:pt idx="501">
                  <c:v>-1.8345672839506156E-2</c:v>
                </c:pt>
                <c:pt idx="502">
                  <c:v>-2.0540672839506155E-2</c:v>
                </c:pt>
                <c:pt idx="503">
                  <c:v>-1.9089672839506151E-2</c:v>
                </c:pt>
                <c:pt idx="504">
                  <c:v>-1.9317672839506153E-2</c:v>
                </c:pt>
                <c:pt idx="505">
                  <c:v>-1.8757672839506152E-2</c:v>
                </c:pt>
                <c:pt idx="506">
                  <c:v>-1.7465672839506147E-2</c:v>
                </c:pt>
                <c:pt idx="507">
                  <c:v>-1.8431672839506145E-2</c:v>
                </c:pt>
                <c:pt idx="508">
                  <c:v>-1.7743672839506151E-2</c:v>
                </c:pt>
                <c:pt idx="509">
                  <c:v>-1.8113672839506149E-2</c:v>
                </c:pt>
                <c:pt idx="510">
                  <c:v>-1.7960672839506156E-2</c:v>
                </c:pt>
                <c:pt idx="511">
                  <c:v>-1.8280672839506146E-2</c:v>
                </c:pt>
                <c:pt idx="512">
                  <c:v>-1.8613672839506157E-2</c:v>
                </c:pt>
                <c:pt idx="513">
                  <c:v>-1.8458672839506151E-2</c:v>
                </c:pt>
                <c:pt idx="514">
                  <c:v>-1.827067283950615E-2</c:v>
                </c:pt>
                <c:pt idx="515">
                  <c:v>-1.7701672839506154E-2</c:v>
                </c:pt>
                <c:pt idx="516">
                  <c:v>-1.8203672839506149E-2</c:v>
                </c:pt>
                <c:pt idx="517">
                  <c:v>-1.8530672839506147E-2</c:v>
                </c:pt>
                <c:pt idx="518">
                  <c:v>-1.8406672839506148E-2</c:v>
                </c:pt>
                <c:pt idx="519">
                  <c:v>-1.8412672839506147E-2</c:v>
                </c:pt>
                <c:pt idx="520">
                  <c:v>-1.8676672839506143E-2</c:v>
                </c:pt>
                <c:pt idx="521">
                  <c:v>-1.9219672839506149E-2</c:v>
                </c:pt>
                <c:pt idx="522">
                  <c:v>-2.0081672839506154E-2</c:v>
                </c:pt>
                <c:pt idx="523">
                  <c:v>-1.8599672839506153E-2</c:v>
                </c:pt>
                <c:pt idx="524">
                  <c:v>-1.7525672839506144E-2</c:v>
                </c:pt>
                <c:pt idx="525">
                  <c:v>-1.7665672839506156E-2</c:v>
                </c:pt>
                <c:pt idx="526">
                  <c:v>-1.9433672839506155E-2</c:v>
                </c:pt>
                <c:pt idx="527">
                  <c:v>-1.7723672839506151E-2</c:v>
                </c:pt>
                <c:pt idx="528">
                  <c:v>-1.8019672839506149E-2</c:v>
                </c:pt>
                <c:pt idx="529">
                  <c:v>-1.806267283950615E-2</c:v>
                </c:pt>
                <c:pt idx="530">
                  <c:v>-1.8058672839506153E-2</c:v>
                </c:pt>
                <c:pt idx="531">
                  <c:v>-1.6909672839506153E-2</c:v>
                </c:pt>
                <c:pt idx="532">
                  <c:v>-1.7100672839506149E-2</c:v>
                </c:pt>
                <c:pt idx="533">
                  <c:v>-1.7832672839506142E-2</c:v>
                </c:pt>
                <c:pt idx="534">
                  <c:v>-1.7630672839506149E-2</c:v>
                </c:pt>
                <c:pt idx="535">
                  <c:v>-1.7560672839506145E-2</c:v>
                </c:pt>
                <c:pt idx="536">
                  <c:v>-1.895767283950615E-2</c:v>
                </c:pt>
                <c:pt idx="537">
                  <c:v>-1.8675672839506153E-2</c:v>
                </c:pt>
                <c:pt idx="538">
                  <c:v>-1.7783672839506152E-2</c:v>
                </c:pt>
                <c:pt idx="539">
                  <c:v>-1.7612672839506145E-2</c:v>
                </c:pt>
                <c:pt idx="540">
                  <c:v>-1.8532672839506142E-2</c:v>
                </c:pt>
                <c:pt idx="541">
                  <c:v>-1.6871672839506146E-2</c:v>
                </c:pt>
                <c:pt idx="542">
                  <c:v>-1.6200672839506144E-2</c:v>
                </c:pt>
                <c:pt idx="543">
                  <c:v>-1.7599672839506152E-2</c:v>
                </c:pt>
                <c:pt idx="544">
                  <c:v>-1.8035672839506144E-2</c:v>
                </c:pt>
                <c:pt idx="545">
                  <c:v>-1.9215672839506145E-2</c:v>
                </c:pt>
                <c:pt idx="546">
                  <c:v>-1.7640672839506145E-2</c:v>
                </c:pt>
                <c:pt idx="547">
                  <c:v>-1.7870672839506153E-2</c:v>
                </c:pt>
                <c:pt idx="548">
                  <c:v>-1.7420672839506154E-2</c:v>
                </c:pt>
                <c:pt idx="549">
                  <c:v>-1.7739672839506147E-2</c:v>
                </c:pt>
                <c:pt idx="550">
                  <c:v>-1.6533672839506151E-2</c:v>
                </c:pt>
                <c:pt idx="551">
                  <c:v>-1.8068672839506153E-2</c:v>
                </c:pt>
                <c:pt idx="552">
                  <c:v>-1.7044672839506145E-2</c:v>
                </c:pt>
                <c:pt idx="553">
                  <c:v>-1.6728672839506152E-2</c:v>
                </c:pt>
                <c:pt idx="554">
                  <c:v>-1.6955672839506143E-2</c:v>
                </c:pt>
                <c:pt idx="555">
                  <c:v>-1.5827672839506153E-2</c:v>
                </c:pt>
                <c:pt idx="556">
                  <c:v>-1.7794672839506153E-2</c:v>
                </c:pt>
                <c:pt idx="557">
                  <c:v>-1.8505672839506146E-2</c:v>
                </c:pt>
                <c:pt idx="558">
                  <c:v>-1.8749672839506151E-2</c:v>
                </c:pt>
                <c:pt idx="559">
                  <c:v>-1.6953672839506152E-2</c:v>
                </c:pt>
                <c:pt idx="560">
                  <c:v>-1.7441672839506154E-2</c:v>
                </c:pt>
                <c:pt idx="561">
                  <c:v>-1.7080672839506147E-2</c:v>
                </c:pt>
                <c:pt idx="562">
                  <c:v>-1.6761672839506154E-2</c:v>
                </c:pt>
                <c:pt idx="563">
                  <c:v>-1.7366672839506141E-2</c:v>
                </c:pt>
                <c:pt idx="564">
                  <c:v>-1.6739672839506156E-2</c:v>
                </c:pt>
                <c:pt idx="565">
                  <c:v>-1.7373672839506155E-2</c:v>
                </c:pt>
                <c:pt idx="566">
                  <c:v>-1.7857672839506147E-2</c:v>
                </c:pt>
                <c:pt idx="567">
                  <c:v>-1.5904672839506143E-2</c:v>
                </c:pt>
                <c:pt idx="568">
                  <c:v>-1.7883672839506152E-2</c:v>
                </c:pt>
                <c:pt idx="569">
                  <c:v>-1.6748672839506148E-2</c:v>
                </c:pt>
                <c:pt idx="570">
                  <c:v>-1.7619672839506152E-2</c:v>
                </c:pt>
                <c:pt idx="571">
                  <c:v>-1.654967283950615E-2</c:v>
                </c:pt>
                <c:pt idx="572">
                  <c:v>-1.8848672839506149E-2</c:v>
                </c:pt>
                <c:pt idx="573">
                  <c:v>-1.6388672839506152E-2</c:v>
                </c:pt>
                <c:pt idx="574">
                  <c:v>-1.7623672839506152E-2</c:v>
                </c:pt>
                <c:pt idx="575">
                  <c:v>-1.6675672839506151E-2</c:v>
                </c:pt>
                <c:pt idx="576">
                  <c:v>-1.668167283950615E-2</c:v>
                </c:pt>
                <c:pt idx="577">
                  <c:v>-1.727467283950615E-2</c:v>
                </c:pt>
                <c:pt idx="578">
                  <c:v>-1.6326672839506149E-2</c:v>
                </c:pt>
                <c:pt idx="579">
                  <c:v>-1.7731672839506153E-2</c:v>
                </c:pt>
                <c:pt idx="580">
                  <c:v>-1.7001672839506151E-2</c:v>
                </c:pt>
                <c:pt idx="581">
                  <c:v>-1.6979672839506153E-2</c:v>
                </c:pt>
                <c:pt idx="582">
                  <c:v>-1.6716672839506154E-2</c:v>
                </c:pt>
                <c:pt idx="583">
                  <c:v>-1.7338672839506148E-2</c:v>
                </c:pt>
                <c:pt idx="584">
                  <c:v>-1.7194672839506146E-2</c:v>
                </c:pt>
                <c:pt idx="585">
                  <c:v>-1.5535672839506152E-2</c:v>
                </c:pt>
                <c:pt idx="586">
                  <c:v>-1.6994672839506151E-2</c:v>
                </c:pt>
                <c:pt idx="587">
                  <c:v>-1.5418672839506146E-2</c:v>
                </c:pt>
                <c:pt idx="588">
                  <c:v>-1.5468672839506148E-2</c:v>
                </c:pt>
                <c:pt idx="589">
                  <c:v>-1.7473672839506151E-2</c:v>
                </c:pt>
                <c:pt idx="590">
                  <c:v>-1.5319672839506152E-2</c:v>
                </c:pt>
                <c:pt idx="591">
                  <c:v>-1.6005672839506151E-2</c:v>
                </c:pt>
                <c:pt idx="592">
                  <c:v>-1.599067283950615E-2</c:v>
                </c:pt>
                <c:pt idx="593">
                  <c:v>-1.6667672839506147E-2</c:v>
                </c:pt>
                <c:pt idx="594">
                  <c:v>-1.5507672839506149E-2</c:v>
                </c:pt>
                <c:pt idx="595">
                  <c:v>-1.6821672839506151E-2</c:v>
                </c:pt>
                <c:pt idx="596">
                  <c:v>-1.5201672839506148E-2</c:v>
                </c:pt>
                <c:pt idx="597">
                  <c:v>-1.7012672839506152E-2</c:v>
                </c:pt>
                <c:pt idx="598">
                  <c:v>-1.7325672839506149E-2</c:v>
                </c:pt>
                <c:pt idx="599">
                  <c:v>-1.6006672839506152E-2</c:v>
                </c:pt>
                <c:pt idx="600">
                  <c:v>-1.5752672839506151E-2</c:v>
                </c:pt>
                <c:pt idx="601">
                  <c:v>-1.6374672839506148E-2</c:v>
                </c:pt>
                <c:pt idx="602">
                  <c:v>-1.6725672839506153E-2</c:v>
                </c:pt>
                <c:pt idx="603">
                  <c:v>-1.5682672839506154E-2</c:v>
                </c:pt>
                <c:pt idx="604">
                  <c:v>-1.5801672839506148E-2</c:v>
                </c:pt>
                <c:pt idx="605">
                  <c:v>-1.6928672839506147E-2</c:v>
                </c:pt>
                <c:pt idx="606">
                  <c:v>-1.5149672839506152E-2</c:v>
                </c:pt>
                <c:pt idx="607">
                  <c:v>-1.4957672839506147E-2</c:v>
                </c:pt>
                <c:pt idx="608">
                  <c:v>-1.6536672839506151E-2</c:v>
                </c:pt>
                <c:pt idx="609">
                  <c:v>-1.6028672839506153E-2</c:v>
                </c:pt>
                <c:pt idx="610">
                  <c:v>-1.6492672839506149E-2</c:v>
                </c:pt>
                <c:pt idx="611">
                  <c:v>-1.506167283950615E-2</c:v>
                </c:pt>
                <c:pt idx="612">
                  <c:v>-1.6838672839506148E-2</c:v>
                </c:pt>
                <c:pt idx="613">
                  <c:v>-1.6616672839506151E-2</c:v>
                </c:pt>
                <c:pt idx="614">
                  <c:v>-1.7078672839506152E-2</c:v>
                </c:pt>
                <c:pt idx="615">
                  <c:v>-1.4949672839506153E-2</c:v>
                </c:pt>
                <c:pt idx="616">
                  <c:v>-1.4954672839506151E-2</c:v>
                </c:pt>
                <c:pt idx="617">
                  <c:v>-1.4902672839506147E-2</c:v>
                </c:pt>
                <c:pt idx="618">
                  <c:v>-1.697267283950615E-2</c:v>
                </c:pt>
                <c:pt idx="619">
                  <c:v>-1.5360672839506147E-2</c:v>
                </c:pt>
                <c:pt idx="620">
                  <c:v>-1.6713672839506151E-2</c:v>
                </c:pt>
                <c:pt idx="621">
                  <c:v>-1.6562672839506153E-2</c:v>
                </c:pt>
                <c:pt idx="622">
                  <c:v>-1.5551672839506151E-2</c:v>
                </c:pt>
                <c:pt idx="623">
                  <c:v>-1.6113672839506148E-2</c:v>
                </c:pt>
                <c:pt idx="624">
                  <c:v>-1.6975672839506149E-2</c:v>
                </c:pt>
                <c:pt idx="625">
                  <c:v>-1.600867283950615E-2</c:v>
                </c:pt>
                <c:pt idx="626">
                  <c:v>-1.7835672839506149E-2</c:v>
                </c:pt>
                <c:pt idx="627">
                  <c:v>-1.4592672839506153E-2</c:v>
                </c:pt>
                <c:pt idx="628">
                  <c:v>-1.580767283950615E-2</c:v>
                </c:pt>
                <c:pt idx="629">
                  <c:v>-1.5896672839506149E-2</c:v>
                </c:pt>
                <c:pt idx="630">
                  <c:v>-1.6682672839506148E-2</c:v>
                </c:pt>
                <c:pt idx="631">
                  <c:v>-1.5536672839506147E-2</c:v>
                </c:pt>
                <c:pt idx="632">
                  <c:v>-1.4813672839506145E-2</c:v>
                </c:pt>
                <c:pt idx="633">
                  <c:v>-1.5943672839506151E-2</c:v>
                </c:pt>
                <c:pt idx="634">
                  <c:v>-1.5191672839506152E-2</c:v>
                </c:pt>
                <c:pt idx="635">
                  <c:v>-1.503667283950615E-2</c:v>
                </c:pt>
                <c:pt idx="636">
                  <c:v>-1.4951672839506151E-2</c:v>
                </c:pt>
                <c:pt idx="637">
                  <c:v>-1.5373672839506148E-2</c:v>
                </c:pt>
                <c:pt idx="638">
                  <c:v>-1.5072672839506151E-2</c:v>
                </c:pt>
                <c:pt idx="639">
                  <c:v>-1.4881672839506147E-2</c:v>
                </c:pt>
                <c:pt idx="640">
                  <c:v>-1.449967283950615E-2</c:v>
                </c:pt>
                <c:pt idx="641">
                  <c:v>-1.5208672839506148E-2</c:v>
                </c:pt>
                <c:pt idx="642">
                  <c:v>-1.5726672839506149E-2</c:v>
                </c:pt>
                <c:pt idx="643">
                  <c:v>-1.4324672839506152E-2</c:v>
                </c:pt>
                <c:pt idx="644">
                  <c:v>-1.4786672839506149E-2</c:v>
                </c:pt>
                <c:pt idx="645">
                  <c:v>-1.394767283950615E-2</c:v>
                </c:pt>
                <c:pt idx="646">
                  <c:v>-1.400367283950615E-2</c:v>
                </c:pt>
                <c:pt idx="647">
                  <c:v>-1.3447672839506149E-2</c:v>
                </c:pt>
                <c:pt idx="648">
                  <c:v>-1.4913672839506148E-2</c:v>
                </c:pt>
                <c:pt idx="649">
                  <c:v>-1.555067283950615E-2</c:v>
                </c:pt>
                <c:pt idx="650">
                  <c:v>-1.5726672839506149E-2</c:v>
                </c:pt>
                <c:pt idx="651">
                  <c:v>-1.5370672839506149E-2</c:v>
                </c:pt>
                <c:pt idx="652">
                  <c:v>-1.4770672839506151E-2</c:v>
                </c:pt>
                <c:pt idx="653">
                  <c:v>-1.5686672839506147E-2</c:v>
                </c:pt>
                <c:pt idx="654">
                  <c:v>-1.5125672839506154E-2</c:v>
                </c:pt>
                <c:pt idx="655">
                  <c:v>-1.4569672839506147E-2</c:v>
                </c:pt>
                <c:pt idx="656">
                  <c:v>-1.3292672839506147E-2</c:v>
                </c:pt>
                <c:pt idx="657">
                  <c:v>-1.3823672839506154E-2</c:v>
                </c:pt>
                <c:pt idx="658">
                  <c:v>-1.4408672839506151E-2</c:v>
                </c:pt>
                <c:pt idx="659">
                  <c:v>-1.5373672839506152E-2</c:v>
                </c:pt>
                <c:pt idx="660">
                  <c:v>-1.4544672839506148E-2</c:v>
                </c:pt>
                <c:pt idx="661">
                  <c:v>-1.4570672839506152E-2</c:v>
                </c:pt>
                <c:pt idx="662">
                  <c:v>-1.4679672839506152E-2</c:v>
                </c:pt>
                <c:pt idx="663">
                  <c:v>-1.3978672839506151E-2</c:v>
                </c:pt>
                <c:pt idx="664">
                  <c:v>-1.2971672839506149E-2</c:v>
                </c:pt>
                <c:pt idx="665">
                  <c:v>-1.330267283950615E-2</c:v>
                </c:pt>
                <c:pt idx="666">
                  <c:v>-1.5372672839506153E-2</c:v>
                </c:pt>
                <c:pt idx="667">
                  <c:v>-1.3925672839506147E-2</c:v>
                </c:pt>
                <c:pt idx="668">
                  <c:v>-1.5180672839506148E-2</c:v>
                </c:pt>
                <c:pt idx="669">
                  <c:v>-1.4281672839506153E-2</c:v>
                </c:pt>
                <c:pt idx="670">
                  <c:v>-1.3310672839506151E-2</c:v>
                </c:pt>
                <c:pt idx="671">
                  <c:v>-1.476867283950615E-2</c:v>
                </c:pt>
                <c:pt idx="672">
                  <c:v>-1.3427672839506147E-2</c:v>
                </c:pt>
                <c:pt idx="673">
                  <c:v>-1.4707672839506148E-2</c:v>
                </c:pt>
                <c:pt idx="674">
                  <c:v>-1.5063672839506149E-2</c:v>
                </c:pt>
                <c:pt idx="675">
                  <c:v>-1.4720672839506149E-2</c:v>
                </c:pt>
                <c:pt idx="676">
                  <c:v>-1.4313672839506148E-2</c:v>
                </c:pt>
                <c:pt idx="677">
                  <c:v>-1.3430672839506146E-2</c:v>
                </c:pt>
                <c:pt idx="678">
                  <c:v>-1.2773672839506148E-2</c:v>
                </c:pt>
                <c:pt idx="679">
                  <c:v>-1.2642672839506153E-2</c:v>
                </c:pt>
                <c:pt idx="680">
                  <c:v>-1.4407672839506148E-2</c:v>
                </c:pt>
                <c:pt idx="681">
                  <c:v>-1.3767672839506147E-2</c:v>
                </c:pt>
                <c:pt idx="682">
                  <c:v>-1.3750672839506151E-2</c:v>
                </c:pt>
                <c:pt idx="683">
                  <c:v>-1.5277672839506151E-2</c:v>
                </c:pt>
                <c:pt idx="684">
                  <c:v>-1.3210672839506152E-2</c:v>
                </c:pt>
                <c:pt idx="685">
                  <c:v>-1.5701672839506152E-2</c:v>
                </c:pt>
                <c:pt idx="686">
                  <c:v>-1.5097672839506152E-2</c:v>
                </c:pt>
                <c:pt idx="687">
                  <c:v>-1.4257672839506146E-2</c:v>
                </c:pt>
                <c:pt idx="688">
                  <c:v>-1.5089672839506147E-2</c:v>
                </c:pt>
                <c:pt idx="689">
                  <c:v>-1.4477672839506153E-2</c:v>
                </c:pt>
                <c:pt idx="690">
                  <c:v>-1.4341672839506148E-2</c:v>
                </c:pt>
                <c:pt idx="691">
                  <c:v>-1.224467283950615E-2</c:v>
                </c:pt>
                <c:pt idx="692">
                  <c:v>-1.4985672839506147E-2</c:v>
                </c:pt>
                <c:pt idx="693">
                  <c:v>-1.123867283950615E-2</c:v>
                </c:pt>
                <c:pt idx="694">
                  <c:v>-1.4186672839506149E-2</c:v>
                </c:pt>
                <c:pt idx="695">
                  <c:v>-1.4373672839506149E-2</c:v>
                </c:pt>
                <c:pt idx="696">
                  <c:v>-1.3421672839506149E-2</c:v>
                </c:pt>
                <c:pt idx="697">
                  <c:v>-1.3724672839506152E-2</c:v>
                </c:pt>
                <c:pt idx="698">
                  <c:v>-1.4578672839506149E-2</c:v>
                </c:pt>
                <c:pt idx="699">
                  <c:v>-1.2928672839506147E-2</c:v>
                </c:pt>
                <c:pt idx="700">
                  <c:v>-1.2342672839506151E-2</c:v>
                </c:pt>
                <c:pt idx="701">
                  <c:v>-1.356467283950615E-2</c:v>
                </c:pt>
                <c:pt idx="702">
                  <c:v>-1.4017672839506152E-2</c:v>
                </c:pt>
                <c:pt idx="703">
                  <c:v>-1.3880672839506145E-2</c:v>
                </c:pt>
                <c:pt idx="704">
                  <c:v>-1.3665672839506152E-2</c:v>
                </c:pt>
                <c:pt idx="705">
                  <c:v>-1.3369672839506151E-2</c:v>
                </c:pt>
                <c:pt idx="706">
                  <c:v>-1.2870672839506152E-2</c:v>
                </c:pt>
                <c:pt idx="707">
                  <c:v>-1.4210672839506147E-2</c:v>
                </c:pt>
                <c:pt idx="708">
                  <c:v>-1.3693672839506149E-2</c:v>
                </c:pt>
                <c:pt idx="709">
                  <c:v>-1.261567283950615E-2</c:v>
                </c:pt>
                <c:pt idx="710">
                  <c:v>-1.2783672839506148E-2</c:v>
                </c:pt>
                <c:pt idx="711">
                  <c:v>-1.3290672839506149E-2</c:v>
                </c:pt>
                <c:pt idx="712">
                  <c:v>-1.4700672839506148E-2</c:v>
                </c:pt>
                <c:pt idx="713">
                  <c:v>-1.313267283950615E-2</c:v>
                </c:pt>
                <c:pt idx="714">
                  <c:v>-1.261067283950615E-2</c:v>
                </c:pt>
                <c:pt idx="715">
                  <c:v>-1.2238672839506151E-2</c:v>
                </c:pt>
                <c:pt idx="716">
                  <c:v>-1.2955672839506154E-2</c:v>
                </c:pt>
                <c:pt idx="717">
                  <c:v>-1.3709672839506151E-2</c:v>
                </c:pt>
                <c:pt idx="718">
                  <c:v>-1.1851672839506147E-2</c:v>
                </c:pt>
                <c:pt idx="719">
                  <c:v>-1.2239672839506149E-2</c:v>
                </c:pt>
                <c:pt idx="720">
                  <c:v>-1.2434672839506148E-2</c:v>
                </c:pt>
                <c:pt idx="721">
                  <c:v>-1.2542672839506152E-2</c:v>
                </c:pt>
                <c:pt idx="722">
                  <c:v>-1.1871672839506148E-2</c:v>
                </c:pt>
                <c:pt idx="723">
                  <c:v>-1.4128672839506152E-2</c:v>
                </c:pt>
                <c:pt idx="724">
                  <c:v>-9.9226728395061456E-3</c:v>
                </c:pt>
                <c:pt idx="725">
                  <c:v>-1.1878672839506147E-2</c:v>
                </c:pt>
                <c:pt idx="726">
                  <c:v>-1.2288672839506149E-2</c:v>
                </c:pt>
                <c:pt idx="727">
                  <c:v>-1.2680672839506147E-2</c:v>
                </c:pt>
                <c:pt idx="728">
                  <c:v>-1.2199672839506149E-2</c:v>
                </c:pt>
                <c:pt idx="729">
                  <c:v>-1.3534672839506146E-2</c:v>
                </c:pt>
                <c:pt idx="730">
                  <c:v>-1.4659672839506147E-2</c:v>
                </c:pt>
                <c:pt idx="731">
                  <c:v>-1.2571672839506151E-2</c:v>
                </c:pt>
                <c:pt idx="732">
                  <c:v>-1.2446672839506153E-2</c:v>
                </c:pt>
                <c:pt idx="733">
                  <c:v>-1.2434672839506146E-2</c:v>
                </c:pt>
                <c:pt idx="734">
                  <c:v>-1.3158672839506148E-2</c:v>
                </c:pt>
                <c:pt idx="735">
                  <c:v>-1.1572672839506146E-2</c:v>
                </c:pt>
                <c:pt idx="736">
                  <c:v>-1.2471672839506152E-2</c:v>
                </c:pt>
                <c:pt idx="737">
                  <c:v>-1.1818672839506153E-2</c:v>
                </c:pt>
                <c:pt idx="738">
                  <c:v>-1.0813672839506148E-2</c:v>
                </c:pt>
                <c:pt idx="739">
                  <c:v>-1.1911672839506147E-2</c:v>
                </c:pt>
                <c:pt idx="740">
                  <c:v>-1.1894672839506147E-2</c:v>
                </c:pt>
                <c:pt idx="741">
                  <c:v>-1.0260672839506151E-2</c:v>
                </c:pt>
                <c:pt idx="742">
                  <c:v>-1.3471672839506151E-2</c:v>
                </c:pt>
                <c:pt idx="743">
                  <c:v>-1.280667283950615E-2</c:v>
                </c:pt>
                <c:pt idx="744">
                  <c:v>-1.2920672839506151E-2</c:v>
                </c:pt>
                <c:pt idx="745">
                  <c:v>-1.204367283950615E-2</c:v>
                </c:pt>
                <c:pt idx="746">
                  <c:v>-1.2170672839506149E-2</c:v>
                </c:pt>
                <c:pt idx="747">
                  <c:v>-1.321767283950615E-2</c:v>
                </c:pt>
                <c:pt idx="748">
                  <c:v>-1.2904672839506149E-2</c:v>
                </c:pt>
                <c:pt idx="749">
                  <c:v>-1.252867283950615E-2</c:v>
                </c:pt>
                <c:pt idx="750">
                  <c:v>-1.3138672839506153E-2</c:v>
                </c:pt>
                <c:pt idx="751">
                  <c:v>-1.1120672839506147E-2</c:v>
                </c:pt>
                <c:pt idx="752">
                  <c:v>-1.2569672839506147E-2</c:v>
                </c:pt>
                <c:pt idx="753">
                  <c:v>-1.3133672839506148E-2</c:v>
                </c:pt>
                <c:pt idx="754">
                  <c:v>-1.1814672839506152E-2</c:v>
                </c:pt>
                <c:pt idx="755">
                  <c:v>-1.1602672839506152E-2</c:v>
                </c:pt>
                <c:pt idx="756">
                  <c:v>-1.1930672839506154E-2</c:v>
                </c:pt>
                <c:pt idx="757">
                  <c:v>-1.3829672839506153E-2</c:v>
                </c:pt>
                <c:pt idx="758">
                  <c:v>-1.2286672839506147E-2</c:v>
                </c:pt>
                <c:pt idx="759">
                  <c:v>-1.3460672839506149E-2</c:v>
                </c:pt>
                <c:pt idx="760">
                  <c:v>-1.2276672839506154E-2</c:v>
                </c:pt>
                <c:pt idx="761">
                  <c:v>-1.220267283950615E-2</c:v>
                </c:pt>
                <c:pt idx="762">
                  <c:v>-1.1033672839506148E-2</c:v>
                </c:pt>
                <c:pt idx="763">
                  <c:v>-1.1618672839506149E-2</c:v>
                </c:pt>
                <c:pt idx="764">
                  <c:v>-1.1392672839506152E-2</c:v>
                </c:pt>
                <c:pt idx="765">
                  <c:v>-1.1199672839506153E-2</c:v>
                </c:pt>
                <c:pt idx="766">
                  <c:v>-1.2531672839506146E-2</c:v>
                </c:pt>
                <c:pt idx="767">
                  <c:v>-1.0113672839506149E-2</c:v>
                </c:pt>
                <c:pt idx="768">
                  <c:v>-1.1369672839506149E-2</c:v>
                </c:pt>
                <c:pt idx="769">
                  <c:v>-1.1737672839506153E-2</c:v>
                </c:pt>
                <c:pt idx="770">
                  <c:v>-9.8676728395061496E-3</c:v>
                </c:pt>
                <c:pt idx="771">
                  <c:v>-1.3205672839506149E-2</c:v>
                </c:pt>
                <c:pt idx="772">
                  <c:v>-1.1884672839506149E-2</c:v>
                </c:pt>
                <c:pt idx="773">
                  <c:v>-1.2510672839506146E-2</c:v>
                </c:pt>
                <c:pt idx="774">
                  <c:v>-1.0600672839506147E-2</c:v>
                </c:pt>
                <c:pt idx="775">
                  <c:v>-1.1927672839506151E-2</c:v>
                </c:pt>
                <c:pt idx="776">
                  <c:v>-1.1003672839506149E-2</c:v>
                </c:pt>
                <c:pt idx="777">
                  <c:v>-1.1273672839506152E-2</c:v>
                </c:pt>
                <c:pt idx="778">
                  <c:v>-1.1323672839506149E-2</c:v>
                </c:pt>
                <c:pt idx="779">
                  <c:v>-1.2826672839506148E-2</c:v>
                </c:pt>
                <c:pt idx="780">
                  <c:v>-1.368567283950615E-2</c:v>
                </c:pt>
                <c:pt idx="781">
                  <c:v>-1.1391672839506151E-2</c:v>
                </c:pt>
                <c:pt idx="782">
                  <c:v>-1.238867283950615E-2</c:v>
                </c:pt>
                <c:pt idx="783">
                  <c:v>-1.0458672839506146E-2</c:v>
                </c:pt>
                <c:pt idx="784">
                  <c:v>-1.0970672839506153E-2</c:v>
                </c:pt>
                <c:pt idx="785">
                  <c:v>-1.0482672839506152E-2</c:v>
                </c:pt>
                <c:pt idx="786">
                  <c:v>-1.2112672839506154E-2</c:v>
                </c:pt>
                <c:pt idx="787">
                  <c:v>-1.1067672839506149E-2</c:v>
                </c:pt>
                <c:pt idx="788">
                  <c:v>-1.3439672839506147E-2</c:v>
                </c:pt>
                <c:pt idx="789">
                  <c:v>-1.2291672839506149E-2</c:v>
                </c:pt>
                <c:pt idx="790">
                  <c:v>-1.2889672839506146E-2</c:v>
                </c:pt>
                <c:pt idx="791">
                  <c:v>-1.1303672839506153E-2</c:v>
                </c:pt>
                <c:pt idx="792">
                  <c:v>-1.2369672839506152E-2</c:v>
                </c:pt>
                <c:pt idx="793">
                  <c:v>-1.0387672839506149E-2</c:v>
                </c:pt>
                <c:pt idx="794">
                  <c:v>-1.1489672839506151E-2</c:v>
                </c:pt>
                <c:pt idx="795">
                  <c:v>-1.1757672839506149E-2</c:v>
                </c:pt>
                <c:pt idx="796">
                  <c:v>-1.0919672839506149E-2</c:v>
                </c:pt>
                <c:pt idx="797">
                  <c:v>-1.1396672839506147E-2</c:v>
                </c:pt>
                <c:pt idx="798">
                  <c:v>-1.2335672839506153E-2</c:v>
                </c:pt>
                <c:pt idx="799">
                  <c:v>-1.1117672839506149E-2</c:v>
                </c:pt>
                <c:pt idx="800">
                  <c:v>-1.2656672839506148E-2</c:v>
                </c:pt>
                <c:pt idx="801">
                  <c:v>-1.2648672839506152E-2</c:v>
                </c:pt>
                <c:pt idx="802">
                  <c:v>-1.1667672839506151E-2</c:v>
                </c:pt>
                <c:pt idx="803">
                  <c:v>-1.2449672839506151E-2</c:v>
                </c:pt>
                <c:pt idx="804">
                  <c:v>-1.279067283950615E-2</c:v>
                </c:pt>
                <c:pt idx="805">
                  <c:v>-1.1348672839506148E-2</c:v>
                </c:pt>
                <c:pt idx="806">
                  <c:v>-1.3353672839506151E-2</c:v>
                </c:pt>
                <c:pt idx="807">
                  <c:v>-1.3389672839506149E-2</c:v>
                </c:pt>
                <c:pt idx="808">
                  <c:v>-1.2656672839506151E-2</c:v>
                </c:pt>
                <c:pt idx="809">
                  <c:v>-1.1417672839506149E-2</c:v>
                </c:pt>
                <c:pt idx="810">
                  <c:v>-1.053467283950615E-2</c:v>
                </c:pt>
                <c:pt idx="811">
                  <c:v>-1.0450672839506151E-2</c:v>
                </c:pt>
                <c:pt idx="812">
                  <c:v>-1.043667283950615E-2</c:v>
                </c:pt>
                <c:pt idx="813">
                  <c:v>-1.0884672839506152E-2</c:v>
                </c:pt>
                <c:pt idx="814">
                  <c:v>-1.0836672839506151E-2</c:v>
                </c:pt>
                <c:pt idx="815">
                  <c:v>-1.0449672839506149E-2</c:v>
                </c:pt>
                <c:pt idx="816">
                  <c:v>-9.9956728395061492E-3</c:v>
                </c:pt>
                <c:pt idx="817">
                  <c:v>-1.2212672839506153E-2</c:v>
                </c:pt>
                <c:pt idx="818">
                  <c:v>-1.1312672839506146E-2</c:v>
                </c:pt>
                <c:pt idx="819">
                  <c:v>-1.0437672839506152E-2</c:v>
                </c:pt>
                <c:pt idx="820">
                  <c:v>-1.2402672839506154E-2</c:v>
                </c:pt>
                <c:pt idx="821">
                  <c:v>-1.276667283950615E-2</c:v>
                </c:pt>
                <c:pt idx="822">
                  <c:v>-1.1901672839506147E-2</c:v>
                </c:pt>
                <c:pt idx="823">
                  <c:v>-1.1813672839506151E-2</c:v>
                </c:pt>
                <c:pt idx="824">
                  <c:v>-1.275567283950615E-2</c:v>
                </c:pt>
                <c:pt idx="825">
                  <c:v>-1.1048672839506153E-2</c:v>
                </c:pt>
                <c:pt idx="826">
                  <c:v>-1.1888672839506152E-2</c:v>
                </c:pt>
                <c:pt idx="827">
                  <c:v>-1.0730672839506147E-2</c:v>
                </c:pt>
                <c:pt idx="828">
                  <c:v>-1.0980672839506152E-2</c:v>
                </c:pt>
                <c:pt idx="829">
                  <c:v>-1.2229672839506149E-2</c:v>
                </c:pt>
                <c:pt idx="830">
                  <c:v>-1.1201672839506153E-2</c:v>
                </c:pt>
                <c:pt idx="831">
                  <c:v>-1.2353672839506148E-2</c:v>
                </c:pt>
                <c:pt idx="832">
                  <c:v>-1.2169672839506152E-2</c:v>
                </c:pt>
                <c:pt idx="833">
                  <c:v>-1.1921672839506152E-2</c:v>
                </c:pt>
                <c:pt idx="834">
                  <c:v>-9.7086728395061467E-3</c:v>
                </c:pt>
                <c:pt idx="835">
                  <c:v>-1.2511672839506148E-2</c:v>
                </c:pt>
                <c:pt idx="836">
                  <c:v>-1.1296672839506153E-2</c:v>
                </c:pt>
                <c:pt idx="837">
                  <c:v>-1.1005672839506151E-2</c:v>
                </c:pt>
                <c:pt idx="838">
                  <c:v>-1.2142672839506151E-2</c:v>
                </c:pt>
                <c:pt idx="839">
                  <c:v>-1.1760672839506152E-2</c:v>
                </c:pt>
                <c:pt idx="840">
                  <c:v>-1.1844672839506149E-2</c:v>
                </c:pt>
                <c:pt idx="841">
                  <c:v>-1.1287672839506147E-2</c:v>
                </c:pt>
                <c:pt idx="842">
                  <c:v>-1.1287672839506151E-2</c:v>
                </c:pt>
                <c:pt idx="843">
                  <c:v>-1.1209672839506147E-2</c:v>
                </c:pt>
                <c:pt idx="844">
                  <c:v>-1.3108672839506152E-2</c:v>
                </c:pt>
                <c:pt idx="845">
                  <c:v>-1.0635672839506153E-2</c:v>
                </c:pt>
                <c:pt idx="846">
                  <c:v>-1.1426672839506153E-2</c:v>
                </c:pt>
                <c:pt idx="847">
                  <c:v>-1.1476672839506151E-2</c:v>
                </c:pt>
                <c:pt idx="848">
                  <c:v>-1.2268672839506148E-2</c:v>
                </c:pt>
                <c:pt idx="849">
                  <c:v>-1.1585672839506154E-2</c:v>
                </c:pt>
                <c:pt idx="850">
                  <c:v>-1.0700672839506148E-2</c:v>
                </c:pt>
                <c:pt idx="851">
                  <c:v>-1.1718672839506152E-2</c:v>
                </c:pt>
                <c:pt idx="852">
                  <c:v>-1.1190672839506149E-2</c:v>
                </c:pt>
                <c:pt idx="853">
                  <c:v>-1.1247672839506152E-2</c:v>
                </c:pt>
                <c:pt idx="854">
                  <c:v>-1.165167283950615E-2</c:v>
                </c:pt>
                <c:pt idx="855">
                  <c:v>-1.2127672839506151E-2</c:v>
                </c:pt>
                <c:pt idx="856">
                  <c:v>-1.3524672839506152E-2</c:v>
                </c:pt>
                <c:pt idx="857">
                  <c:v>-1.2849672839506153E-2</c:v>
                </c:pt>
                <c:pt idx="858">
                  <c:v>-1.2803672839506147E-2</c:v>
                </c:pt>
                <c:pt idx="859">
                  <c:v>-1.3903672839506153E-2</c:v>
                </c:pt>
                <c:pt idx="860">
                  <c:v>-1.0763672839506147E-2</c:v>
                </c:pt>
                <c:pt idx="861">
                  <c:v>-1.2109672839506151E-2</c:v>
                </c:pt>
                <c:pt idx="862">
                  <c:v>-1.2839672839506149E-2</c:v>
                </c:pt>
                <c:pt idx="863">
                  <c:v>-1.2070672839506146E-2</c:v>
                </c:pt>
                <c:pt idx="864">
                  <c:v>-1.193567283950615E-2</c:v>
                </c:pt>
                <c:pt idx="865">
                  <c:v>-1.0992672839506151E-2</c:v>
                </c:pt>
                <c:pt idx="866">
                  <c:v>-1.3804672839506147E-2</c:v>
                </c:pt>
                <c:pt idx="867">
                  <c:v>-1.2168672839506149E-2</c:v>
                </c:pt>
                <c:pt idx="868">
                  <c:v>-1.1342672839506147E-2</c:v>
                </c:pt>
                <c:pt idx="869">
                  <c:v>-1.212167283950615E-2</c:v>
                </c:pt>
                <c:pt idx="870">
                  <c:v>-1.2491672839506149E-2</c:v>
                </c:pt>
                <c:pt idx="871">
                  <c:v>-1.2678672839506151E-2</c:v>
                </c:pt>
                <c:pt idx="872">
                  <c:v>-1.2038672839506152E-2</c:v>
                </c:pt>
                <c:pt idx="873">
                  <c:v>-1.0374672839506147E-2</c:v>
                </c:pt>
                <c:pt idx="874">
                  <c:v>-1.2311672839506151E-2</c:v>
                </c:pt>
                <c:pt idx="875">
                  <c:v>-1.0373672839506149E-2</c:v>
                </c:pt>
                <c:pt idx="876">
                  <c:v>-1.0987672839506147E-2</c:v>
                </c:pt>
                <c:pt idx="877">
                  <c:v>-1.2792672839506152E-2</c:v>
                </c:pt>
                <c:pt idx="878">
                  <c:v>-1.3267672839506148E-2</c:v>
                </c:pt>
                <c:pt idx="879">
                  <c:v>-1.291267283950615E-2</c:v>
                </c:pt>
                <c:pt idx="880">
                  <c:v>-1.1372672839506149E-2</c:v>
                </c:pt>
                <c:pt idx="881">
                  <c:v>-1.3064672839506151E-2</c:v>
                </c:pt>
                <c:pt idx="882">
                  <c:v>-1.1038672839506153E-2</c:v>
                </c:pt>
                <c:pt idx="883">
                  <c:v>-1.208967283950615E-2</c:v>
                </c:pt>
                <c:pt idx="884">
                  <c:v>-1.2908672839506153E-2</c:v>
                </c:pt>
                <c:pt idx="885">
                  <c:v>-1.3227672839506148E-2</c:v>
                </c:pt>
                <c:pt idx="886">
                  <c:v>-1.1927672839506147E-2</c:v>
                </c:pt>
                <c:pt idx="887">
                  <c:v>-1.244067283950615E-2</c:v>
                </c:pt>
                <c:pt idx="888">
                  <c:v>-1.399967283950615E-2</c:v>
                </c:pt>
                <c:pt idx="889">
                  <c:v>-1.0762672839506146E-2</c:v>
                </c:pt>
                <c:pt idx="890">
                  <c:v>-1.2304672839506149E-2</c:v>
                </c:pt>
                <c:pt idx="891">
                  <c:v>-1.3070672839506149E-2</c:v>
                </c:pt>
                <c:pt idx="892">
                  <c:v>-1.2519672839506149E-2</c:v>
                </c:pt>
                <c:pt idx="893">
                  <c:v>-1.071767283950615E-2</c:v>
                </c:pt>
                <c:pt idx="894">
                  <c:v>-1.4434672839506153E-2</c:v>
                </c:pt>
                <c:pt idx="895">
                  <c:v>-1.3393672839506149E-2</c:v>
                </c:pt>
                <c:pt idx="896">
                  <c:v>-1.2877672839506152E-2</c:v>
                </c:pt>
                <c:pt idx="897">
                  <c:v>-1.2537672839506152E-2</c:v>
                </c:pt>
                <c:pt idx="898">
                  <c:v>-1.1975672839506148E-2</c:v>
                </c:pt>
                <c:pt idx="899">
                  <c:v>-1.296567283950615E-2</c:v>
                </c:pt>
                <c:pt idx="900">
                  <c:v>-1.2950672839506152E-2</c:v>
                </c:pt>
                <c:pt idx="901">
                  <c:v>-1.3565672839506151E-2</c:v>
                </c:pt>
                <c:pt idx="902">
                  <c:v>-1.1242672839506147E-2</c:v>
                </c:pt>
                <c:pt idx="903">
                  <c:v>-1.2593672839506147E-2</c:v>
                </c:pt>
                <c:pt idx="904">
                  <c:v>-1.197767283950615E-2</c:v>
                </c:pt>
                <c:pt idx="905">
                  <c:v>-1.1159672839506146E-2</c:v>
                </c:pt>
                <c:pt idx="906">
                  <c:v>-1.3027672839506153E-2</c:v>
                </c:pt>
                <c:pt idx="907">
                  <c:v>-1.1208672839506148E-2</c:v>
                </c:pt>
                <c:pt idx="908">
                  <c:v>-1.1098672839506149E-2</c:v>
                </c:pt>
                <c:pt idx="909">
                  <c:v>-1.3615672839506153E-2</c:v>
                </c:pt>
                <c:pt idx="910">
                  <c:v>-1.0851672839506145E-2</c:v>
                </c:pt>
                <c:pt idx="911">
                  <c:v>-1.168967283950615E-2</c:v>
                </c:pt>
                <c:pt idx="912">
                  <c:v>-1.3587672839506149E-2</c:v>
                </c:pt>
                <c:pt idx="913">
                  <c:v>-1.2465672839506149E-2</c:v>
                </c:pt>
                <c:pt idx="914">
                  <c:v>-1.3361672839506152E-2</c:v>
                </c:pt>
                <c:pt idx="915">
                  <c:v>-1.1632672839506147E-2</c:v>
                </c:pt>
                <c:pt idx="916">
                  <c:v>-1.0448672839506151E-2</c:v>
                </c:pt>
                <c:pt idx="917">
                  <c:v>-1.3525672839506151E-2</c:v>
                </c:pt>
                <c:pt idx="918">
                  <c:v>-1.3860672839506146E-2</c:v>
                </c:pt>
                <c:pt idx="919">
                  <c:v>-1.3126672839506149E-2</c:v>
                </c:pt>
                <c:pt idx="920">
                  <c:v>-1.3620672839506151E-2</c:v>
                </c:pt>
                <c:pt idx="921">
                  <c:v>-1.3570672839506149E-2</c:v>
                </c:pt>
                <c:pt idx="922">
                  <c:v>-1.2047672839506151E-2</c:v>
                </c:pt>
                <c:pt idx="923">
                  <c:v>-1.3360672839506151E-2</c:v>
                </c:pt>
                <c:pt idx="924">
                  <c:v>-1.300467283950615E-2</c:v>
                </c:pt>
                <c:pt idx="925">
                  <c:v>-1.3071672839506148E-2</c:v>
                </c:pt>
                <c:pt idx="926">
                  <c:v>-1.3288672839506152E-2</c:v>
                </c:pt>
                <c:pt idx="927">
                  <c:v>-1.2535672839506153E-2</c:v>
                </c:pt>
                <c:pt idx="928">
                  <c:v>-1.4968672839506147E-2</c:v>
                </c:pt>
                <c:pt idx="929">
                  <c:v>-1.5382672839506147E-2</c:v>
                </c:pt>
                <c:pt idx="930">
                  <c:v>-1.5738672839506151E-2</c:v>
                </c:pt>
                <c:pt idx="931">
                  <c:v>-1.3860672839506151E-2</c:v>
                </c:pt>
                <c:pt idx="932">
                  <c:v>-1.4403672839506148E-2</c:v>
                </c:pt>
                <c:pt idx="933">
                  <c:v>-1.4035672839506148E-2</c:v>
                </c:pt>
                <c:pt idx="934">
                  <c:v>-1.4272672839506149E-2</c:v>
                </c:pt>
                <c:pt idx="935">
                  <c:v>-1.5691672839506149E-2</c:v>
                </c:pt>
                <c:pt idx="936">
                  <c:v>-1.3513672839506148E-2</c:v>
                </c:pt>
                <c:pt idx="937">
                  <c:v>-1.3390672839506151E-2</c:v>
                </c:pt>
                <c:pt idx="938">
                  <c:v>-1.3421672839506151E-2</c:v>
                </c:pt>
                <c:pt idx="939">
                  <c:v>-1.3658672839506152E-2</c:v>
                </c:pt>
                <c:pt idx="940">
                  <c:v>-1.4071672839506149E-2</c:v>
                </c:pt>
                <c:pt idx="941">
                  <c:v>-1.378467283950615E-2</c:v>
                </c:pt>
                <c:pt idx="942">
                  <c:v>-1.3905672839506149E-2</c:v>
                </c:pt>
                <c:pt idx="943">
                  <c:v>-1.606767283950615E-2</c:v>
                </c:pt>
                <c:pt idx="944">
                  <c:v>-1.4602672839506151E-2</c:v>
                </c:pt>
                <c:pt idx="945">
                  <c:v>-1.5674672839506149E-2</c:v>
                </c:pt>
                <c:pt idx="946">
                  <c:v>-1.3990672839506148E-2</c:v>
                </c:pt>
                <c:pt idx="947">
                  <c:v>-1.6058672839506152E-2</c:v>
                </c:pt>
                <c:pt idx="948">
                  <c:v>-1.4807672839506153E-2</c:v>
                </c:pt>
                <c:pt idx="949">
                  <c:v>-1.4932672839506153E-2</c:v>
                </c:pt>
                <c:pt idx="950">
                  <c:v>-1.4144672839506147E-2</c:v>
                </c:pt>
                <c:pt idx="951">
                  <c:v>-1.5186672839506152E-2</c:v>
                </c:pt>
                <c:pt idx="952">
                  <c:v>-1.6052672839506153E-2</c:v>
                </c:pt>
                <c:pt idx="953">
                  <c:v>-1.4206672839506152E-2</c:v>
                </c:pt>
                <c:pt idx="954">
                  <c:v>-1.4015672839506147E-2</c:v>
                </c:pt>
                <c:pt idx="955">
                  <c:v>-1.6122672839506146E-2</c:v>
                </c:pt>
                <c:pt idx="956">
                  <c:v>-1.4882672839506152E-2</c:v>
                </c:pt>
                <c:pt idx="957">
                  <c:v>-1.5393672839506149E-2</c:v>
                </c:pt>
                <c:pt idx="958">
                  <c:v>-1.3589672839506149E-2</c:v>
                </c:pt>
                <c:pt idx="959">
                  <c:v>-1.543967283950615E-2</c:v>
                </c:pt>
                <c:pt idx="960">
                  <c:v>-1.5590672839506147E-2</c:v>
                </c:pt>
                <c:pt idx="961">
                  <c:v>-1.3849672839506149E-2</c:v>
                </c:pt>
                <c:pt idx="962">
                  <c:v>-1.4083672839506151E-2</c:v>
                </c:pt>
                <c:pt idx="963">
                  <c:v>-1.4949672839506151E-2</c:v>
                </c:pt>
                <c:pt idx="964">
                  <c:v>-1.3933672839506146E-2</c:v>
                </c:pt>
                <c:pt idx="965">
                  <c:v>-1.5058672839506152E-2</c:v>
                </c:pt>
                <c:pt idx="966">
                  <c:v>-1.5448672839506149E-2</c:v>
                </c:pt>
                <c:pt idx="967">
                  <c:v>-1.487767283950615E-2</c:v>
                </c:pt>
                <c:pt idx="968">
                  <c:v>-1.3766672839506153E-2</c:v>
                </c:pt>
                <c:pt idx="969">
                  <c:v>-1.4131672839506152E-2</c:v>
                </c:pt>
                <c:pt idx="970">
                  <c:v>-1.2560672839506151E-2</c:v>
                </c:pt>
                <c:pt idx="971">
                  <c:v>-1.3658672839506152E-2</c:v>
                </c:pt>
                <c:pt idx="972">
                  <c:v>-1.4368672839506153E-2</c:v>
                </c:pt>
                <c:pt idx="973">
                  <c:v>-1.458267283950615E-2</c:v>
                </c:pt>
                <c:pt idx="974">
                  <c:v>-1.509067283950615E-2</c:v>
                </c:pt>
                <c:pt idx="975">
                  <c:v>-1.4737672839506147E-2</c:v>
                </c:pt>
                <c:pt idx="976">
                  <c:v>-1.4253672839506147E-2</c:v>
                </c:pt>
                <c:pt idx="977">
                  <c:v>-1.378867283950615E-2</c:v>
                </c:pt>
                <c:pt idx="978">
                  <c:v>-1.3138672839506149E-2</c:v>
                </c:pt>
                <c:pt idx="979">
                  <c:v>-1.2991672839506151E-2</c:v>
                </c:pt>
                <c:pt idx="980">
                  <c:v>-1.518967283950615E-2</c:v>
                </c:pt>
                <c:pt idx="981">
                  <c:v>-1.4246672839506149E-2</c:v>
                </c:pt>
                <c:pt idx="982">
                  <c:v>-1.3259672839506149E-2</c:v>
                </c:pt>
                <c:pt idx="983">
                  <c:v>-1.4671672839506152E-2</c:v>
                </c:pt>
                <c:pt idx="984">
                  <c:v>-1.4382672839506151E-2</c:v>
                </c:pt>
                <c:pt idx="985">
                  <c:v>-1.4820672839506149E-2</c:v>
                </c:pt>
                <c:pt idx="986">
                  <c:v>-1.3976672839506148E-2</c:v>
                </c:pt>
                <c:pt idx="987">
                  <c:v>-1.5029672839506149E-2</c:v>
                </c:pt>
                <c:pt idx="988">
                  <c:v>-1.406567283950615E-2</c:v>
                </c:pt>
                <c:pt idx="989">
                  <c:v>-1.6842672839506148E-2</c:v>
                </c:pt>
                <c:pt idx="990">
                  <c:v>-1.3167672839506154E-2</c:v>
                </c:pt>
                <c:pt idx="991">
                  <c:v>-1.4740672839506152E-2</c:v>
                </c:pt>
                <c:pt idx="992">
                  <c:v>-1.3373672839506148E-2</c:v>
                </c:pt>
                <c:pt idx="993">
                  <c:v>-1.4864672839506151E-2</c:v>
                </c:pt>
                <c:pt idx="994">
                  <c:v>-1.4310672839506149E-2</c:v>
                </c:pt>
                <c:pt idx="995">
                  <c:v>-1.5078672839506146E-2</c:v>
                </c:pt>
                <c:pt idx="996">
                  <c:v>-1.5238672839506154E-2</c:v>
                </c:pt>
                <c:pt idx="997">
                  <c:v>-1.5658672839506151E-2</c:v>
                </c:pt>
                <c:pt idx="998">
                  <c:v>-1.5517672839506148E-2</c:v>
                </c:pt>
                <c:pt idx="999">
                  <c:v>-1.498167283950615E-2</c:v>
                </c:pt>
                <c:pt idx="1000">
                  <c:v>-1.2368672839506153E-2</c:v>
                </c:pt>
                <c:pt idx="1001">
                  <c:v>-1.6037672839506148E-2</c:v>
                </c:pt>
                <c:pt idx="1002">
                  <c:v>-1.2298672839506145E-2</c:v>
                </c:pt>
                <c:pt idx="1003">
                  <c:v>-1.4778672839506152E-2</c:v>
                </c:pt>
                <c:pt idx="1004">
                  <c:v>-1.5484672839506148E-2</c:v>
                </c:pt>
                <c:pt idx="1005">
                  <c:v>-1.5054672839506154E-2</c:v>
                </c:pt>
                <c:pt idx="1006">
                  <c:v>-1.2677672839506153E-2</c:v>
                </c:pt>
                <c:pt idx="1007">
                  <c:v>-1.5372672839506153E-2</c:v>
                </c:pt>
                <c:pt idx="1008">
                  <c:v>-1.4455672839506146E-2</c:v>
                </c:pt>
                <c:pt idx="1009">
                  <c:v>-1.4240672839506151E-2</c:v>
                </c:pt>
                <c:pt idx="1010">
                  <c:v>-1.5872672839506149E-2</c:v>
                </c:pt>
                <c:pt idx="1011">
                  <c:v>-1.6411672839506147E-2</c:v>
                </c:pt>
                <c:pt idx="1012">
                  <c:v>-1.5119672839506146E-2</c:v>
                </c:pt>
                <c:pt idx="1013">
                  <c:v>-1.5083672839506148E-2</c:v>
                </c:pt>
                <c:pt idx="1014">
                  <c:v>-1.2191672839506153E-2</c:v>
                </c:pt>
                <c:pt idx="1015">
                  <c:v>-1.4253672839506154E-2</c:v>
                </c:pt>
                <c:pt idx="1016">
                  <c:v>-1.5210672839506148E-2</c:v>
                </c:pt>
                <c:pt idx="1017">
                  <c:v>-1.509267283950615E-2</c:v>
                </c:pt>
                <c:pt idx="1018">
                  <c:v>-1.364467283950615E-2</c:v>
                </c:pt>
                <c:pt idx="1019">
                  <c:v>-1.550367283950615E-2</c:v>
                </c:pt>
                <c:pt idx="1020">
                  <c:v>-1.4465672839506149E-2</c:v>
                </c:pt>
                <c:pt idx="1021">
                  <c:v>-1.6149672839506152E-2</c:v>
                </c:pt>
                <c:pt idx="1022">
                  <c:v>-1.3678672839506148E-2</c:v>
                </c:pt>
                <c:pt idx="1023">
                  <c:v>-1.5780672839506151E-2</c:v>
                </c:pt>
                <c:pt idx="1024">
                  <c:v>-1.377467283950615E-2</c:v>
                </c:pt>
                <c:pt idx="1025">
                  <c:v>-1.6141672839506151E-2</c:v>
                </c:pt>
                <c:pt idx="1026">
                  <c:v>-1.586267283950615E-2</c:v>
                </c:pt>
                <c:pt idx="1027">
                  <c:v>-1.4876672839506149E-2</c:v>
                </c:pt>
                <c:pt idx="1028">
                  <c:v>-1.5038672839506153E-2</c:v>
                </c:pt>
                <c:pt idx="1029">
                  <c:v>-1.5046672839506146E-2</c:v>
                </c:pt>
                <c:pt idx="1030">
                  <c:v>-1.6336672839506149E-2</c:v>
                </c:pt>
                <c:pt idx="1031">
                  <c:v>-1.5193672839506147E-2</c:v>
                </c:pt>
                <c:pt idx="1032">
                  <c:v>-1.4277672839506149E-2</c:v>
                </c:pt>
                <c:pt idx="1033">
                  <c:v>-1.6693672839506148E-2</c:v>
                </c:pt>
                <c:pt idx="1034">
                  <c:v>-1.5136672839506147E-2</c:v>
                </c:pt>
                <c:pt idx="1035">
                  <c:v>-1.4839672839506149E-2</c:v>
                </c:pt>
                <c:pt idx="1036">
                  <c:v>-1.4953672839506152E-2</c:v>
                </c:pt>
                <c:pt idx="1037">
                  <c:v>-1.3208672839506146E-2</c:v>
                </c:pt>
                <c:pt idx="1038">
                  <c:v>-1.452367283950615E-2</c:v>
                </c:pt>
                <c:pt idx="1039">
                  <c:v>-1.2578672839506151E-2</c:v>
                </c:pt>
                <c:pt idx="1040">
                  <c:v>-1.5372672839506153E-2</c:v>
                </c:pt>
                <c:pt idx="1041">
                  <c:v>-1.5621672839506148E-2</c:v>
                </c:pt>
                <c:pt idx="1042">
                  <c:v>-1.546867283950615E-2</c:v>
                </c:pt>
                <c:pt idx="1043">
                  <c:v>-1.4925672839506148E-2</c:v>
                </c:pt>
                <c:pt idx="1044">
                  <c:v>-1.4251672839506152E-2</c:v>
                </c:pt>
                <c:pt idx="1045">
                  <c:v>-1.4861672839506151E-2</c:v>
                </c:pt>
                <c:pt idx="1046">
                  <c:v>-1.4776672839506153E-2</c:v>
                </c:pt>
                <c:pt idx="1047">
                  <c:v>-1.5974672839506151E-2</c:v>
                </c:pt>
                <c:pt idx="1048">
                  <c:v>-1.6404672839506154E-2</c:v>
                </c:pt>
                <c:pt idx="1049">
                  <c:v>-1.500767283950615E-2</c:v>
                </c:pt>
                <c:pt idx="1050">
                  <c:v>-1.4678672839506152E-2</c:v>
                </c:pt>
                <c:pt idx="1051">
                  <c:v>-1.5835672839506154E-2</c:v>
                </c:pt>
                <c:pt idx="1052">
                  <c:v>-1.4442672839506149E-2</c:v>
                </c:pt>
                <c:pt idx="1053">
                  <c:v>-1.4873672839506148E-2</c:v>
                </c:pt>
                <c:pt idx="1054">
                  <c:v>-1.6064672839506154E-2</c:v>
                </c:pt>
                <c:pt idx="1055">
                  <c:v>-1.5145672839506151E-2</c:v>
                </c:pt>
                <c:pt idx="1056">
                  <c:v>-1.350167283950615E-2</c:v>
                </c:pt>
                <c:pt idx="1057">
                  <c:v>-1.5308672839506151E-2</c:v>
                </c:pt>
                <c:pt idx="1058">
                  <c:v>-1.5021672839506147E-2</c:v>
                </c:pt>
                <c:pt idx="1059">
                  <c:v>-1.5166672839506146E-2</c:v>
                </c:pt>
                <c:pt idx="1060">
                  <c:v>-1.5023672839506147E-2</c:v>
                </c:pt>
                <c:pt idx="1061">
                  <c:v>-1.4924672839506149E-2</c:v>
                </c:pt>
                <c:pt idx="1062">
                  <c:v>-1.629667283950615E-2</c:v>
                </c:pt>
                <c:pt idx="1063">
                  <c:v>-1.505467283950615E-2</c:v>
                </c:pt>
                <c:pt idx="1064">
                  <c:v>-1.4996672839506146E-2</c:v>
                </c:pt>
                <c:pt idx="1065">
                  <c:v>-1.452667283950615E-2</c:v>
                </c:pt>
                <c:pt idx="1066">
                  <c:v>-1.5014672839506147E-2</c:v>
                </c:pt>
                <c:pt idx="1067">
                  <c:v>-1.4321672839506147E-2</c:v>
                </c:pt>
                <c:pt idx="1068">
                  <c:v>-1.5197672839506148E-2</c:v>
                </c:pt>
                <c:pt idx="1069">
                  <c:v>-1.4788672839506148E-2</c:v>
                </c:pt>
                <c:pt idx="1070">
                  <c:v>-1.5595672839506152E-2</c:v>
                </c:pt>
                <c:pt idx="1071">
                  <c:v>-1.5549672839506151E-2</c:v>
                </c:pt>
                <c:pt idx="1072">
                  <c:v>-1.5672672839506151E-2</c:v>
                </c:pt>
                <c:pt idx="1073">
                  <c:v>-1.3474672839506147E-2</c:v>
                </c:pt>
                <c:pt idx="1074">
                  <c:v>-1.313267283950615E-2</c:v>
                </c:pt>
                <c:pt idx="1075">
                  <c:v>-1.4162672839506153E-2</c:v>
                </c:pt>
                <c:pt idx="1076">
                  <c:v>-1.4573672839506148E-2</c:v>
                </c:pt>
                <c:pt idx="1077">
                  <c:v>-1.4397672839506147E-2</c:v>
                </c:pt>
                <c:pt idx="1078">
                  <c:v>-1.3913672839506151E-2</c:v>
                </c:pt>
                <c:pt idx="1079">
                  <c:v>-1.4478672839506147E-2</c:v>
                </c:pt>
                <c:pt idx="1080">
                  <c:v>-1.4251672839506147E-2</c:v>
                </c:pt>
                <c:pt idx="1081">
                  <c:v>-1.398267283950615E-2</c:v>
                </c:pt>
                <c:pt idx="1082">
                  <c:v>-1.4321672839506147E-2</c:v>
                </c:pt>
                <c:pt idx="1083">
                  <c:v>-1.4676672839506147E-2</c:v>
                </c:pt>
                <c:pt idx="1084">
                  <c:v>-1.3878672839506152E-2</c:v>
                </c:pt>
                <c:pt idx="1085">
                  <c:v>-1.4226672839506153E-2</c:v>
                </c:pt>
                <c:pt idx="1086">
                  <c:v>-1.2424672839506148E-2</c:v>
                </c:pt>
                <c:pt idx="1087">
                  <c:v>-1.2738672839506148E-2</c:v>
                </c:pt>
                <c:pt idx="1088">
                  <c:v>-1.3181672839506151E-2</c:v>
                </c:pt>
                <c:pt idx="1089">
                  <c:v>-1.3785672839506147E-2</c:v>
                </c:pt>
                <c:pt idx="1090">
                  <c:v>-1.3817672839506148E-2</c:v>
                </c:pt>
                <c:pt idx="1091">
                  <c:v>-1.3951672839506147E-2</c:v>
                </c:pt>
                <c:pt idx="1092">
                  <c:v>-1.3659672839506153E-2</c:v>
                </c:pt>
                <c:pt idx="1093">
                  <c:v>-1.5329672839506153E-2</c:v>
                </c:pt>
                <c:pt idx="1094">
                  <c:v>-1.4618672839506153E-2</c:v>
                </c:pt>
                <c:pt idx="1095">
                  <c:v>-1.341367283950615E-2</c:v>
                </c:pt>
                <c:pt idx="1096">
                  <c:v>-1.2703672839506148E-2</c:v>
                </c:pt>
                <c:pt idx="1097">
                  <c:v>-1.4135672839506147E-2</c:v>
                </c:pt>
                <c:pt idx="1098">
                  <c:v>-1.3635672839506147E-2</c:v>
                </c:pt>
                <c:pt idx="1099">
                  <c:v>-1.4078672839506153E-2</c:v>
                </c:pt>
                <c:pt idx="1100">
                  <c:v>-1.4182672839506147E-2</c:v>
                </c:pt>
                <c:pt idx="1101">
                  <c:v>-1.3810672839506152E-2</c:v>
                </c:pt>
                <c:pt idx="1102">
                  <c:v>-1.4188672839506146E-2</c:v>
                </c:pt>
                <c:pt idx="1103">
                  <c:v>-1.3877672839506151E-2</c:v>
                </c:pt>
                <c:pt idx="1104">
                  <c:v>-1.2811672839506148E-2</c:v>
                </c:pt>
                <c:pt idx="1105">
                  <c:v>-1.2805672839506149E-2</c:v>
                </c:pt>
                <c:pt idx="1106">
                  <c:v>-1.354367283950615E-2</c:v>
                </c:pt>
                <c:pt idx="1107">
                  <c:v>-1.3246672839506148E-2</c:v>
                </c:pt>
                <c:pt idx="1108">
                  <c:v>-1.3996672839506152E-2</c:v>
                </c:pt>
                <c:pt idx="1109">
                  <c:v>-1.3291672839506146E-2</c:v>
                </c:pt>
                <c:pt idx="1110">
                  <c:v>-1.371867283950615E-2</c:v>
                </c:pt>
                <c:pt idx="1111">
                  <c:v>-1.283467283950615E-2</c:v>
                </c:pt>
                <c:pt idx="1112">
                  <c:v>-1.2420672839506148E-2</c:v>
                </c:pt>
                <c:pt idx="1113">
                  <c:v>-1.3001672839506147E-2</c:v>
                </c:pt>
                <c:pt idx="1114">
                  <c:v>-1.4528672839506146E-2</c:v>
                </c:pt>
                <c:pt idx="1115">
                  <c:v>-1.4501672839506152E-2</c:v>
                </c:pt>
                <c:pt idx="1116">
                  <c:v>-1.4446672839506148E-2</c:v>
                </c:pt>
                <c:pt idx="1117">
                  <c:v>-1.3436672839506151E-2</c:v>
                </c:pt>
                <c:pt idx="1118">
                  <c:v>-1.3854672839506151E-2</c:v>
                </c:pt>
                <c:pt idx="1119">
                  <c:v>-1.302167283950615E-2</c:v>
                </c:pt>
                <c:pt idx="1120">
                  <c:v>-1.4313672839506148E-2</c:v>
                </c:pt>
                <c:pt idx="1121">
                  <c:v>-1.3365672839506152E-2</c:v>
                </c:pt>
                <c:pt idx="1122">
                  <c:v>-1.3202672839506147E-2</c:v>
                </c:pt>
                <c:pt idx="1123">
                  <c:v>-1.3136672839506154E-2</c:v>
                </c:pt>
                <c:pt idx="1124">
                  <c:v>-1.3124672839506151E-2</c:v>
                </c:pt>
                <c:pt idx="1125">
                  <c:v>-1.3562672839506146E-2</c:v>
                </c:pt>
                <c:pt idx="1126">
                  <c:v>-1.2818672839506152E-2</c:v>
                </c:pt>
                <c:pt idx="1127">
                  <c:v>-1.292067283950615E-2</c:v>
                </c:pt>
                <c:pt idx="1128">
                  <c:v>-1.3257672839506148E-2</c:v>
                </c:pt>
                <c:pt idx="1129">
                  <c:v>-1.2574672839506151E-2</c:v>
                </c:pt>
                <c:pt idx="1130">
                  <c:v>-1.2624672839506149E-2</c:v>
                </c:pt>
                <c:pt idx="1131">
                  <c:v>-1.3210672839506148E-2</c:v>
                </c:pt>
                <c:pt idx="1132">
                  <c:v>-1.431367283950615E-2</c:v>
                </c:pt>
                <c:pt idx="1133">
                  <c:v>-1.3772672839506148E-2</c:v>
                </c:pt>
                <c:pt idx="1134">
                  <c:v>-1.2852672839506148E-2</c:v>
                </c:pt>
                <c:pt idx="1135">
                  <c:v>-1.2952672839506147E-2</c:v>
                </c:pt>
                <c:pt idx="1136">
                  <c:v>-1.2526672839506149E-2</c:v>
                </c:pt>
                <c:pt idx="1137">
                  <c:v>-1.2948672839506147E-2</c:v>
                </c:pt>
                <c:pt idx="1138">
                  <c:v>-1.1930672839506154E-2</c:v>
                </c:pt>
                <c:pt idx="1139">
                  <c:v>-1.1600672839506153E-2</c:v>
                </c:pt>
                <c:pt idx="1140">
                  <c:v>-1.2364672839506152E-2</c:v>
                </c:pt>
                <c:pt idx="1141">
                  <c:v>-1.171567283950615E-2</c:v>
                </c:pt>
                <c:pt idx="1142">
                  <c:v>-1.2186672839506148E-2</c:v>
                </c:pt>
                <c:pt idx="1143">
                  <c:v>-1.2986672839506152E-2</c:v>
                </c:pt>
                <c:pt idx="1144">
                  <c:v>-1.2512672839506151E-2</c:v>
                </c:pt>
                <c:pt idx="1145">
                  <c:v>-1.366867283950615E-2</c:v>
                </c:pt>
                <c:pt idx="1146">
                  <c:v>-1.389267283950615E-2</c:v>
                </c:pt>
                <c:pt idx="1147">
                  <c:v>-1.2404672839506152E-2</c:v>
                </c:pt>
                <c:pt idx="1148">
                  <c:v>-1.2238672839506148E-2</c:v>
                </c:pt>
                <c:pt idx="1149">
                  <c:v>-1.126967283950615E-2</c:v>
                </c:pt>
                <c:pt idx="1150">
                  <c:v>-1.2020672839506148E-2</c:v>
                </c:pt>
                <c:pt idx="1151">
                  <c:v>-1.252067283950615E-2</c:v>
                </c:pt>
                <c:pt idx="1152">
                  <c:v>-1.2908672839506146E-2</c:v>
                </c:pt>
                <c:pt idx="1153">
                  <c:v>-1.3119672839506153E-2</c:v>
                </c:pt>
                <c:pt idx="1154">
                  <c:v>-1.1826672839506147E-2</c:v>
                </c:pt>
                <c:pt idx="1155">
                  <c:v>-1.1171672839506151E-2</c:v>
                </c:pt>
                <c:pt idx="1156">
                  <c:v>-1.1922672839506147E-2</c:v>
                </c:pt>
                <c:pt idx="1157">
                  <c:v>-1.2330672839506146E-2</c:v>
                </c:pt>
                <c:pt idx="1158">
                  <c:v>-1.176067283950615E-2</c:v>
                </c:pt>
                <c:pt idx="1159">
                  <c:v>-1.2436672839506151E-2</c:v>
                </c:pt>
                <c:pt idx="1160">
                  <c:v>-1.1910672839506153E-2</c:v>
                </c:pt>
                <c:pt idx="1161">
                  <c:v>-1.150767283950615E-2</c:v>
                </c:pt>
                <c:pt idx="1162">
                  <c:v>-1.1725672839506153E-2</c:v>
                </c:pt>
                <c:pt idx="1163">
                  <c:v>-1.2044672839506148E-2</c:v>
                </c:pt>
                <c:pt idx="1164">
                  <c:v>-1.2256672839506152E-2</c:v>
                </c:pt>
                <c:pt idx="1165">
                  <c:v>-1.0971672839506154E-2</c:v>
                </c:pt>
                <c:pt idx="1166">
                  <c:v>-1.1713672839506147E-2</c:v>
                </c:pt>
                <c:pt idx="1167">
                  <c:v>-1.1076672839506151E-2</c:v>
                </c:pt>
                <c:pt idx="1168">
                  <c:v>-1.1732672839506152E-2</c:v>
                </c:pt>
                <c:pt idx="1169">
                  <c:v>-1.2226672839506151E-2</c:v>
                </c:pt>
                <c:pt idx="1170">
                  <c:v>-1.2255672839506147E-2</c:v>
                </c:pt>
                <c:pt idx="1171">
                  <c:v>-1.2040672839506147E-2</c:v>
                </c:pt>
                <c:pt idx="1172">
                  <c:v>-9.8496728395061472E-3</c:v>
                </c:pt>
                <c:pt idx="1173">
                  <c:v>-1.099367283950615E-2</c:v>
                </c:pt>
                <c:pt idx="1174">
                  <c:v>-1.1450672839506151E-2</c:v>
                </c:pt>
                <c:pt idx="1175">
                  <c:v>-1.2431672839506146E-2</c:v>
                </c:pt>
                <c:pt idx="1176">
                  <c:v>-1.1680672839506152E-2</c:v>
                </c:pt>
                <c:pt idx="1177">
                  <c:v>-1.1683672839506151E-2</c:v>
                </c:pt>
                <c:pt idx="1178">
                  <c:v>-1.010367283950615E-2</c:v>
                </c:pt>
                <c:pt idx="1179">
                  <c:v>-1.0458672839506149E-2</c:v>
                </c:pt>
                <c:pt idx="1180">
                  <c:v>-1.0891672839506148E-2</c:v>
                </c:pt>
                <c:pt idx="1181">
                  <c:v>-1.167167283950615E-2</c:v>
                </c:pt>
                <c:pt idx="1182">
                  <c:v>-1.2165672839506146E-2</c:v>
                </c:pt>
                <c:pt idx="1183">
                  <c:v>-1.089467283950615E-2</c:v>
                </c:pt>
                <c:pt idx="1184">
                  <c:v>-1.0715672839506149E-2</c:v>
                </c:pt>
                <c:pt idx="1185">
                  <c:v>-1.0937672839506149E-2</c:v>
                </c:pt>
                <c:pt idx="1186">
                  <c:v>-1.3624672839506148E-2</c:v>
                </c:pt>
                <c:pt idx="1187">
                  <c:v>-1.301767283950615E-2</c:v>
                </c:pt>
                <c:pt idx="1188">
                  <c:v>-1.2905672839506147E-2</c:v>
                </c:pt>
                <c:pt idx="1189">
                  <c:v>-1.0927672839506148E-2</c:v>
                </c:pt>
                <c:pt idx="1190">
                  <c:v>-1.1412672839506153E-2</c:v>
                </c:pt>
                <c:pt idx="1191">
                  <c:v>-1.0450672839506151E-2</c:v>
                </c:pt>
                <c:pt idx="1192">
                  <c:v>-9.8366728395061481E-3</c:v>
                </c:pt>
                <c:pt idx="1193">
                  <c:v>-1.0792672839506147E-2</c:v>
                </c:pt>
                <c:pt idx="1194">
                  <c:v>-1.1492672839506153E-2</c:v>
                </c:pt>
                <c:pt idx="1195">
                  <c:v>-1.0423672839506152E-2</c:v>
                </c:pt>
                <c:pt idx="1196">
                  <c:v>-1.1435672839506151E-2</c:v>
                </c:pt>
                <c:pt idx="1197">
                  <c:v>-1.0855672839506147E-2</c:v>
                </c:pt>
                <c:pt idx="1198">
                  <c:v>-1.0845672839506153E-2</c:v>
                </c:pt>
                <c:pt idx="1199">
                  <c:v>-1.0058672839506148E-2</c:v>
                </c:pt>
                <c:pt idx="1200">
                  <c:v>-1.0321672839506147E-2</c:v>
                </c:pt>
                <c:pt idx="1201">
                  <c:v>-1.0468672839506149E-2</c:v>
                </c:pt>
                <c:pt idx="1202">
                  <c:v>-9.9866728395061471E-3</c:v>
                </c:pt>
                <c:pt idx="1203">
                  <c:v>-1.1116672839506151E-2</c:v>
                </c:pt>
                <c:pt idx="1204">
                  <c:v>-1.0512672839506149E-2</c:v>
                </c:pt>
                <c:pt idx="1205">
                  <c:v>-1.0950672839506148E-2</c:v>
                </c:pt>
                <c:pt idx="1206">
                  <c:v>-8.9216728395061524E-3</c:v>
                </c:pt>
                <c:pt idx="1207">
                  <c:v>-1.2027672839506148E-2</c:v>
                </c:pt>
                <c:pt idx="1208">
                  <c:v>-1.0113672839506149E-2</c:v>
                </c:pt>
                <c:pt idx="1209">
                  <c:v>-1.0973672839506147E-2</c:v>
                </c:pt>
                <c:pt idx="1210">
                  <c:v>-9.3226728395061527E-3</c:v>
                </c:pt>
                <c:pt idx="1211">
                  <c:v>-1.054967283950615E-2</c:v>
                </c:pt>
                <c:pt idx="1212">
                  <c:v>-1.182767283950615E-2</c:v>
                </c:pt>
                <c:pt idx="1213">
                  <c:v>-1.0550672839506153E-2</c:v>
                </c:pt>
                <c:pt idx="1214">
                  <c:v>-9.8926728395061468E-3</c:v>
                </c:pt>
                <c:pt idx="1215">
                  <c:v>-1.0732672839506151E-2</c:v>
                </c:pt>
                <c:pt idx="1216">
                  <c:v>-1.0139672839506151E-2</c:v>
                </c:pt>
                <c:pt idx="1217">
                  <c:v>-1.0339672839506148E-2</c:v>
                </c:pt>
                <c:pt idx="1218">
                  <c:v>-9.7916728395061499E-3</c:v>
                </c:pt>
                <c:pt idx="1219">
                  <c:v>-1.1692672839506153E-2</c:v>
                </c:pt>
                <c:pt idx="1220">
                  <c:v>-1.0186672839506149E-2</c:v>
                </c:pt>
                <c:pt idx="1221">
                  <c:v>-1.1020672839506147E-2</c:v>
                </c:pt>
                <c:pt idx="1222">
                  <c:v>-9.4436728395061471E-3</c:v>
                </c:pt>
                <c:pt idx="1223">
                  <c:v>-1.1498672839506147E-2</c:v>
                </c:pt>
                <c:pt idx="1224">
                  <c:v>-9.5386728395061484E-3</c:v>
                </c:pt>
                <c:pt idx="1225">
                  <c:v>-9.1796728395061519E-3</c:v>
                </c:pt>
                <c:pt idx="1226">
                  <c:v>-8.9816728395061465E-3</c:v>
                </c:pt>
                <c:pt idx="1227">
                  <c:v>-9.2986728395061495E-3</c:v>
                </c:pt>
                <c:pt idx="1228">
                  <c:v>-9.5946728395061541E-3</c:v>
                </c:pt>
                <c:pt idx="1229">
                  <c:v>-9.7516728395061463E-3</c:v>
                </c:pt>
                <c:pt idx="1230">
                  <c:v>-9.9206728395061471E-3</c:v>
                </c:pt>
                <c:pt idx="1231">
                  <c:v>-9.5966728395061509E-3</c:v>
                </c:pt>
                <c:pt idx="1232">
                  <c:v>-9.8146728395061503E-3</c:v>
                </c:pt>
                <c:pt idx="1233">
                  <c:v>-9.2026728395061524E-3</c:v>
                </c:pt>
                <c:pt idx="1234">
                  <c:v>-8.6976728395061504E-3</c:v>
                </c:pt>
                <c:pt idx="1235">
                  <c:v>-1.046167283950615E-2</c:v>
                </c:pt>
                <c:pt idx="1236">
                  <c:v>-9.8316728395061483E-3</c:v>
                </c:pt>
                <c:pt idx="1237">
                  <c:v>-8.7836728395061531E-3</c:v>
                </c:pt>
                <c:pt idx="1238">
                  <c:v>-1.0831672839506147E-2</c:v>
                </c:pt>
                <c:pt idx="1239">
                  <c:v>-8.8156728395061487E-3</c:v>
                </c:pt>
                <c:pt idx="1240">
                  <c:v>-9.5296728395061498E-3</c:v>
                </c:pt>
                <c:pt idx="1241">
                  <c:v>-8.9486728395061534E-3</c:v>
                </c:pt>
                <c:pt idx="1242">
                  <c:v>-9.1986728395061501E-3</c:v>
                </c:pt>
                <c:pt idx="1243">
                  <c:v>-9.2256728395061494E-3</c:v>
                </c:pt>
                <c:pt idx="1244">
                  <c:v>-9.3976728395061496E-3</c:v>
                </c:pt>
                <c:pt idx="1245">
                  <c:v>-1.124667283950615E-2</c:v>
                </c:pt>
                <c:pt idx="1246">
                  <c:v>-8.3696728395061485E-3</c:v>
                </c:pt>
                <c:pt idx="1247">
                  <c:v>-9.9386728395061512E-3</c:v>
                </c:pt>
                <c:pt idx="1248">
                  <c:v>-9.493672839506152E-3</c:v>
                </c:pt>
                <c:pt idx="1249">
                  <c:v>-7.4136728395061535E-3</c:v>
                </c:pt>
                <c:pt idx="1250">
                  <c:v>-8.2376728395061501E-3</c:v>
                </c:pt>
                <c:pt idx="1251">
                  <c:v>-7.6486728395061526E-3</c:v>
                </c:pt>
                <c:pt idx="1252">
                  <c:v>-9.2206728395061513E-3</c:v>
                </c:pt>
                <c:pt idx="1253">
                  <c:v>-7.6686728395061465E-3</c:v>
                </c:pt>
                <c:pt idx="1254">
                  <c:v>-9.6726728395061523E-3</c:v>
                </c:pt>
                <c:pt idx="1255">
                  <c:v>-9.1746728395061469E-3</c:v>
                </c:pt>
                <c:pt idx="1256">
                  <c:v>-8.4956728395061531E-3</c:v>
                </c:pt>
                <c:pt idx="1257">
                  <c:v>-9.5086728395061514E-3</c:v>
                </c:pt>
                <c:pt idx="1258">
                  <c:v>-9.0506728395061496E-3</c:v>
                </c:pt>
                <c:pt idx="1259">
                  <c:v>-9.8896728395061508E-3</c:v>
                </c:pt>
                <c:pt idx="1260">
                  <c:v>-9.2586728395061529E-3</c:v>
                </c:pt>
                <c:pt idx="1261">
                  <c:v>-8.9486728395061499E-3</c:v>
                </c:pt>
                <c:pt idx="1262">
                  <c:v>-9.5076728395061469E-3</c:v>
                </c:pt>
                <c:pt idx="1263">
                  <c:v>-8.3536728395061516E-3</c:v>
                </c:pt>
                <c:pt idx="1264">
                  <c:v>-7.9346728395061471E-3</c:v>
                </c:pt>
                <c:pt idx="1265">
                  <c:v>-8.1496728395061523E-3</c:v>
                </c:pt>
                <c:pt idx="1266">
                  <c:v>-8.5846728395061519E-3</c:v>
                </c:pt>
                <c:pt idx="1267">
                  <c:v>-7.6616728395061499E-3</c:v>
                </c:pt>
                <c:pt idx="1268">
                  <c:v>-8.5806728395061479E-3</c:v>
                </c:pt>
                <c:pt idx="1269">
                  <c:v>-7.8166728395061471E-3</c:v>
                </c:pt>
                <c:pt idx="1270">
                  <c:v>-8.0966728395061461E-3</c:v>
                </c:pt>
                <c:pt idx="1271">
                  <c:v>-8.82567283950615E-3</c:v>
                </c:pt>
                <c:pt idx="1272">
                  <c:v>-8.3856728395061472E-3</c:v>
                </c:pt>
                <c:pt idx="1273">
                  <c:v>-7.6866728395061472E-3</c:v>
                </c:pt>
                <c:pt idx="1274">
                  <c:v>-6.5976728395061527E-3</c:v>
                </c:pt>
                <c:pt idx="1275">
                  <c:v>-8.7776728395061523E-3</c:v>
                </c:pt>
                <c:pt idx="1276">
                  <c:v>-8.8146728395061512E-3</c:v>
                </c:pt>
                <c:pt idx="1277">
                  <c:v>-6.3836728395061468E-3</c:v>
                </c:pt>
                <c:pt idx="1278">
                  <c:v>-1.016867283950615E-2</c:v>
                </c:pt>
                <c:pt idx="1279">
                  <c:v>-8.170672839506149E-3</c:v>
                </c:pt>
                <c:pt idx="1280">
                  <c:v>-9.8176728395061533E-3</c:v>
                </c:pt>
                <c:pt idx="1281">
                  <c:v>-6.5906728395061474E-3</c:v>
                </c:pt>
                <c:pt idx="1282">
                  <c:v>-7.8096728395061488E-3</c:v>
                </c:pt>
                <c:pt idx="1283">
                  <c:v>-8.1116728395061524E-3</c:v>
                </c:pt>
                <c:pt idx="1284">
                  <c:v>-7.6566728395061536E-3</c:v>
                </c:pt>
                <c:pt idx="1285">
                  <c:v>-7.5976728395061466E-3</c:v>
                </c:pt>
                <c:pt idx="1286">
                  <c:v>-6.6676728395061516E-3</c:v>
                </c:pt>
                <c:pt idx="1287">
                  <c:v>-7.2806728395061505E-3</c:v>
                </c:pt>
                <c:pt idx="1288">
                  <c:v>-7.1816728395061469E-3</c:v>
                </c:pt>
                <c:pt idx="1289">
                  <c:v>-6.3016728395061498E-3</c:v>
                </c:pt>
                <c:pt idx="1290">
                  <c:v>-6.8456728395061509E-3</c:v>
                </c:pt>
                <c:pt idx="1291">
                  <c:v>-9.6926728395061498E-3</c:v>
                </c:pt>
                <c:pt idx="1292">
                  <c:v>-8.8186728395061517E-3</c:v>
                </c:pt>
                <c:pt idx="1293">
                  <c:v>-8.1366728395061497E-3</c:v>
                </c:pt>
                <c:pt idx="1294">
                  <c:v>-7.9336728395061513E-3</c:v>
                </c:pt>
                <c:pt idx="1295">
                  <c:v>-7.3666728395061498E-3</c:v>
                </c:pt>
                <c:pt idx="1296">
                  <c:v>-7.5936728395061496E-3</c:v>
                </c:pt>
                <c:pt idx="1297">
                  <c:v>-8.6916728395061479E-3</c:v>
                </c:pt>
                <c:pt idx="1298">
                  <c:v>-7.4026728395061511E-3</c:v>
                </c:pt>
                <c:pt idx="1299">
                  <c:v>-4.7876728395061519E-3</c:v>
                </c:pt>
                <c:pt idx="1300">
                  <c:v>7.4661271604938503E-3</c:v>
                </c:pt>
                <c:pt idx="1301">
                  <c:v>2.7484177160493853E-2</c:v>
                </c:pt>
                <c:pt idx="1302">
                  <c:v>2.7484127160493848E-2</c:v>
                </c:pt>
                <c:pt idx="1303">
                  <c:v>2.7484157160493853E-2</c:v>
                </c:pt>
                <c:pt idx="1304">
                  <c:v>-9.2756728395061508E-3</c:v>
                </c:pt>
                <c:pt idx="1305">
                  <c:v>-4.9616728395061472E-3</c:v>
                </c:pt>
                <c:pt idx="1306">
                  <c:v>-2.9306728395061508E-3</c:v>
                </c:pt>
                <c:pt idx="1307">
                  <c:v>-1.0716728395061513E-3</c:v>
                </c:pt>
                <c:pt idx="1308">
                  <c:v>7.9132716049385224E-4</c:v>
                </c:pt>
                <c:pt idx="1309">
                  <c:v>-6.7283950614879795E-7</c:v>
                </c:pt>
                <c:pt idx="1310">
                  <c:v>-2.9186728395061493E-3</c:v>
                </c:pt>
                <c:pt idx="1311">
                  <c:v>-3.1376728395061514E-3</c:v>
                </c:pt>
                <c:pt idx="1312">
                  <c:v>-4.4256728395061472E-3</c:v>
                </c:pt>
                <c:pt idx="1313">
                  <c:v>-6.7336728395061534E-3</c:v>
                </c:pt>
                <c:pt idx="1314">
                  <c:v>-6.6136728395061479E-3</c:v>
                </c:pt>
                <c:pt idx="1315">
                  <c:v>-7.5246728395061534E-3</c:v>
                </c:pt>
                <c:pt idx="1316">
                  <c:v>-7.6146728395061463E-3</c:v>
                </c:pt>
                <c:pt idx="1317">
                  <c:v>-7.2986728395061495E-3</c:v>
                </c:pt>
                <c:pt idx="1318">
                  <c:v>-7.8666728395061503E-3</c:v>
                </c:pt>
                <c:pt idx="1319">
                  <c:v>-8.7536728395061509E-3</c:v>
                </c:pt>
                <c:pt idx="1320">
                  <c:v>-7.5326728395061528E-3</c:v>
                </c:pt>
                <c:pt idx="1321">
                  <c:v>-9.2326728395061512E-3</c:v>
                </c:pt>
                <c:pt idx="1322">
                  <c:v>-7.7046728395061478E-3</c:v>
                </c:pt>
                <c:pt idx="1323">
                  <c:v>-5.7286728395061475E-3</c:v>
                </c:pt>
                <c:pt idx="1324">
                  <c:v>-7.8496728395061471E-3</c:v>
                </c:pt>
                <c:pt idx="1325">
                  <c:v>-8.7996728395061466E-3</c:v>
                </c:pt>
                <c:pt idx="1326">
                  <c:v>-6.1656728395061474E-3</c:v>
                </c:pt>
                <c:pt idx="1327">
                  <c:v>-8.06067283950615E-3</c:v>
                </c:pt>
                <c:pt idx="1328">
                  <c:v>-8.4386728395061481E-3</c:v>
                </c:pt>
                <c:pt idx="1329">
                  <c:v>-6.1926728395061536E-3</c:v>
                </c:pt>
                <c:pt idx="1330">
                  <c:v>-7.4566728395061479E-3</c:v>
                </c:pt>
                <c:pt idx="1331">
                  <c:v>-6.4866728395061492E-3</c:v>
                </c:pt>
                <c:pt idx="1332">
                  <c:v>-5.7186728395061497E-3</c:v>
                </c:pt>
                <c:pt idx="1333">
                  <c:v>-5.8426728395061488E-3</c:v>
                </c:pt>
                <c:pt idx="1334">
                  <c:v>-7.9806728395061498E-3</c:v>
                </c:pt>
                <c:pt idx="1335">
                  <c:v>-7.8536728395061477E-3</c:v>
                </c:pt>
                <c:pt idx="1336">
                  <c:v>-6.7906728395061462E-3</c:v>
                </c:pt>
                <c:pt idx="1337">
                  <c:v>-7.0036728395061476E-3</c:v>
                </c:pt>
                <c:pt idx="1338">
                  <c:v>-7.2106728395061534E-3</c:v>
                </c:pt>
                <c:pt idx="1339">
                  <c:v>-7.0626728395061476E-3</c:v>
                </c:pt>
                <c:pt idx="1340">
                  <c:v>-8.4466728395061474E-3</c:v>
                </c:pt>
                <c:pt idx="1341">
                  <c:v>-7.8466728395061476E-3</c:v>
                </c:pt>
                <c:pt idx="1342">
                  <c:v>-6.3966728395061529E-3</c:v>
                </c:pt>
                <c:pt idx="1343">
                  <c:v>-7.717672839506147E-3</c:v>
                </c:pt>
                <c:pt idx="1344">
                  <c:v>-7.1846728395061482E-3</c:v>
                </c:pt>
                <c:pt idx="1345">
                  <c:v>-7.2076728395061469E-3</c:v>
                </c:pt>
                <c:pt idx="1346">
                  <c:v>-7.2296728395061498E-3</c:v>
                </c:pt>
                <c:pt idx="1347">
                  <c:v>-6.6866728395061515E-3</c:v>
                </c:pt>
                <c:pt idx="1348">
                  <c:v>-6.8676728395061504E-3</c:v>
                </c:pt>
                <c:pt idx="1349">
                  <c:v>-7.9266728395061461E-3</c:v>
                </c:pt>
                <c:pt idx="1350">
                  <c:v>-6.6966728395061528E-3</c:v>
                </c:pt>
                <c:pt idx="1351">
                  <c:v>-8.3556728395061484E-3</c:v>
                </c:pt>
                <c:pt idx="1352">
                  <c:v>-8.0586728395061515E-3</c:v>
                </c:pt>
                <c:pt idx="1353">
                  <c:v>-6.3466728395061497E-3</c:v>
                </c:pt>
                <c:pt idx="1354">
                  <c:v>-5.2926728395061521E-3</c:v>
                </c:pt>
                <c:pt idx="1355">
                  <c:v>-7.1646728395061508E-3</c:v>
                </c:pt>
                <c:pt idx="1356">
                  <c:v>-5.6626728395061526E-3</c:v>
                </c:pt>
                <c:pt idx="1357">
                  <c:v>-6.1006728395061483E-3</c:v>
                </c:pt>
                <c:pt idx="1358">
                  <c:v>-6.2186728395061484E-3</c:v>
                </c:pt>
                <c:pt idx="1359">
                  <c:v>-5.5286728395061522E-3</c:v>
                </c:pt>
                <c:pt idx="1360">
                  <c:v>-6.861672839506153E-3</c:v>
                </c:pt>
                <c:pt idx="1361">
                  <c:v>-8.3536728395061498E-3</c:v>
                </c:pt>
                <c:pt idx="1362">
                  <c:v>-7.6536728395061523E-3</c:v>
                </c:pt>
                <c:pt idx="1363">
                  <c:v>-9.2199728395061503E-3</c:v>
                </c:pt>
                <c:pt idx="1364">
                  <c:v>-6.6586728395061495E-3</c:v>
                </c:pt>
                <c:pt idx="1365">
                  <c:v>-5.6916728395061504E-3</c:v>
                </c:pt>
                <c:pt idx="1366">
                  <c:v>-8.2486728395061524E-3</c:v>
                </c:pt>
                <c:pt idx="1367">
                  <c:v>-5.1776728395061464E-3</c:v>
                </c:pt>
                <c:pt idx="1368">
                  <c:v>-8.5796728395061504E-3</c:v>
                </c:pt>
                <c:pt idx="1369">
                  <c:v>-7.6626728395061492E-3</c:v>
                </c:pt>
                <c:pt idx="1370">
                  <c:v>-6.0616728395061527E-3</c:v>
                </c:pt>
                <c:pt idx="1371">
                  <c:v>-5.396672839506152E-3</c:v>
                </c:pt>
                <c:pt idx="1372">
                  <c:v>-4.3786728395061487E-3</c:v>
                </c:pt>
                <c:pt idx="1373">
                  <c:v>-6.6738728395061529E-3</c:v>
                </c:pt>
                <c:pt idx="1374">
                  <c:v>-5.0916728395061523E-3</c:v>
                </c:pt>
                <c:pt idx="1375">
                  <c:v>-3.6316728395061476E-3</c:v>
                </c:pt>
                <c:pt idx="1376">
                  <c:v>-6.4386728395061481E-3</c:v>
                </c:pt>
                <c:pt idx="1377">
                  <c:v>-7.1803728395061477E-3</c:v>
                </c:pt>
                <c:pt idx="1378">
                  <c:v>-5.785672839506149E-3</c:v>
                </c:pt>
                <c:pt idx="1379">
                  <c:v>-6.3896728395061528E-3</c:v>
                </c:pt>
                <c:pt idx="1380">
                  <c:v>-6.201672839506147E-3</c:v>
                </c:pt>
                <c:pt idx="1381">
                  <c:v>-7.1456728395061474E-3</c:v>
                </c:pt>
                <c:pt idx="1382">
                  <c:v>-6.8166728395061531E-3</c:v>
                </c:pt>
                <c:pt idx="1383">
                  <c:v>-6.4486728395061459E-3</c:v>
                </c:pt>
                <c:pt idx="1384">
                  <c:v>-5.3006728395061532E-3</c:v>
                </c:pt>
                <c:pt idx="1385">
                  <c:v>-4.9016728395061479E-3</c:v>
                </c:pt>
                <c:pt idx="1386">
                  <c:v>-5.9066728395061521E-3</c:v>
                </c:pt>
                <c:pt idx="1387">
                  <c:v>-7.0886728395061511E-3</c:v>
                </c:pt>
                <c:pt idx="1388">
                  <c:v>-5.4836728395061471E-3</c:v>
                </c:pt>
                <c:pt idx="1389">
                  <c:v>-6.4546728395061485E-3</c:v>
                </c:pt>
                <c:pt idx="1390">
                  <c:v>-7.9666728395061479E-3</c:v>
                </c:pt>
                <c:pt idx="1391">
                  <c:v>-5.8046728395061524E-3</c:v>
                </c:pt>
                <c:pt idx="1392">
                  <c:v>-6.6436728395061501E-3</c:v>
                </c:pt>
                <c:pt idx="1393">
                  <c:v>-3.9806728395061532E-3</c:v>
                </c:pt>
                <c:pt idx="1394">
                  <c:v>-6.1036728395061513E-3</c:v>
                </c:pt>
                <c:pt idx="1395">
                  <c:v>-5.0546728395061483E-3</c:v>
                </c:pt>
                <c:pt idx="1396">
                  <c:v>-5.0046728395061486E-3</c:v>
                </c:pt>
                <c:pt idx="1397">
                  <c:v>-6.705672839506148E-3</c:v>
                </c:pt>
                <c:pt idx="1398">
                  <c:v>-4.6846728395061529E-3</c:v>
                </c:pt>
                <c:pt idx="1399">
                  <c:v>-6.5866728395061521E-3</c:v>
                </c:pt>
                <c:pt idx="1400">
                  <c:v>-6.006672839506148E-3</c:v>
                </c:pt>
                <c:pt idx="1401">
                  <c:v>-6.2356728395061498E-3</c:v>
                </c:pt>
                <c:pt idx="1402">
                  <c:v>-4.6706728395061528E-3</c:v>
                </c:pt>
                <c:pt idx="1403">
                  <c:v>-5.1366728395061522E-3</c:v>
                </c:pt>
                <c:pt idx="1404">
                  <c:v>-5.0116728395061521E-3</c:v>
                </c:pt>
                <c:pt idx="1405">
                  <c:v>-5.2176728395061482E-3</c:v>
                </c:pt>
                <c:pt idx="1406">
                  <c:v>-5.7386728395061506E-3</c:v>
                </c:pt>
                <c:pt idx="1407">
                  <c:v>-6.1996728395061519E-3</c:v>
                </c:pt>
                <c:pt idx="1408">
                  <c:v>-7.7369728395061503E-3</c:v>
                </c:pt>
                <c:pt idx="1409">
                  <c:v>-5.001672839506149E-3</c:v>
                </c:pt>
                <c:pt idx="1410">
                  <c:v>-3.5016728395061477E-3</c:v>
                </c:pt>
                <c:pt idx="1411">
                  <c:v>-5.4586728395061498E-3</c:v>
                </c:pt>
                <c:pt idx="1412">
                  <c:v>-6.120672839506151E-3</c:v>
                </c:pt>
                <c:pt idx="1413">
                  <c:v>-5.3566728395061484E-3</c:v>
                </c:pt>
                <c:pt idx="1414">
                  <c:v>-5.2915728395061534E-3</c:v>
                </c:pt>
                <c:pt idx="1415">
                  <c:v>-5.6386728395061477E-3</c:v>
                </c:pt>
                <c:pt idx="1416">
                  <c:v>-4.9846728395061494E-3</c:v>
                </c:pt>
                <c:pt idx="1417">
                  <c:v>-5.3636728395061537E-3</c:v>
                </c:pt>
                <c:pt idx="1418">
                  <c:v>-6.1156728395061477E-3</c:v>
                </c:pt>
                <c:pt idx="1419">
                  <c:v>-5.4636728395061479E-3</c:v>
                </c:pt>
                <c:pt idx="1420">
                  <c:v>-8.1524728395061478E-3</c:v>
                </c:pt>
                <c:pt idx="1421">
                  <c:v>-8.5620728395061473E-3</c:v>
                </c:pt>
                <c:pt idx="1422">
                  <c:v>-4.2046728395061517E-3</c:v>
                </c:pt>
                <c:pt idx="1423">
                  <c:v>-4.3226728395061483E-3</c:v>
                </c:pt>
                <c:pt idx="1424">
                  <c:v>-6.6266728395061522E-3</c:v>
                </c:pt>
                <c:pt idx="1425">
                  <c:v>-5.9166728395061499E-3</c:v>
                </c:pt>
                <c:pt idx="1426">
                  <c:v>-6.0096728395061527E-3</c:v>
                </c:pt>
                <c:pt idx="1427">
                  <c:v>-6.403672839506146E-3</c:v>
                </c:pt>
                <c:pt idx="1428">
                  <c:v>-5.5196728395061536E-3</c:v>
                </c:pt>
                <c:pt idx="1429">
                  <c:v>-5.8216728395061486E-3</c:v>
                </c:pt>
                <c:pt idx="1430">
                  <c:v>-5.1816728395061486E-3</c:v>
                </c:pt>
                <c:pt idx="1431">
                  <c:v>-5.4536728395061483E-3</c:v>
                </c:pt>
                <c:pt idx="1432">
                  <c:v>-4.2486728395061471E-3</c:v>
                </c:pt>
                <c:pt idx="1433">
                  <c:v>-5.1086728395061468E-3</c:v>
                </c:pt>
                <c:pt idx="1434">
                  <c:v>-5.2276728395061478E-3</c:v>
                </c:pt>
                <c:pt idx="1435">
                  <c:v>-6.0546728395061509E-3</c:v>
                </c:pt>
                <c:pt idx="1436">
                  <c:v>-5.8856728395061501E-3</c:v>
                </c:pt>
                <c:pt idx="1437">
                  <c:v>-4.6606728395061532E-3</c:v>
                </c:pt>
                <c:pt idx="1438">
                  <c:v>-4.0586728395061479E-3</c:v>
                </c:pt>
                <c:pt idx="1439">
                  <c:v>-6.9776728395061459E-3</c:v>
                </c:pt>
                <c:pt idx="1440">
                  <c:v>-6.9386728395061485E-3</c:v>
                </c:pt>
                <c:pt idx="1441">
                  <c:v>-4.5246728395061473E-3</c:v>
                </c:pt>
                <c:pt idx="1442">
                  <c:v>-6.8546728395061512E-3</c:v>
                </c:pt>
                <c:pt idx="1443">
                  <c:v>-5.4506728395061523E-3</c:v>
                </c:pt>
                <c:pt idx="1444">
                  <c:v>-6.2736728395061513E-3</c:v>
                </c:pt>
                <c:pt idx="1445">
                  <c:v>-4.9986728395061512E-3</c:v>
                </c:pt>
                <c:pt idx="1446">
                  <c:v>-6.235672839506148E-3</c:v>
                </c:pt>
                <c:pt idx="1447">
                  <c:v>-4.8806728395061495E-3</c:v>
                </c:pt>
                <c:pt idx="1448">
                  <c:v>-5.84567283950615E-3</c:v>
                </c:pt>
                <c:pt idx="1449">
                  <c:v>-7.5806728395061505E-3</c:v>
                </c:pt>
                <c:pt idx="1450">
                  <c:v>-6.0936728395061465E-3</c:v>
                </c:pt>
                <c:pt idx="1451">
                  <c:v>-3.2686728395061489E-3</c:v>
                </c:pt>
                <c:pt idx="1452">
                  <c:v>-4.547672839506153E-3</c:v>
                </c:pt>
                <c:pt idx="1453">
                  <c:v>-5.2186728395061509E-3</c:v>
                </c:pt>
                <c:pt idx="1454">
                  <c:v>-4.7276728395061508E-3</c:v>
                </c:pt>
                <c:pt idx="1455">
                  <c:v>-5.2116728395061474E-3</c:v>
                </c:pt>
                <c:pt idx="1456">
                  <c:v>-6.2796728395061504E-3</c:v>
                </c:pt>
                <c:pt idx="1457">
                  <c:v>-6.144672839506149E-3</c:v>
                </c:pt>
                <c:pt idx="1458">
                  <c:v>-6.036672839506152E-3</c:v>
                </c:pt>
                <c:pt idx="1459">
                  <c:v>-6.1386728395061499E-3</c:v>
                </c:pt>
                <c:pt idx="1460">
                  <c:v>-5.3246728395061529E-3</c:v>
                </c:pt>
                <c:pt idx="1461">
                  <c:v>-4.8846728395061517E-3</c:v>
                </c:pt>
                <c:pt idx="1462">
                  <c:v>-5.4306728395061496E-3</c:v>
                </c:pt>
                <c:pt idx="1463">
                  <c:v>-3.137672839506148E-3</c:v>
                </c:pt>
                <c:pt idx="1464">
                  <c:v>-3.1236728395061513E-3</c:v>
                </c:pt>
                <c:pt idx="1465">
                  <c:v>-2.890672839506149E-3</c:v>
                </c:pt>
                <c:pt idx="1466">
                  <c:v>-3.877672839506149E-3</c:v>
                </c:pt>
                <c:pt idx="1467">
                  <c:v>-6.1906728395061516E-3</c:v>
                </c:pt>
                <c:pt idx="1468">
                  <c:v>-4.7576728395061479E-3</c:v>
                </c:pt>
                <c:pt idx="1469">
                  <c:v>-3.601672839506154E-3</c:v>
                </c:pt>
                <c:pt idx="1470">
                  <c:v>-2.7516728395061505E-3</c:v>
                </c:pt>
                <c:pt idx="1471">
                  <c:v>-4.8636728395061515E-3</c:v>
                </c:pt>
                <c:pt idx="1472">
                  <c:v>-3.8636728395061489E-3</c:v>
                </c:pt>
                <c:pt idx="1473">
                  <c:v>-2.9726728395061477E-3</c:v>
                </c:pt>
                <c:pt idx="1474">
                  <c:v>-4.739672839506149E-3</c:v>
                </c:pt>
                <c:pt idx="1475">
                  <c:v>-6.3836728395061468E-3</c:v>
                </c:pt>
                <c:pt idx="1476">
                  <c:v>-5.1766728395061471E-3</c:v>
                </c:pt>
                <c:pt idx="1477">
                  <c:v>-6.9746728395061516E-3</c:v>
                </c:pt>
                <c:pt idx="1478">
                  <c:v>-6.0086728395061465E-3</c:v>
                </c:pt>
                <c:pt idx="1479">
                  <c:v>-5.8216728395061486E-3</c:v>
                </c:pt>
                <c:pt idx="1480">
                  <c:v>-5.081672839506151E-3</c:v>
                </c:pt>
                <c:pt idx="1481">
                  <c:v>-4.4396728395061473E-3</c:v>
                </c:pt>
                <c:pt idx="1482">
                  <c:v>-3.1156728395061468E-3</c:v>
                </c:pt>
                <c:pt idx="1483">
                  <c:v>-6.1366728395061531E-3</c:v>
                </c:pt>
                <c:pt idx="1484">
                  <c:v>-5.2946728395061489E-3</c:v>
                </c:pt>
                <c:pt idx="1485">
                  <c:v>-4.0066728395061531E-3</c:v>
                </c:pt>
                <c:pt idx="1486">
                  <c:v>-4.5116728395061517E-3</c:v>
                </c:pt>
                <c:pt idx="1487">
                  <c:v>-3.5566728395061472E-3</c:v>
                </c:pt>
                <c:pt idx="1488">
                  <c:v>-1.9976728395061476E-3</c:v>
                </c:pt>
                <c:pt idx="1489">
                  <c:v>-3.8566728395061506E-3</c:v>
                </c:pt>
                <c:pt idx="1490">
                  <c:v>-4.016672839506151E-3</c:v>
                </c:pt>
                <c:pt idx="1491">
                  <c:v>-3.5316728395061482E-3</c:v>
                </c:pt>
                <c:pt idx="1492">
                  <c:v>-4.6996728395061488E-3</c:v>
                </c:pt>
                <c:pt idx="1493">
                  <c:v>-5.0426728395061501E-3</c:v>
                </c:pt>
                <c:pt idx="1494">
                  <c:v>-3.7096728395061493E-3</c:v>
                </c:pt>
                <c:pt idx="1495">
                  <c:v>-3.0226728395061526E-3</c:v>
                </c:pt>
                <c:pt idx="1496">
                  <c:v>-3.0876728395061535E-3</c:v>
                </c:pt>
                <c:pt idx="1497">
                  <c:v>-5.6036728395061491E-3</c:v>
                </c:pt>
                <c:pt idx="1498">
                  <c:v>-5.2976728395061519E-3</c:v>
                </c:pt>
                <c:pt idx="1499">
                  <c:v>-3.7766728395061504E-3</c:v>
                </c:pt>
                <c:pt idx="1500">
                  <c:v>-3.3506728395061511E-3</c:v>
                </c:pt>
                <c:pt idx="1501">
                  <c:v>-3.6666728395061462E-3</c:v>
                </c:pt>
                <c:pt idx="1502">
                  <c:v>-3.2886728395061515E-3</c:v>
                </c:pt>
                <c:pt idx="1503">
                  <c:v>-3.902672839506148E-3</c:v>
                </c:pt>
                <c:pt idx="1504">
                  <c:v>-5.3156728395061473E-3</c:v>
                </c:pt>
                <c:pt idx="1505">
                  <c:v>-3.7516728395061497E-3</c:v>
                </c:pt>
                <c:pt idx="1506">
                  <c:v>-5.4366728395061521E-3</c:v>
                </c:pt>
                <c:pt idx="1507">
                  <c:v>-5.842672839506147E-3</c:v>
                </c:pt>
                <c:pt idx="1508">
                  <c:v>-2.1786728395061499E-3</c:v>
                </c:pt>
                <c:pt idx="1509">
                  <c:v>-4.5346728395061469E-3</c:v>
                </c:pt>
                <c:pt idx="1510">
                  <c:v>-3.404672839506153E-3</c:v>
                </c:pt>
                <c:pt idx="1511">
                  <c:v>-4.3296728395061483E-3</c:v>
                </c:pt>
                <c:pt idx="1512">
                  <c:v>-2.0826728395061493E-3</c:v>
                </c:pt>
                <c:pt idx="1513">
                  <c:v>-2.1936728395061458E-3</c:v>
                </c:pt>
                <c:pt idx="1514">
                  <c:v>-4.4506728395061514E-3</c:v>
                </c:pt>
                <c:pt idx="1515">
                  <c:v>-3.4816728395061503E-3</c:v>
                </c:pt>
                <c:pt idx="1516">
                  <c:v>-2.7516728395061522E-3</c:v>
                </c:pt>
                <c:pt idx="1517">
                  <c:v>-4.7786728395061498E-3</c:v>
                </c:pt>
                <c:pt idx="1518">
                  <c:v>-3.6456728395061512E-3</c:v>
                </c:pt>
                <c:pt idx="1519">
                  <c:v>-4.6406728395061506E-3</c:v>
                </c:pt>
                <c:pt idx="1520">
                  <c:v>-2.6086728395061515E-3</c:v>
                </c:pt>
                <c:pt idx="1521">
                  <c:v>-4.0886728395061536E-3</c:v>
                </c:pt>
                <c:pt idx="1522">
                  <c:v>-2.8136728395061518E-3</c:v>
                </c:pt>
                <c:pt idx="1523">
                  <c:v>-3.5226728395061531E-3</c:v>
                </c:pt>
                <c:pt idx="1524">
                  <c:v>-3.4876728395061493E-3</c:v>
                </c:pt>
                <c:pt idx="1525">
                  <c:v>-3.6286728395061481E-3</c:v>
                </c:pt>
                <c:pt idx="1526">
                  <c:v>-3.0146728395061481E-3</c:v>
                </c:pt>
                <c:pt idx="1527">
                  <c:v>-4.1106728395061479E-3</c:v>
                </c:pt>
                <c:pt idx="1528">
                  <c:v>-3.62367283950615E-3</c:v>
                </c:pt>
                <c:pt idx="1529">
                  <c:v>-2.0906728395061504E-3</c:v>
                </c:pt>
                <c:pt idx="1530">
                  <c:v>-3.6286728395061515E-3</c:v>
                </c:pt>
                <c:pt idx="1531">
                  <c:v>-4.6686728395061508E-3</c:v>
                </c:pt>
                <c:pt idx="1532">
                  <c:v>-3.34267283950615E-3</c:v>
                </c:pt>
                <c:pt idx="1533">
                  <c:v>-2.6156728395061515E-3</c:v>
                </c:pt>
                <c:pt idx="1534">
                  <c:v>-3.0886728395061493E-3</c:v>
                </c:pt>
                <c:pt idx="1535">
                  <c:v>-3.9306728395061517E-3</c:v>
                </c:pt>
                <c:pt idx="1536">
                  <c:v>-2.3626728395061483E-3</c:v>
                </c:pt>
                <c:pt idx="1537">
                  <c:v>-2.7276728395061456E-3</c:v>
                </c:pt>
                <c:pt idx="1538">
                  <c:v>-2.6036728395061534E-3</c:v>
                </c:pt>
                <c:pt idx="1539">
                  <c:v>-9.376728395061526E-4</c:v>
                </c:pt>
                <c:pt idx="1540">
                  <c:v>-3.8416728395061495E-3</c:v>
                </c:pt>
                <c:pt idx="1541">
                  <c:v>-2.1906728395061463E-3</c:v>
                </c:pt>
                <c:pt idx="1542">
                  <c:v>-2.3606728395061498E-3</c:v>
                </c:pt>
                <c:pt idx="1543">
                  <c:v>-2.0066728395061496E-3</c:v>
                </c:pt>
                <c:pt idx="1544">
                  <c:v>-1.7706728395061495E-3</c:v>
                </c:pt>
                <c:pt idx="1545">
                  <c:v>-3.0906728395061547E-3</c:v>
                </c:pt>
                <c:pt idx="1546">
                  <c:v>-2.5766728395061507E-3</c:v>
                </c:pt>
                <c:pt idx="1547">
                  <c:v>-3.0826728395061502E-3</c:v>
                </c:pt>
                <c:pt idx="1548">
                  <c:v>-4.52567283950615E-3</c:v>
                </c:pt>
                <c:pt idx="1549">
                  <c:v>-2.8456728395061491E-3</c:v>
                </c:pt>
                <c:pt idx="1550">
                  <c:v>-2.9266728395061503E-3</c:v>
                </c:pt>
                <c:pt idx="1551">
                  <c:v>-6.0867283950615317E-4</c:v>
                </c:pt>
                <c:pt idx="1552">
                  <c:v>-1.9536728395061452E-3</c:v>
                </c:pt>
                <c:pt idx="1553">
                  <c:v>-4.8567283950615159E-4</c:v>
                </c:pt>
                <c:pt idx="1554">
                  <c:v>-2.4586728395061472E-3</c:v>
                </c:pt>
                <c:pt idx="1555">
                  <c:v>-1.3876728395061516E-3</c:v>
                </c:pt>
                <c:pt idx="1556">
                  <c:v>-1.9656728395061503E-3</c:v>
                </c:pt>
                <c:pt idx="1557">
                  <c:v>-1.2036728395061515E-3</c:v>
                </c:pt>
                <c:pt idx="1558">
                  <c:v>-4.6526728395061522E-3</c:v>
                </c:pt>
                <c:pt idx="1559">
                  <c:v>-2.0146728395061507E-3</c:v>
                </c:pt>
                <c:pt idx="1560">
                  <c:v>-1.9556728395061507E-3</c:v>
                </c:pt>
                <c:pt idx="1561">
                  <c:v>-2.2956728395061472E-3</c:v>
                </c:pt>
                <c:pt idx="1562">
                  <c:v>-2.1306728395061487E-3</c:v>
                </c:pt>
                <c:pt idx="1563">
                  <c:v>-2.6446728395061528E-3</c:v>
                </c:pt>
                <c:pt idx="1564">
                  <c:v>-2.0816728395061518E-3</c:v>
                </c:pt>
                <c:pt idx="1565">
                  <c:v>-2.9636728395061492E-3</c:v>
                </c:pt>
                <c:pt idx="1566">
                  <c:v>-2.0106728395061502E-3</c:v>
                </c:pt>
                <c:pt idx="1567">
                  <c:v>-3.0686728395061501E-3</c:v>
                </c:pt>
                <c:pt idx="1568">
                  <c:v>-3.7596728395061473E-3</c:v>
                </c:pt>
                <c:pt idx="1569">
                  <c:v>-2.9066728395061511E-3</c:v>
                </c:pt>
                <c:pt idx="1570">
                  <c:v>-3.4386728395061489E-3</c:v>
                </c:pt>
                <c:pt idx="1571">
                  <c:v>-3.1026728395061494E-3</c:v>
                </c:pt>
                <c:pt idx="1572">
                  <c:v>-1.8536728395061458E-3</c:v>
                </c:pt>
                <c:pt idx="1573">
                  <c:v>-2.5276728395061503E-3</c:v>
                </c:pt>
                <c:pt idx="1574">
                  <c:v>1.2732716049385084E-4</c:v>
                </c:pt>
                <c:pt idx="1575">
                  <c:v>-3.0276728395061472E-3</c:v>
                </c:pt>
                <c:pt idx="1576">
                  <c:v>4.1932716049385144E-4</c:v>
                </c:pt>
                <c:pt idx="1577">
                  <c:v>-1.4946728395061511E-3</c:v>
                </c:pt>
                <c:pt idx="1578">
                  <c:v>-9.4667283950614772E-4</c:v>
                </c:pt>
                <c:pt idx="1579">
                  <c:v>-9.2767283950614954E-4</c:v>
                </c:pt>
                <c:pt idx="1580">
                  <c:v>-1.5556728395061531E-3</c:v>
                </c:pt>
                <c:pt idx="1581">
                  <c:v>-1.5036728395061462E-3</c:v>
                </c:pt>
                <c:pt idx="1582">
                  <c:v>-1.3166728395061465E-3</c:v>
                </c:pt>
                <c:pt idx="1583">
                  <c:v>-1.824672839506148E-3</c:v>
                </c:pt>
                <c:pt idx="1584">
                  <c:v>-1.5246728395061498E-3</c:v>
                </c:pt>
                <c:pt idx="1585">
                  <c:v>-1.9436728395061456E-3</c:v>
                </c:pt>
                <c:pt idx="1586">
                  <c:v>-3.7886728395061485E-3</c:v>
                </c:pt>
                <c:pt idx="1587">
                  <c:v>-1.3626728395061474E-3</c:v>
                </c:pt>
                <c:pt idx="1588">
                  <c:v>-2.4136728395061507E-3</c:v>
                </c:pt>
                <c:pt idx="1589">
                  <c:v>-1.0856728395061514E-3</c:v>
                </c:pt>
                <c:pt idx="1590">
                  <c:v>-2.4656728395061507E-3</c:v>
                </c:pt>
                <c:pt idx="1591">
                  <c:v>-3.4206728395061517E-3</c:v>
                </c:pt>
                <c:pt idx="1592">
                  <c:v>-3.5856728395061467E-3</c:v>
                </c:pt>
                <c:pt idx="1593">
                  <c:v>-3.3286728395061534E-3</c:v>
                </c:pt>
                <c:pt idx="1594">
                  <c:v>-2.0926728395061524E-3</c:v>
                </c:pt>
                <c:pt idx="1595">
                  <c:v>-6.3867283950614848E-4</c:v>
                </c:pt>
                <c:pt idx="1596">
                  <c:v>-1.0556728395061492E-3</c:v>
                </c:pt>
                <c:pt idx="1597">
                  <c:v>-2.9626728395061516E-3</c:v>
                </c:pt>
                <c:pt idx="1598">
                  <c:v>-3.8556728395061496E-3</c:v>
                </c:pt>
                <c:pt idx="1599">
                  <c:v>-9.3667283950614813E-4</c:v>
                </c:pt>
                <c:pt idx="1600">
                  <c:v>-1.4566728395061478E-3</c:v>
                </c:pt>
                <c:pt idx="1601">
                  <c:v>-2.1736728395061466E-3</c:v>
                </c:pt>
                <c:pt idx="1602">
                  <c:v>-2.9866728395061513E-3</c:v>
                </c:pt>
                <c:pt idx="1603">
                  <c:v>-2.3506728395061502E-3</c:v>
                </c:pt>
                <c:pt idx="1604">
                  <c:v>-8.2467283950614714E-4</c:v>
                </c:pt>
                <c:pt idx="1605">
                  <c:v>-2.3776728395061494E-3</c:v>
                </c:pt>
                <c:pt idx="1606">
                  <c:v>-2.9856728395061538E-3</c:v>
                </c:pt>
                <c:pt idx="1607">
                  <c:v>-1.5316728395061464E-3</c:v>
                </c:pt>
                <c:pt idx="1608">
                  <c:v>-2.0436728395061519E-3</c:v>
                </c:pt>
                <c:pt idx="1609">
                  <c:v>-3.8936728395061494E-3</c:v>
                </c:pt>
                <c:pt idx="1610">
                  <c:v>-9.2667283950614854E-4</c:v>
                </c:pt>
                <c:pt idx="1611">
                  <c:v>-7.0767283950615156E-4</c:v>
                </c:pt>
                <c:pt idx="1612">
                  <c:v>-8.2967283950615214E-4</c:v>
                </c:pt>
                <c:pt idx="1613">
                  <c:v>-2.1706728395061506E-3</c:v>
                </c:pt>
                <c:pt idx="1614">
                  <c:v>-2.3586728395061513E-3</c:v>
                </c:pt>
                <c:pt idx="1615">
                  <c:v>-4.066672839506149E-3</c:v>
                </c:pt>
                <c:pt idx="1616">
                  <c:v>-9.8867283950614809E-4</c:v>
                </c:pt>
                <c:pt idx="1617">
                  <c:v>-2.3106728395061518E-3</c:v>
                </c:pt>
                <c:pt idx="1618">
                  <c:v>-1.5076728395061537E-3</c:v>
                </c:pt>
                <c:pt idx="1619">
                  <c:v>-1.2646728395061535E-3</c:v>
                </c:pt>
                <c:pt idx="1620">
                  <c:v>-2.66267283950615E-3</c:v>
                </c:pt>
                <c:pt idx="1621">
                  <c:v>-3.1926728395061492E-3</c:v>
                </c:pt>
                <c:pt idx="1622">
                  <c:v>-3.3936728395061455E-3</c:v>
                </c:pt>
                <c:pt idx="1623">
                  <c:v>-3.4686728395061477E-3</c:v>
                </c:pt>
                <c:pt idx="1624">
                  <c:v>-3.1366728395061522E-3</c:v>
                </c:pt>
                <c:pt idx="1625">
                  <c:v>-2.9446728395061475E-3</c:v>
                </c:pt>
                <c:pt idx="1626">
                  <c:v>-2.5556728395061505E-3</c:v>
                </c:pt>
                <c:pt idx="1627">
                  <c:v>-1.314672839506148E-3</c:v>
                </c:pt>
                <c:pt idx="1628">
                  <c:v>-3.4866728395061518E-3</c:v>
                </c:pt>
                <c:pt idx="1629">
                  <c:v>-1.928672839506148E-3</c:v>
                </c:pt>
                <c:pt idx="1630">
                  <c:v>-2.0576728395061486E-3</c:v>
                </c:pt>
                <c:pt idx="1631">
                  <c:v>-1.0206728395061523E-3</c:v>
                </c:pt>
                <c:pt idx="1632">
                  <c:v>-2.3236728395061475E-3</c:v>
                </c:pt>
                <c:pt idx="1633">
                  <c:v>-9.6067283950614785E-4</c:v>
                </c:pt>
                <c:pt idx="1634">
                  <c:v>-8.9267283950614923E-4</c:v>
                </c:pt>
                <c:pt idx="1635">
                  <c:v>-1.4376728395061461E-3</c:v>
                </c:pt>
                <c:pt idx="1636">
                  <c:v>-2.0946728395061509E-3</c:v>
                </c:pt>
                <c:pt idx="1637">
                  <c:v>-1.8036728395061513E-3</c:v>
                </c:pt>
                <c:pt idx="1638">
                  <c:v>2.2332716049385318E-4</c:v>
                </c:pt>
                <c:pt idx="1639">
                  <c:v>1.1432716049385172E-4</c:v>
                </c:pt>
                <c:pt idx="1640">
                  <c:v>-1.0686728395061518E-3</c:v>
                </c:pt>
                <c:pt idx="1641">
                  <c:v>-1.0126728395061513E-3</c:v>
                </c:pt>
                <c:pt idx="1642">
                  <c:v>2.5232716049384749E-4</c:v>
                </c:pt>
                <c:pt idx="1643">
                  <c:v>-1.0596728395061497E-3</c:v>
                </c:pt>
                <c:pt idx="1644">
                  <c:v>7.2327160493847881E-5</c:v>
                </c:pt>
                <c:pt idx="1645">
                  <c:v>-1.7336728395061507E-3</c:v>
                </c:pt>
                <c:pt idx="1646">
                  <c:v>-1.3036728395061474E-3</c:v>
                </c:pt>
                <c:pt idx="1647">
                  <c:v>-2.0176728395061502E-3</c:v>
                </c:pt>
                <c:pt idx="1648">
                  <c:v>-5.6867283950614786E-4</c:v>
                </c:pt>
                <c:pt idx="1649">
                  <c:v>-3.68267283950615E-3</c:v>
                </c:pt>
                <c:pt idx="1650">
                  <c:v>4.6332716049384687E-4</c:v>
                </c:pt>
                <c:pt idx="1651">
                  <c:v>-3.2636728395061508E-3</c:v>
                </c:pt>
                <c:pt idx="1652">
                  <c:v>-2.4146728395061483E-3</c:v>
                </c:pt>
                <c:pt idx="1653">
                  <c:v>-1.8026728395061503E-3</c:v>
                </c:pt>
                <c:pt idx="1654">
                  <c:v>-4.0226728395061501E-3</c:v>
                </c:pt>
                <c:pt idx="1655">
                  <c:v>-3.4986728395061464E-3</c:v>
                </c:pt>
                <c:pt idx="1656">
                  <c:v>-3.0746728395061457E-3</c:v>
                </c:pt>
                <c:pt idx="1657">
                  <c:v>-1.7436728395061538E-3</c:v>
                </c:pt>
                <c:pt idx="1658">
                  <c:v>-1.2246728395061482E-3</c:v>
                </c:pt>
                <c:pt idx="1659">
                  <c:v>-1.9096728395061498E-3</c:v>
                </c:pt>
                <c:pt idx="1660">
                  <c:v>-2.2096728395061514E-3</c:v>
                </c:pt>
                <c:pt idx="1661">
                  <c:v>1.5632716049385209E-4</c:v>
                </c:pt>
                <c:pt idx="1662">
                  <c:v>-2.6376728395061458E-3</c:v>
                </c:pt>
                <c:pt idx="1663">
                  <c:v>-2.7726728395061455E-3</c:v>
                </c:pt>
                <c:pt idx="1664">
                  <c:v>-3.1267283950615204E-4</c:v>
                </c:pt>
                <c:pt idx="1665">
                  <c:v>-2.4856728395061534E-3</c:v>
                </c:pt>
                <c:pt idx="1666">
                  <c:v>-3.9386728395061528E-3</c:v>
                </c:pt>
                <c:pt idx="1667">
                  <c:v>-2.775672839506152E-3</c:v>
                </c:pt>
                <c:pt idx="1668">
                  <c:v>-3.9686728395061481E-3</c:v>
                </c:pt>
                <c:pt idx="1669">
                  <c:v>-3.61667283950615E-3</c:v>
                </c:pt>
                <c:pt idx="1670">
                  <c:v>-9.9567283950615162E-4</c:v>
                </c:pt>
                <c:pt idx="1671">
                  <c:v>-3.2656728395061528E-3</c:v>
                </c:pt>
                <c:pt idx="1672">
                  <c:v>-2.9626728395061482E-3</c:v>
                </c:pt>
                <c:pt idx="1673">
                  <c:v>-2.0046728395061511E-3</c:v>
                </c:pt>
                <c:pt idx="1674">
                  <c:v>-2.5396728395061519E-3</c:v>
                </c:pt>
                <c:pt idx="1675">
                  <c:v>-3.9386728395061459E-3</c:v>
                </c:pt>
                <c:pt idx="1676">
                  <c:v>-2.9986728395061529E-3</c:v>
                </c:pt>
                <c:pt idx="1677">
                  <c:v>-3.0486728395061509E-3</c:v>
                </c:pt>
                <c:pt idx="1678">
                  <c:v>-2.3096728395061474E-3</c:v>
                </c:pt>
                <c:pt idx="1679">
                  <c:v>-4.0506728395061538E-3</c:v>
                </c:pt>
                <c:pt idx="1680">
                  <c:v>-1.5616728395061452E-3</c:v>
                </c:pt>
                <c:pt idx="1681">
                  <c:v>-2.5246728395061507E-3</c:v>
                </c:pt>
                <c:pt idx="1682">
                  <c:v>-1.6176728395061492E-3</c:v>
                </c:pt>
                <c:pt idx="1683">
                  <c:v>-7.0667283950614709E-4</c:v>
                </c:pt>
                <c:pt idx="1684">
                  <c:v>-1.4426728395061511E-3</c:v>
                </c:pt>
                <c:pt idx="1685">
                  <c:v>-3.622672839506149E-3</c:v>
                </c:pt>
                <c:pt idx="1686">
                  <c:v>-4.9866728395061462E-3</c:v>
                </c:pt>
                <c:pt idx="1687">
                  <c:v>-1.660672839506154E-3</c:v>
                </c:pt>
                <c:pt idx="1688">
                  <c:v>-1.7156728395061466E-3</c:v>
                </c:pt>
                <c:pt idx="1689">
                  <c:v>-3.4306728395061478E-3</c:v>
                </c:pt>
                <c:pt idx="1690">
                  <c:v>-1.9656728395061503E-3</c:v>
                </c:pt>
                <c:pt idx="1691">
                  <c:v>-1.9276728395061504E-3</c:v>
                </c:pt>
                <c:pt idx="1692">
                  <c:v>-1.8006728395061518E-3</c:v>
                </c:pt>
                <c:pt idx="1693">
                  <c:v>3.0132716049385139E-4</c:v>
                </c:pt>
                <c:pt idx="1694">
                  <c:v>4.3432716049385256E-4</c:v>
                </c:pt>
                <c:pt idx="1695">
                  <c:v>-1.7826728395061477E-3</c:v>
                </c:pt>
                <c:pt idx="1696">
                  <c:v>-1.7226728395061466E-3</c:v>
                </c:pt>
                <c:pt idx="1697">
                  <c:v>-4.5156728395061504E-3</c:v>
                </c:pt>
                <c:pt idx="1698">
                  <c:v>-1.096672839506152E-3</c:v>
                </c:pt>
                <c:pt idx="1699">
                  <c:v>-1.1896728395061514E-3</c:v>
                </c:pt>
                <c:pt idx="1700">
                  <c:v>3.4327160493851511E-5</c:v>
                </c:pt>
                <c:pt idx="1701">
                  <c:v>-3.121672839506151E-3</c:v>
                </c:pt>
                <c:pt idx="1702">
                  <c:v>-1.4676728395061518E-3</c:v>
                </c:pt>
                <c:pt idx="1703">
                  <c:v>-2.2386728395061492E-3</c:v>
                </c:pt>
                <c:pt idx="1704">
                  <c:v>-2.6906728395061537E-3</c:v>
                </c:pt>
                <c:pt idx="1705">
                  <c:v>-1.7056728395061522E-3</c:v>
                </c:pt>
                <c:pt idx="1706">
                  <c:v>-2.3996728395061506E-3</c:v>
                </c:pt>
                <c:pt idx="1707">
                  <c:v>-3.4336728395061508E-3</c:v>
                </c:pt>
                <c:pt idx="1708">
                  <c:v>-1.6866728395061523E-3</c:v>
                </c:pt>
                <c:pt idx="1709">
                  <c:v>-3.4376728395061548E-3</c:v>
                </c:pt>
                <c:pt idx="1710">
                  <c:v>-2.1776728395061506E-3</c:v>
                </c:pt>
                <c:pt idx="1711">
                  <c:v>-1.2156728395061531E-3</c:v>
                </c:pt>
                <c:pt idx="1712">
                  <c:v>-1.9026728395061532E-3</c:v>
                </c:pt>
                <c:pt idx="1713">
                  <c:v>-2.6276728395061497E-3</c:v>
                </c:pt>
                <c:pt idx="1714">
                  <c:v>-1.2656728395061476E-3</c:v>
                </c:pt>
                <c:pt idx="1715">
                  <c:v>-1.2496728395061489E-3</c:v>
                </c:pt>
                <c:pt idx="1716">
                  <c:v>-3.1666728395061509E-3</c:v>
                </c:pt>
                <c:pt idx="1717">
                  <c:v>-2.3076728395061523E-3</c:v>
                </c:pt>
                <c:pt idx="1718">
                  <c:v>-2.5926728395061476E-3</c:v>
                </c:pt>
                <c:pt idx="1719">
                  <c:v>-1.3667283950614603E-4</c:v>
                </c:pt>
                <c:pt idx="1720">
                  <c:v>-4.0956728395061502E-3</c:v>
                </c:pt>
                <c:pt idx="1721">
                  <c:v>-1.2956728395061515E-3</c:v>
                </c:pt>
                <c:pt idx="1722">
                  <c:v>-9.9367283950614962E-4</c:v>
                </c:pt>
                <c:pt idx="1723">
                  <c:v>-1.9306728395061534E-3</c:v>
                </c:pt>
                <c:pt idx="1724">
                  <c:v>-1.7067283950615228E-4</c:v>
                </c:pt>
                <c:pt idx="1725">
                  <c:v>-1.4636728395061513E-3</c:v>
                </c:pt>
                <c:pt idx="1726">
                  <c:v>-1.0606728395061507E-3</c:v>
                </c:pt>
                <c:pt idx="1727">
                  <c:v>-6.9267283950614697E-4</c:v>
                </c:pt>
                <c:pt idx="1728">
                  <c:v>-4.1146728395061484E-3</c:v>
                </c:pt>
                <c:pt idx="1729">
                  <c:v>-4.0376728395061512E-3</c:v>
                </c:pt>
                <c:pt idx="1730">
                  <c:v>-2.5366728395061523E-3</c:v>
                </c:pt>
                <c:pt idx="1731">
                  <c:v>-2.888672839506147E-3</c:v>
                </c:pt>
                <c:pt idx="1732">
                  <c:v>-2.7556728395061493E-3</c:v>
                </c:pt>
                <c:pt idx="1733">
                  <c:v>-1.1656728395061516E-3</c:v>
                </c:pt>
                <c:pt idx="1734">
                  <c:v>-2.7556728395061458E-3</c:v>
                </c:pt>
                <c:pt idx="1735">
                  <c:v>-6.9367283950614797E-4</c:v>
                </c:pt>
                <c:pt idx="1736">
                  <c:v>-5.5567283950615221E-4</c:v>
                </c:pt>
                <c:pt idx="1737">
                  <c:v>-1.2867283950615191E-4</c:v>
                </c:pt>
                <c:pt idx="1738">
                  <c:v>-1.0166728395061501E-3</c:v>
                </c:pt>
                <c:pt idx="1739">
                  <c:v>-8.1067283950615049E-4</c:v>
                </c:pt>
                <c:pt idx="1740">
                  <c:v>-5.1126728395061473E-3</c:v>
                </c:pt>
                <c:pt idx="1741">
                  <c:v>-3.8696728395061532E-3</c:v>
                </c:pt>
                <c:pt idx="1742">
                  <c:v>1.6193271604938511E-3</c:v>
                </c:pt>
                <c:pt idx="1743">
                  <c:v>-3.7186728395061514E-3</c:v>
                </c:pt>
                <c:pt idx="1744">
                  <c:v>-1.8746728395061495E-3</c:v>
                </c:pt>
                <c:pt idx="1745">
                  <c:v>-2.9376728395061492E-3</c:v>
                </c:pt>
                <c:pt idx="1746">
                  <c:v>-1.9146728395061548E-3</c:v>
                </c:pt>
                <c:pt idx="1747">
                  <c:v>-1.3936728395061507E-3</c:v>
                </c:pt>
                <c:pt idx="1748">
                  <c:v>-1.6016728395061505E-3</c:v>
                </c:pt>
                <c:pt idx="1749">
                  <c:v>-2.4716728395061532E-3</c:v>
                </c:pt>
                <c:pt idx="1750">
                  <c:v>-6.096728395061507E-4</c:v>
                </c:pt>
                <c:pt idx="1751">
                  <c:v>-9.6667283950615038E-4</c:v>
                </c:pt>
                <c:pt idx="1752">
                  <c:v>-1.0426728395061535E-3</c:v>
                </c:pt>
                <c:pt idx="1753">
                  <c:v>-8.456728395061508E-4</c:v>
                </c:pt>
                <c:pt idx="1754">
                  <c:v>-1.8756728395061487E-3</c:v>
                </c:pt>
                <c:pt idx="1755">
                  <c:v>-5.6967283950615059E-4</c:v>
                </c:pt>
                <c:pt idx="1756">
                  <c:v>-1.3536728395061488E-3</c:v>
                </c:pt>
                <c:pt idx="1757">
                  <c:v>-2.9366728395061534E-3</c:v>
                </c:pt>
                <c:pt idx="1758">
                  <c:v>-1.8346728395061528E-3</c:v>
                </c:pt>
                <c:pt idx="1759">
                  <c:v>-4.723672839506152E-3</c:v>
                </c:pt>
                <c:pt idx="1760">
                  <c:v>-9.346728395061496E-4</c:v>
                </c:pt>
                <c:pt idx="1761">
                  <c:v>-2.7526728395061498E-3</c:v>
                </c:pt>
                <c:pt idx="1762">
                  <c:v>-2.5766728395061524E-3</c:v>
                </c:pt>
                <c:pt idx="1763">
                  <c:v>-1.2956728395061498E-3</c:v>
                </c:pt>
                <c:pt idx="1764">
                  <c:v>-3.4567283950615035E-4</c:v>
                </c:pt>
                <c:pt idx="1765">
                  <c:v>3.5732716049385188E-4</c:v>
                </c:pt>
                <c:pt idx="1766">
                  <c:v>-1.1266728395061473E-3</c:v>
                </c:pt>
                <c:pt idx="1767">
                  <c:v>-8.4467283950615153E-4</c:v>
                </c:pt>
                <c:pt idx="1768">
                  <c:v>-1.9906728395061475E-3</c:v>
                </c:pt>
                <c:pt idx="1769">
                  <c:v>-3.5946728395061522E-3</c:v>
                </c:pt>
                <c:pt idx="1770">
                  <c:v>-2.6266728395061521E-3</c:v>
                </c:pt>
                <c:pt idx="1771">
                  <c:v>-2.215672839506154E-3</c:v>
                </c:pt>
                <c:pt idx="1772">
                  <c:v>-3.6916728395061504E-3</c:v>
                </c:pt>
                <c:pt idx="1773">
                  <c:v>-5.2696728395061499E-3</c:v>
                </c:pt>
                <c:pt idx="1774">
                  <c:v>-4.4986728395061508E-3</c:v>
                </c:pt>
                <c:pt idx="1775">
                  <c:v>-4.7426728395061502E-3</c:v>
                </c:pt>
                <c:pt idx="1776">
                  <c:v>-3.6526728395061478E-3</c:v>
                </c:pt>
                <c:pt idx="1777">
                  <c:v>-4.6467283950614967E-4</c:v>
                </c:pt>
                <c:pt idx="1778">
                  <c:v>-2.10067283950615E-3</c:v>
                </c:pt>
                <c:pt idx="1779">
                  <c:v>-1.6006728395061461E-3</c:v>
                </c:pt>
                <c:pt idx="1780">
                  <c:v>-2.6606728395061532E-3</c:v>
                </c:pt>
                <c:pt idx="1781">
                  <c:v>-1.0136728395061523E-3</c:v>
                </c:pt>
                <c:pt idx="1782">
                  <c:v>-1.2416728395061513E-3</c:v>
                </c:pt>
                <c:pt idx="1783">
                  <c:v>2.0523271604938539E-3</c:v>
                </c:pt>
                <c:pt idx="1784">
                  <c:v>-1.5206728395061493E-3</c:v>
                </c:pt>
                <c:pt idx="1785">
                  <c:v>-3.7967283950614966E-4</c:v>
                </c:pt>
                <c:pt idx="1786">
                  <c:v>-1.2766728395061516E-3</c:v>
                </c:pt>
                <c:pt idx="1787">
                  <c:v>-2.8346728395061485E-3</c:v>
                </c:pt>
                <c:pt idx="1788">
                  <c:v>-2.3867283950615437E-4</c:v>
                </c:pt>
                <c:pt idx="1789">
                  <c:v>-2.2796728395061486E-3</c:v>
                </c:pt>
                <c:pt idx="1790">
                  <c:v>-1.8486728395061477E-3</c:v>
                </c:pt>
                <c:pt idx="1791">
                  <c:v>-5.4567283950614914E-4</c:v>
                </c:pt>
                <c:pt idx="1792">
                  <c:v>-3.0026728395061517E-3</c:v>
                </c:pt>
                <c:pt idx="1793">
                  <c:v>2.1932716049384744E-4</c:v>
                </c:pt>
                <c:pt idx="1794">
                  <c:v>-4.0967283950615191E-4</c:v>
                </c:pt>
                <c:pt idx="1795">
                  <c:v>3.4232716049385076E-4</c:v>
                </c:pt>
                <c:pt idx="1796">
                  <c:v>-2.1767283950614724E-4</c:v>
                </c:pt>
                <c:pt idx="1797">
                  <c:v>-1.2566728395061507E-3</c:v>
                </c:pt>
                <c:pt idx="1798">
                  <c:v>-2.9616728395061489E-3</c:v>
                </c:pt>
                <c:pt idx="1799">
                  <c:v>-2.7996728395061499E-3</c:v>
                </c:pt>
                <c:pt idx="1800">
                  <c:v>-1.2516728395061474E-3</c:v>
                </c:pt>
                <c:pt idx="1801">
                  <c:v>2.0032716049384752E-4</c:v>
                </c:pt>
                <c:pt idx="1802">
                  <c:v>-1.8036728395061496E-3</c:v>
                </c:pt>
                <c:pt idx="1803">
                  <c:v>-3.4206728395061482E-3</c:v>
                </c:pt>
                <c:pt idx="1804">
                  <c:v>2.7032716049385161E-4</c:v>
                </c:pt>
                <c:pt idx="1805">
                  <c:v>-1.7296728395061519E-3</c:v>
                </c:pt>
                <c:pt idx="1806">
                  <c:v>-2.5667283950615155E-4</c:v>
                </c:pt>
                <c:pt idx="1807">
                  <c:v>2.1232716049384565E-4</c:v>
                </c:pt>
                <c:pt idx="1808">
                  <c:v>3.283271604938541E-4</c:v>
                </c:pt>
                <c:pt idx="1809">
                  <c:v>-4.8667283950615085E-4</c:v>
                </c:pt>
                <c:pt idx="1810">
                  <c:v>4.0632716049385231E-4</c:v>
                </c:pt>
                <c:pt idx="1811">
                  <c:v>-7.3967283950615234E-4</c:v>
                </c:pt>
                <c:pt idx="1812">
                  <c:v>-3.5846728395061526E-3</c:v>
                </c:pt>
                <c:pt idx="1813">
                  <c:v>-2.8967283950615333E-4</c:v>
                </c:pt>
                <c:pt idx="1814">
                  <c:v>7.0327160493852819E-5</c:v>
                </c:pt>
                <c:pt idx="1815">
                  <c:v>-1.4386728395061506E-3</c:v>
                </c:pt>
                <c:pt idx="1816">
                  <c:v>-1.6456728395061494E-3</c:v>
                </c:pt>
                <c:pt idx="1817">
                  <c:v>1.1583271604938515E-3</c:v>
                </c:pt>
                <c:pt idx="1818">
                  <c:v>8.2232716049384855E-4</c:v>
                </c:pt>
                <c:pt idx="1819">
                  <c:v>-1.6446728395061484E-3</c:v>
                </c:pt>
                <c:pt idx="1820">
                  <c:v>-1.3646728395061494E-3</c:v>
                </c:pt>
                <c:pt idx="1821">
                  <c:v>-2.0436728395061485E-3</c:v>
                </c:pt>
                <c:pt idx="1822">
                  <c:v>5.9332716049385024E-4</c:v>
                </c:pt>
                <c:pt idx="1823">
                  <c:v>-9.9667283950614916E-4</c:v>
                </c:pt>
                <c:pt idx="1824">
                  <c:v>-8.7567283950615304E-4</c:v>
                </c:pt>
                <c:pt idx="1825">
                  <c:v>-3.2672839506149576E-5</c:v>
                </c:pt>
                <c:pt idx="1826">
                  <c:v>-2.5156728395061521E-3</c:v>
                </c:pt>
                <c:pt idx="1827">
                  <c:v>-7.0867283950614909E-4</c:v>
                </c:pt>
                <c:pt idx="1828">
                  <c:v>-2.3367283950614937E-4</c:v>
                </c:pt>
                <c:pt idx="1829">
                  <c:v>-1.3136728395061505E-3</c:v>
                </c:pt>
                <c:pt idx="1830">
                  <c:v>-1.3576728395061494E-3</c:v>
                </c:pt>
                <c:pt idx="1831">
                  <c:v>3.4327160493851511E-5</c:v>
                </c:pt>
                <c:pt idx="1832">
                  <c:v>3.5932716049385388E-4</c:v>
                </c:pt>
                <c:pt idx="1833">
                  <c:v>1.8563271604938522E-3</c:v>
                </c:pt>
                <c:pt idx="1834">
                  <c:v>-3.5367283950615142E-4</c:v>
                </c:pt>
                <c:pt idx="1835">
                  <c:v>-9.3672839506151601E-5</c:v>
                </c:pt>
                <c:pt idx="1836">
                  <c:v>2.3271604938507329E-6</c:v>
                </c:pt>
                <c:pt idx="1837">
                  <c:v>1.4083271604938517E-3</c:v>
                </c:pt>
                <c:pt idx="1838">
                  <c:v>1.6383271604938493E-3</c:v>
                </c:pt>
                <c:pt idx="1839">
                  <c:v>1.7032716049385221E-4</c:v>
                </c:pt>
                <c:pt idx="1840">
                  <c:v>1.2543271604938469E-3</c:v>
                </c:pt>
                <c:pt idx="1841">
                  <c:v>5.123271604938473E-4</c:v>
                </c:pt>
                <c:pt idx="1842">
                  <c:v>3.2327160493849511E-5</c:v>
                </c:pt>
                <c:pt idx="1843">
                  <c:v>9.0732716049385029E-4</c:v>
                </c:pt>
                <c:pt idx="1844">
                  <c:v>-9.9367283950614615E-4</c:v>
                </c:pt>
                <c:pt idx="1845">
                  <c:v>2.5753271604938496E-3</c:v>
                </c:pt>
                <c:pt idx="1846">
                  <c:v>1.5923271604938484E-3</c:v>
                </c:pt>
                <c:pt idx="1847">
                  <c:v>-1.4976728395061541E-3</c:v>
                </c:pt>
                <c:pt idx="1848">
                  <c:v>3.2813271604938479E-3</c:v>
                </c:pt>
                <c:pt idx="1849">
                  <c:v>1.3353271604938481E-3</c:v>
                </c:pt>
                <c:pt idx="1850">
                  <c:v>6.5773271604938482E-3</c:v>
                </c:pt>
                <c:pt idx="1851">
                  <c:v>2.2333271604938476E-3</c:v>
                </c:pt>
                <c:pt idx="1852">
                  <c:v>1.3323271604938521E-3</c:v>
                </c:pt>
                <c:pt idx="1853">
                  <c:v>-1.260672839506153E-3</c:v>
                </c:pt>
                <c:pt idx="1854">
                  <c:v>4.6523271604938521E-3</c:v>
                </c:pt>
                <c:pt idx="1855">
                  <c:v>4.1623271604938547E-3</c:v>
                </c:pt>
                <c:pt idx="1856">
                  <c:v>1.4913271604938515E-3</c:v>
                </c:pt>
                <c:pt idx="1857">
                  <c:v>1.5203271604938493E-3</c:v>
                </c:pt>
                <c:pt idx="1858">
                  <c:v>2.3173271604938483E-3</c:v>
                </c:pt>
                <c:pt idx="1859">
                  <c:v>1.0643271604938512E-3</c:v>
                </c:pt>
                <c:pt idx="1860">
                  <c:v>3.833271604938536E-4</c:v>
                </c:pt>
                <c:pt idx="1861">
                  <c:v>-9.5467283950614878E-4</c:v>
                </c:pt>
                <c:pt idx="1862">
                  <c:v>-8.867283950615007E-5</c:v>
                </c:pt>
                <c:pt idx="1863">
                  <c:v>2.6243271604938501E-3</c:v>
                </c:pt>
                <c:pt idx="1864">
                  <c:v>1.16032716049385E-3</c:v>
                </c:pt>
                <c:pt idx="1865">
                  <c:v>-6.6567283950615119E-4</c:v>
                </c:pt>
                <c:pt idx="1866">
                  <c:v>-9.16728395061496E-5</c:v>
                </c:pt>
                <c:pt idx="1867">
                  <c:v>3.8503271604938515E-3</c:v>
                </c:pt>
                <c:pt idx="1868">
                  <c:v>1.5693271604938532E-3</c:v>
                </c:pt>
                <c:pt idx="1869">
                  <c:v>-2.5967283950614761E-4</c:v>
                </c:pt>
                <c:pt idx="1870">
                  <c:v>-1.4467283950614709E-4</c:v>
                </c:pt>
                <c:pt idx="1871">
                  <c:v>8.963271604938497E-4</c:v>
                </c:pt>
                <c:pt idx="1872">
                  <c:v>-2.1476728395061519E-3</c:v>
                </c:pt>
                <c:pt idx="1873">
                  <c:v>4.5223271604938504E-3</c:v>
                </c:pt>
                <c:pt idx="1874">
                  <c:v>2.2573271604938508E-3</c:v>
                </c:pt>
                <c:pt idx="1875">
                  <c:v>3.6563271604938517E-3</c:v>
                </c:pt>
                <c:pt idx="1876">
                  <c:v>1.9873271604938479E-3</c:v>
                </c:pt>
                <c:pt idx="1877">
                  <c:v>-5.8672839506147823E-5</c:v>
                </c:pt>
                <c:pt idx="1878">
                  <c:v>1.1953271604938503E-3</c:v>
                </c:pt>
                <c:pt idx="1879">
                  <c:v>5.603271604938502E-4</c:v>
                </c:pt>
                <c:pt idx="1880">
                  <c:v>1.5032716049385303E-4</c:v>
                </c:pt>
                <c:pt idx="1881">
                  <c:v>-1.3026728395061464E-3</c:v>
                </c:pt>
                <c:pt idx="1882">
                  <c:v>6.886327160493852E-3</c:v>
                </c:pt>
                <c:pt idx="1883">
                  <c:v>4.0093271604938509E-3</c:v>
                </c:pt>
                <c:pt idx="1884">
                  <c:v>-2.6767283950615214E-4</c:v>
                </c:pt>
                <c:pt idx="1885">
                  <c:v>-5.7867283950615092E-4</c:v>
                </c:pt>
                <c:pt idx="1886">
                  <c:v>1.7643271604938504E-3</c:v>
                </c:pt>
                <c:pt idx="1887">
                  <c:v>3.3993271604938549E-3</c:v>
                </c:pt>
                <c:pt idx="1888">
                  <c:v>1.7423271604938527E-3</c:v>
                </c:pt>
                <c:pt idx="1889">
                  <c:v>2.0193271604938487E-3</c:v>
                </c:pt>
                <c:pt idx="1890">
                  <c:v>1.3683271604938534E-3</c:v>
                </c:pt>
                <c:pt idx="1891">
                  <c:v>5.4583271604938463E-3</c:v>
                </c:pt>
                <c:pt idx="1892">
                  <c:v>-7.3267283950614881E-4</c:v>
                </c:pt>
                <c:pt idx="1893">
                  <c:v>5.3743271604938525E-3</c:v>
                </c:pt>
                <c:pt idx="1894">
                  <c:v>2.3271604938507329E-6</c:v>
                </c:pt>
                <c:pt idx="1895">
                  <c:v>3.3843271604938503E-3</c:v>
                </c:pt>
                <c:pt idx="1896">
                  <c:v>4.8363271604938488E-3</c:v>
                </c:pt>
                <c:pt idx="1897">
                  <c:v>6.5913271604938518E-3</c:v>
                </c:pt>
                <c:pt idx="1898">
                  <c:v>4.3932716049385062E-4</c:v>
                </c:pt>
                <c:pt idx="1899">
                  <c:v>3.1783271604938525E-3</c:v>
                </c:pt>
                <c:pt idx="1900">
                  <c:v>1.6393271604938503E-3</c:v>
                </c:pt>
                <c:pt idx="1901">
                  <c:v>2.5893271604938498E-3</c:v>
                </c:pt>
                <c:pt idx="1902">
                  <c:v>1.4223271604938519E-3</c:v>
                </c:pt>
                <c:pt idx="1903">
                  <c:v>1.2913271604938492E-3</c:v>
                </c:pt>
                <c:pt idx="1904">
                  <c:v>3.2063271604938492E-3</c:v>
                </c:pt>
                <c:pt idx="1905">
                  <c:v>3.7143271604938542E-3</c:v>
                </c:pt>
                <c:pt idx="1906">
                  <c:v>-1.8266728395061466E-3</c:v>
                </c:pt>
                <c:pt idx="1907">
                  <c:v>1.5343271604938528E-3</c:v>
                </c:pt>
                <c:pt idx="1908">
                  <c:v>-8.8667283950615017E-4</c:v>
                </c:pt>
                <c:pt idx="1909">
                  <c:v>4.8563271604938479E-3</c:v>
                </c:pt>
                <c:pt idx="1910">
                  <c:v>1.5933271604938494E-3</c:v>
                </c:pt>
                <c:pt idx="1911">
                  <c:v>2.9793271604938512E-3</c:v>
                </c:pt>
                <c:pt idx="1912">
                  <c:v>2.3733271604938523E-3</c:v>
                </c:pt>
                <c:pt idx="1913">
                  <c:v>1.1983271604938499E-3</c:v>
                </c:pt>
                <c:pt idx="1914">
                  <c:v>1.5203271604938527E-3</c:v>
                </c:pt>
                <c:pt idx="1915">
                  <c:v>1.0503271604938476E-3</c:v>
                </c:pt>
                <c:pt idx="1916">
                  <c:v>-8.6728395061498598E-6</c:v>
                </c:pt>
                <c:pt idx="1917">
                  <c:v>4.6263271604938469E-3</c:v>
                </c:pt>
                <c:pt idx="1918">
                  <c:v>2.7483271604938526E-3</c:v>
                </c:pt>
                <c:pt idx="1919">
                  <c:v>3.121327160493851E-3</c:v>
                </c:pt>
                <c:pt idx="1920">
                  <c:v>8.4932716049385126E-4</c:v>
                </c:pt>
                <c:pt idx="1921">
                  <c:v>5.8432716049384992E-4</c:v>
                </c:pt>
                <c:pt idx="1922">
                  <c:v>4.5723271604938484E-3</c:v>
                </c:pt>
                <c:pt idx="1923">
                  <c:v>5.8332716049385239E-4</c:v>
                </c:pt>
                <c:pt idx="1924">
                  <c:v>5.371327160493846E-3</c:v>
                </c:pt>
                <c:pt idx="1925">
                  <c:v>2.803271604938512E-4</c:v>
                </c:pt>
                <c:pt idx="1926">
                  <c:v>1.7093271604938474E-3</c:v>
                </c:pt>
                <c:pt idx="1927">
                  <c:v>4.3713271604938486E-3</c:v>
                </c:pt>
                <c:pt idx="1928">
                  <c:v>2.0683271604938491E-3</c:v>
                </c:pt>
                <c:pt idx="1929">
                  <c:v>7.7243271604938539E-3</c:v>
                </c:pt>
                <c:pt idx="1930">
                  <c:v>1.3633271604938484E-3</c:v>
                </c:pt>
                <c:pt idx="1931">
                  <c:v>2.3523271604938521E-3</c:v>
                </c:pt>
                <c:pt idx="1932">
                  <c:v>4.9732716049385312E-4</c:v>
                </c:pt>
                <c:pt idx="1933">
                  <c:v>2.0393271604938479E-3</c:v>
                </c:pt>
                <c:pt idx="1934">
                  <c:v>1.9993271604938495E-3</c:v>
                </c:pt>
                <c:pt idx="1935">
                  <c:v>3.6173271604938509E-3</c:v>
                </c:pt>
                <c:pt idx="1936">
                  <c:v>3.8963271604938489E-3</c:v>
                </c:pt>
                <c:pt idx="1937">
                  <c:v>1.2832716049384837E-4</c:v>
                </c:pt>
                <c:pt idx="1938">
                  <c:v>6.7413271604938457E-3</c:v>
                </c:pt>
                <c:pt idx="1939">
                  <c:v>3.2363271604938515E-3</c:v>
                </c:pt>
                <c:pt idx="1940">
                  <c:v>-4.8067283950615006E-4</c:v>
                </c:pt>
                <c:pt idx="1941">
                  <c:v>2.8103271604938522E-3</c:v>
                </c:pt>
                <c:pt idx="1942">
                  <c:v>2.0583271604938495E-3</c:v>
                </c:pt>
                <c:pt idx="1943">
                  <c:v>4.7932716049385246E-4</c:v>
                </c:pt>
                <c:pt idx="1944">
                  <c:v>1.9732716049384799E-4</c:v>
                </c:pt>
                <c:pt idx="1945">
                  <c:v>-1.3136728395061539E-3</c:v>
                </c:pt>
                <c:pt idx="1946">
                  <c:v>5.095327160493851E-3</c:v>
                </c:pt>
                <c:pt idx="1947">
                  <c:v>1.5883271604938479E-3</c:v>
                </c:pt>
                <c:pt idx="1948">
                  <c:v>2.7423271604938536E-3</c:v>
                </c:pt>
                <c:pt idx="1949">
                  <c:v>5.0732716049384924E-4</c:v>
                </c:pt>
                <c:pt idx="1950">
                  <c:v>3.6413271604938471E-3</c:v>
                </c:pt>
                <c:pt idx="1951">
                  <c:v>2.0193271604938522E-3</c:v>
                </c:pt>
                <c:pt idx="1952">
                  <c:v>3.965327160493852E-3</c:v>
                </c:pt>
                <c:pt idx="1953">
                  <c:v>-1.5096728395061522E-3</c:v>
                </c:pt>
                <c:pt idx="1954">
                  <c:v>3.8723271604938492E-3</c:v>
                </c:pt>
                <c:pt idx="1955">
                  <c:v>1.6433271604938543E-3</c:v>
                </c:pt>
                <c:pt idx="1956">
                  <c:v>3.7863271604938499E-3</c:v>
                </c:pt>
                <c:pt idx="1957">
                  <c:v>8.7932716049384657E-4</c:v>
                </c:pt>
                <c:pt idx="1958">
                  <c:v>2.0423271604938543E-3</c:v>
                </c:pt>
                <c:pt idx="1959">
                  <c:v>9.1632716049385235E-4</c:v>
                </c:pt>
                <c:pt idx="1960">
                  <c:v>6.4643271604938532E-3</c:v>
                </c:pt>
                <c:pt idx="1961">
                  <c:v>1.0203271604938488E-3</c:v>
                </c:pt>
                <c:pt idx="1962">
                  <c:v>7.1863271604938536E-3</c:v>
                </c:pt>
                <c:pt idx="1963">
                  <c:v>1.0203271604938523E-3</c:v>
                </c:pt>
                <c:pt idx="1964">
                  <c:v>1.9123271604938492E-3</c:v>
                </c:pt>
                <c:pt idx="1965">
                  <c:v>4.5743271604938504E-3</c:v>
                </c:pt>
                <c:pt idx="1966">
                  <c:v>3.0753271604938501E-3</c:v>
                </c:pt>
                <c:pt idx="1967">
                  <c:v>2.6283271604938506E-3</c:v>
                </c:pt>
                <c:pt idx="1968">
                  <c:v>-5.0467283950614977E-4</c:v>
                </c:pt>
                <c:pt idx="1969">
                  <c:v>5.0743271604938543E-3</c:v>
                </c:pt>
                <c:pt idx="1970">
                  <c:v>3.6593271604938513E-3</c:v>
                </c:pt>
                <c:pt idx="1971">
                  <c:v>-1.9236728395061534E-3</c:v>
                </c:pt>
                <c:pt idx="1972">
                  <c:v>-9.0767283950615035E-4</c:v>
                </c:pt>
                <c:pt idx="1973">
                  <c:v>-4.867283950614823E-5</c:v>
                </c:pt>
                <c:pt idx="1974">
                  <c:v>4.0463271604938497E-3</c:v>
                </c:pt>
                <c:pt idx="1975">
                  <c:v>7.5033271604938445E-3</c:v>
                </c:pt>
                <c:pt idx="1976">
                  <c:v>3.624327160493851E-3</c:v>
                </c:pt>
                <c:pt idx="1977">
                  <c:v>1.7323271604938496E-3</c:v>
                </c:pt>
                <c:pt idx="1978">
                  <c:v>2.9803271604938522E-3</c:v>
                </c:pt>
                <c:pt idx="1979">
                  <c:v>1.9193271604938528E-3</c:v>
                </c:pt>
                <c:pt idx="1980">
                  <c:v>2.007327160493854E-3</c:v>
                </c:pt>
                <c:pt idx="1981">
                  <c:v>-6.0067283950614517E-4</c:v>
                </c:pt>
                <c:pt idx="1982">
                  <c:v>1.657327160493851E-3</c:v>
                </c:pt>
                <c:pt idx="1983">
                  <c:v>5.7993271604938543E-3</c:v>
                </c:pt>
                <c:pt idx="1984">
                  <c:v>3.961327160493848E-3</c:v>
                </c:pt>
                <c:pt idx="1985">
                  <c:v>-1.5967283950615169E-4</c:v>
                </c:pt>
                <c:pt idx="1986">
                  <c:v>7.8393271604938475E-3</c:v>
                </c:pt>
                <c:pt idx="1987">
                  <c:v>2.2913271604938501E-3</c:v>
                </c:pt>
                <c:pt idx="1988">
                  <c:v>5.6732716049384679E-4</c:v>
                </c:pt>
                <c:pt idx="1989">
                  <c:v>3.1473271604938492E-3</c:v>
                </c:pt>
                <c:pt idx="1990">
                  <c:v>8.3643271604938452E-3</c:v>
                </c:pt>
                <c:pt idx="1991">
                  <c:v>-2.1726728395061526E-3</c:v>
                </c:pt>
                <c:pt idx="1992">
                  <c:v>1.1483271604938519E-3</c:v>
                </c:pt>
                <c:pt idx="1993">
                  <c:v>-1.8167283950615287E-4</c:v>
                </c:pt>
                <c:pt idx="1994">
                  <c:v>6.1703271604938506E-3</c:v>
                </c:pt>
                <c:pt idx="1995">
                  <c:v>3.5583271604938474E-3</c:v>
                </c:pt>
                <c:pt idx="1996">
                  <c:v>8.3643271604938521E-3</c:v>
                </c:pt>
                <c:pt idx="1997">
                  <c:v>7.7532716049385358E-4</c:v>
                </c:pt>
                <c:pt idx="1998">
                  <c:v>-3.4696728395061521E-3</c:v>
                </c:pt>
                <c:pt idx="1999">
                  <c:v>1.5603271604938511E-3</c:v>
                </c:pt>
                <c:pt idx="2000">
                  <c:v>5.1623271604938487E-3</c:v>
                </c:pt>
                <c:pt idx="2001">
                  <c:v>8.8232716049384957E-4</c:v>
                </c:pt>
                <c:pt idx="2002">
                  <c:v>1.273327160493852E-3</c:v>
                </c:pt>
                <c:pt idx="2003">
                  <c:v>5.8032716049384939E-4</c:v>
                </c:pt>
                <c:pt idx="2004">
                  <c:v>7.3793271604938454E-3</c:v>
                </c:pt>
                <c:pt idx="2005">
                  <c:v>2.5153271604938521E-3</c:v>
                </c:pt>
                <c:pt idx="2006">
                  <c:v>3.066327160493848E-3</c:v>
                </c:pt>
                <c:pt idx="2007">
                  <c:v>2.679327160493853E-3</c:v>
                </c:pt>
                <c:pt idx="2008">
                  <c:v>2.6633271604938509E-3</c:v>
                </c:pt>
                <c:pt idx="2009">
                  <c:v>6.2613271604938514E-3</c:v>
                </c:pt>
                <c:pt idx="2010">
                  <c:v>-4.0167283950615085E-4</c:v>
                </c:pt>
                <c:pt idx="2011">
                  <c:v>3.2323271604938475E-3</c:v>
                </c:pt>
                <c:pt idx="2012">
                  <c:v>3.6073271604938478E-3</c:v>
                </c:pt>
                <c:pt idx="2013">
                  <c:v>7.1883271604938487E-3</c:v>
                </c:pt>
                <c:pt idx="2014">
                  <c:v>4.0132716049385425E-4</c:v>
                </c:pt>
                <c:pt idx="2015">
                  <c:v>-2.9846728395061493E-3</c:v>
                </c:pt>
                <c:pt idx="2016">
                  <c:v>6.6553271604938534E-3</c:v>
                </c:pt>
                <c:pt idx="2017">
                  <c:v>4.6833271604938484E-3</c:v>
                </c:pt>
                <c:pt idx="2018">
                  <c:v>9.3183271604938486E-3</c:v>
                </c:pt>
                <c:pt idx="2019">
                  <c:v>6.779327160493849E-3</c:v>
                </c:pt>
                <c:pt idx="2020">
                  <c:v>2.7153271604938509E-3</c:v>
                </c:pt>
                <c:pt idx="2021">
                  <c:v>4.1832716049385044E-4</c:v>
                </c:pt>
                <c:pt idx="2022">
                  <c:v>1.0196327160493852E-2</c:v>
                </c:pt>
                <c:pt idx="2023">
                  <c:v>-3.736728395061506E-4</c:v>
                </c:pt>
                <c:pt idx="2024">
                  <c:v>2.9823271604938507E-3</c:v>
                </c:pt>
                <c:pt idx="2025">
                  <c:v>7.2563271604938542E-3</c:v>
                </c:pt>
                <c:pt idx="2026">
                  <c:v>6.9073271604938521E-3</c:v>
                </c:pt>
                <c:pt idx="2027">
                  <c:v>4.8273271604938502E-3</c:v>
                </c:pt>
                <c:pt idx="2028">
                  <c:v>8.5173271604938525E-3</c:v>
                </c:pt>
                <c:pt idx="2029">
                  <c:v>1.8823271604938505E-3</c:v>
                </c:pt>
                <c:pt idx="2030">
                  <c:v>5.429327160493852E-3</c:v>
                </c:pt>
                <c:pt idx="2031">
                  <c:v>-7.1167283950614516E-4</c:v>
                </c:pt>
                <c:pt idx="2032">
                  <c:v>6.3083271604938498E-3</c:v>
                </c:pt>
                <c:pt idx="2033">
                  <c:v>6.7003271604938464E-3</c:v>
                </c:pt>
                <c:pt idx="2034">
                  <c:v>7.6063271604938504E-3</c:v>
                </c:pt>
                <c:pt idx="2035">
                  <c:v>2.2343271604938486E-3</c:v>
                </c:pt>
                <c:pt idx="2036">
                  <c:v>5.549327160493854E-3</c:v>
                </c:pt>
                <c:pt idx="2037">
                  <c:v>8.1313271604938481E-3</c:v>
                </c:pt>
                <c:pt idx="2038">
                  <c:v>6.0223271604938483E-3</c:v>
                </c:pt>
                <c:pt idx="2039">
                  <c:v>7.2873271604938505E-3</c:v>
                </c:pt>
                <c:pt idx="2040">
                  <c:v>6.3043271604938528E-3</c:v>
                </c:pt>
                <c:pt idx="2041">
                  <c:v>1.2066327160493849E-2</c:v>
                </c:pt>
                <c:pt idx="2042">
                  <c:v>3.9332716049384625E-4</c:v>
                </c:pt>
                <c:pt idx="2043">
                  <c:v>5.1543271604938476E-3</c:v>
                </c:pt>
                <c:pt idx="2044">
                  <c:v>6.7153271604938475E-3</c:v>
                </c:pt>
                <c:pt idx="2045">
                  <c:v>5.6983271604938504E-3</c:v>
                </c:pt>
                <c:pt idx="2046">
                  <c:v>6.3983271604938496E-3</c:v>
                </c:pt>
                <c:pt idx="2047">
                  <c:v>8.5732716049385926E-4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'every 5'!$Z$1</c:f>
              <c:strCache>
                <c:ptCount val="1"/>
                <c:pt idx="0">
                  <c:v>200</c:v>
                </c:pt>
              </c:strCache>
            </c:strRef>
          </c:tx>
          <c:marker>
            <c:symbol val="none"/>
          </c:marker>
          <c:xVal>
            <c:numRef>
              <c:f>'every 5'!$W$2:$W$2049</c:f>
              <c:numCache>
                <c:formatCode>General</c:formatCode>
                <c:ptCount val="2048"/>
                <c:pt idx="0">
                  <c:v>190.96</c:v>
                </c:pt>
                <c:pt idx="1">
                  <c:v>191.33</c:v>
                </c:pt>
                <c:pt idx="2">
                  <c:v>191.71</c:v>
                </c:pt>
                <c:pt idx="3">
                  <c:v>192.09</c:v>
                </c:pt>
                <c:pt idx="4">
                  <c:v>192.47</c:v>
                </c:pt>
                <c:pt idx="5">
                  <c:v>192.84</c:v>
                </c:pt>
                <c:pt idx="6">
                  <c:v>193.22</c:v>
                </c:pt>
                <c:pt idx="7">
                  <c:v>193.6</c:v>
                </c:pt>
                <c:pt idx="8">
                  <c:v>193.98</c:v>
                </c:pt>
                <c:pt idx="9">
                  <c:v>194.35</c:v>
                </c:pt>
                <c:pt idx="10">
                  <c:v>194.73</c:v>
                </c:pt>
                <c:pt idx="11">
                  <c:v>195.11</c:v>
                </c:pt>
                <c:pt idx="12">
                  <c:v>195.48</c:v>
                </c:pt>
                <c:pt idx="13">
                  <c:v>195.86</c:v>
                </c:pt>
                <c:pt idx="14">
                  <c:v>196.24</c:v>
                </c:pt>
                <c:pt idx="15">
                  <c:v>196.61</c:v>
                </c:pt>
                <c:pt idx="16">
                  <c:v>196.99</c:v>
                </c:pt>
                <c:pt idx="17">
                  <c:v>197.37</c:v>
                </c:pt>
                <c:pt idx="18">
                  <c:v>197.75</c:v>
                </c:pt>
                <c:pt idx="19">
                  <c:v>198.12</c:v>
                </c:pt>
                <c:pt idx="20">
                  <c:v>198.5</c:v>
                </c:pt>
                <c:pt idx="21">
                  <c:v>198.88</c:v>
                </c:pt>
                <c:pt idx="22">
                  <c:v>199.25</c:v>
                </c:pt>
                <c:pt idx="23">
                  <c:v>199.63</c:v>
                </c:pt>
                <c:pt idx="24">
                  <c:v>200.01</c:v>
                </c:pt>
                <c:pt idx="25">
                  <c:v>200.38</c:v>
                </c:pt>
                <c:pt idx="26">
                  <c:v>200.76</c:v>
                </c:pt>
                <c:pt idx="27">
                  <c:v>201.14</c:v>
                </c:pt>
                <c:pt idx="28">
                  <c:v>201.51</c:v>
                </c:pt>
                <c:pt idx="29">
                  <c:v>201.89</c:v>
                </c:pt>
                <c:pt idx="30">
                  <c:v>202.27</c:v>
                </c:pt>
                <c:pt idx="31">
                  <c:v>202.64</c:v>
                </c:pt>
                <c:pt idx="32">
                  <c:v>203.02</c:v>
                </c:pt>
                <c:pt idx="33">
                  <c:v>203.4</c:v>
                </c:pt>
                <c:pt idx="34">
                  <c:v>203.77</c:v>
                </c:pt>
                <c:pt idx="35">
                  <c:v>204.15</c:v>
                </c:pt>
                <c:pt idx="36">
                  <c:v>204.53</c:v>
                </c:pt>
                <c:pt idx="37">
                  <c:v>204.9</c:v>
                </c:pt>
                <c:pt idx="38">
                  <c:v>205.28</c:v>
                </c:pt>
                <c:pt idx="39">
                  <c:v>205.65</c:v>
                </c:pt>
                <c:pt idx="40">
                  <c:v>206.03</c:v>
                </c:pt>
                <c:pt idx="41">
                  <c:v>206.41</c:v>
                </c:pt>
                <c:pt idx="42">
                  <c:v>206.78</c:v>
                </c:pt>
                <c:pt idx="43">
                  <c:v>207.16</c:v>
                </c:pt>
                <c:pt idx="44">
                  <c:v>207.54</c:v>
                </c:pt>
                <c:pt idx="45">
                  <c:v>207.91</c:v>
                </c:pt>
                <c:pt idx="46">
                  <c:v>208.29</c:v>
                </c:pt>
                <c:pt idx="47">
                  <c:v>208.67</c:v>
                </c:pt>
                <c:pt idx="48">
                  <c:v>209.04</c:v>
                </c:pt>
                <c:pt idx="49">
                  <c:v>209.42</c:v>
                </c:pt>
                <c:pt idx="50">
                  <c:v>209.79</c:v>
                </c:pt>
                <c:pt idx="51">
                  <c:v>210.17</c:v>
                </c:pt>
                <c:pt idx="52">
                  <c:v>210.55</c:v>
                </c:pt>
                <c:pt idx="53">
                  <c:v>210.92</c:v>
                </c:pt>
                <c:pt idx="54">
                  <c:v>211.3</c:v>
                </c:pt>
                <c:pt idx="55">
                  <c:v>211.67</c:v>
                </c:pt>
                <c:pt idx="56">
                  <c:v>212.05</c:v>
                </c:pt>
                <c:pt idx="57">
                  <c:v>212.43</c:v>
                </c:pt>
                <c:pt idx="58">
                  <c:v>212.8</c:v>
                </c:pt>
                <c:pt idx="59">
                  <c:v>213.18</c:v>
                </c:pt>
                <c:pt idx="60">
                  <c:v>213.55</c:v>
                </c:pt>
                <c:pt idx="61">
                  <c:v>213.93</c:v>
                </c:pt>
                <c:pt idx="62">
                  <c:v>214.31</c:v>
                </c:pt>
                <c:pt idx="63">
                  <c:v>214.68</c:v>
                </c:pt>
                <c:pt idx="64">
                  <c:v>215.06</c:v>
                </c:pt>
                <c:pt idx="65">
                  <c:v>215.43</c:v>
                </c:pt>
                <c:pt idx="66">
                  <c:v>215.81</c:v>
                </c:pt>
                <c:pt idx="67">
                  <c:v>216.18</c:v>
                </c:pt>
                <c:pt idx="68">
                  <c:v>216.56</c:v>
                </c:pt>
                <c:pt idx="69">
                  <c:v>216.94</c:v>
                </c:pt>
                <c:pt idx="70">
                  <c:v>217.31</c:v>
                </c:pt>
                <c:pt idx="71">
                  <c:v>217.69</c:v>
                </c:pt>
                <c:pt idx="72">
                  <c:v>218.06</c:v>
                </c:pt>
                <c:pt idx="73">
                  <c:v>218.44</c:v>
                </c:pt>
                <c:pt idx="74">
                  <c:v>218.81</c:v>
                </c:pt>
                <c:pt idx="75">
                  <c:v>219.19</c:v>
                </c:pt>
                <c:pt idx="76">
                  <c:v>219.56</c:v>
                </c:pt>
                <c:pt idx="77">
                  <c:v>219.94</c:v>
                </c:pt>
                <c:pt idx="78">
                  <c:v>220.32</c:v>
                </c:pt>
                <c:pt idx="79">
                  <c:v>220.69</c:v>
                </c:pt>
                <c:pt idx="80">
                  <c:v>221.07</c:v>
                </c:pt>
                <c:pt idx="81">
                  <c:v>221.44</c:v>
                </c:pt>
                <c:pt idx="82">
                  <c:v>221.82</c:v>
                </c:pt>
                <c:pt idx="83">
                  <c:v>222.19</c:v>
                </c:pt>
                <c:pt idx="84">
                  <c:v>222.57</c:v>
                </c:pt>
                <c:pt idx="85">
                  <c:v>222.94</c:v>
                </c:pt>
                <c:pt idx="86">
                  <c:v>223.32</c:v>
                </c:pt>
                <c:pt idx="87">
                  <c:v>223.69</c:v>
                </c:pt>
                <c:pt idx="88">
                  <c:v>224.07</c:v>
                </c:pt>
                <c:pt idx="89">
                  <c:v>224.44</c:v>
                </c:pt>
                <c:pt idx="90">
                  <c:v>224.82</c:v>
                </c:pt>
                <c:pt idx="91">
                  <c:v>225.19</c:v>
                </c:pt>
                <c:pt idx="92">
                  <c:v>225.57</c:v>
                </c:pt>
                <c:pt idx="93">
                  <c:v>225.94</c:v>
                </c:pt>
                <c:pt idx="94">
                  <c:v>226.32</c:v>
                </c:pt>
                <c:pt idx="95">
                  <c:v>226.69</c:v>
                </c:pt>
                <c:pt idx="96">
                  <c:v>227.07</c:v>
                </c:pt>
                <c:pt idx="97">
                  <c:v>227.44</c:v>
                </c:pt>
                <c:pt idx="98">
                  <c:v>227.82</c:v>
                </c:pt>
                <c:pt idx="99">
                  <c:v>228.19</c:v>
                </c:pt>
                <c:pt idx="100">
                  <c:v>228.57</c:v>
                </c:pt>
                <c:pt idx="101">
                  <c:v>228.94</c:v>
                </c:pt>
                <c:pt idx="102">
                  <c:v>229.32</c:v>
                </c:pt>
                <c:pt idx="103">
                  <c:v>229.69</c:v>
                </c:pt>
                <c:pt idx="104">
                  <c:v>230.07</c:v>
                </c:pt>
                <c:pt idx="105">
                  <c:v>230.44</c:v>
                </c:pt>
                <c:pt idx="106">
                  <c:v>230.82</c:v>
                </c:pt>
                <c:pt idx="107">
                  <c:v>231.19</c:v>
                </c:pt>
                <c:pt idx="108">
                  <c:v>231.57</c:v>
                </c:pt>
                <c:pt idx="109">
                  <c:v>231.94</c:v>
                </c:pt>
                <c:pt idx="110">
                  <c:v>232.32</c:v>
                </c:pt>
                <c:pt idx="111">
                  <c:v>232.69</c:v>
                </c:pt>
                <c:pt idx="112">
                  <c:v>233.07</c:v>
                </c:pt>
                <c:pt idx="113">
                  <c:v>233.44</c:v>
                </c:pt>
                <c:pt idx="114">
                  <c:v>233.81</c:v>
                </c:pt>
                <c:pt idx="115">
                  <c:v>234.19</c:v>
                </c:pt>
                <c:pt idx="116">
                  <c:v>234.56</c:v>
                </c:pt>
                <c:pt idx="117">
                  <c:v>234.94</c:v>
                </c:pt>
                <c:pt idx="118">
                  <c:v>235.31</c:v>
                </c:pt>
                <c:pt idx="119">
                  <c:v>235.69</c:v>
                </c:pt>
                <c:pt idx="120">
                  <c:v>236.06</c:v>
                </c:pt>
                <c:pt idx="121">
                  <c:v>236.44</c:v>
                </c:pt>
                <c:pt idx="122">
                  <c:v>236.81</c:v>
                </c:pt>
                <c:pt idx="123">
                  <c:v>237.18</c:v>
                </c:pt>
                <c:pt idx="124">
                  <c:v>237.56</c:v>
                </c:pt>
                <c:pt idx="125">
                  <c:v>237.93</c:v>
                </c:pt>
                <c:pt idx="126">
                  <c:v>238.31</c:v>
                </c:pt>
                <c:pt idx="127">
                  <c:v>238.68</c:v>
                </c:pt>
                <c:pt idx="128">
                  <c:v>239.06</c:v>
                </c:pt>
                <c:pt idx="129">
                  <c:v>239.43</c:v>
                </c:pt>
                <c:pt idx="130">
                  <c:v>239.8</c:v>
                </c:pt>
                <c:pt idx="131">
                  <c:v>240.18</c:v>
                </c:pt>
                <c:pt idx="132">
                  <c:v>240.55</c:v>
                </c:pt>
                <c:pt idx="133">
                  <c:v>240.93</c:v>
                </c:pt>
                <c:pt idx="134">
                  <c:v>241.3</c:v>
                </c:pt>
                <c:pt idx="135">
                  <c:v>241.67</c:v>
                </c:pt>
                <c:pt idx="136">
                  <c:v>242.05</c:v>
                </c:pt>
                <c:pt idx="137">
                  <c:v>242.42</c:v>
                </c:pt>
                <c:pt idx="138">
                  <c:v>242.8</c:v>
                </c:pt>
                <c:pt idx="139">
                  <c:v>243.17</c:v>
                </c:pt>
                <c:pt idx="140">
                  <c:v>243.54</c:v>
                </c:pt>
                <c:pt idx="141">
                  <c:v>243.92</c:v>
                </c:pt>
                <c:pt idx="142">
                  <c:v>244.29</c:v>
                </c:pt>
                <c:pt idx="143">
                  <c:v>244.66</c:v>
                </c:pt>
                <c:pt idx="144">
                  <c:v>245.04</c:v>
                </c:pt>
                <c:pt idx="145">
                  <c:v>245.41</c:v>
                </c:pt>
                <c:pt idx="146">
                  <c:v>245.79</c:v>
                </c:pt>
                <c:pt idx="147">
                  <c:v>246.16</c:v>
                </c:pt>
                <c:pt idx="148">
                  <c:v>246.53</c:v>
                </c:pt>
                <c:pt idx="149">
                  <c:v>246.91</c:v>
                </c:pt>
                <c:pt idx="150">
                  <c:v>247.28</c:v>
                </c:pt>
                <c:pt idx="151">
                  <c:v>247.65</c:v>
                </c:pt>
                <c:pt idx="152">
                  <c:v>248.03</c:v>
                </c:pt>
                <c:pt idx="153">
                  <c:v>248.4</c:v>
                </c:pt>
                <c:pt idx="154">
                  <c:v>248.77</c:v>
                </c:pt>
                <c:pt idx="155">
                  <c:v>249.15</c:v>
                </c:pt>
                <c:pt idx="156">
                  <c:v>249.52</c:v>
                </c:pt>
                <c:pt idx="157">
                  <c:v>249.9</c:v>
                </c:pt>
                <c:pt idx="158">
                  <c:v>250.27</c:v>
                </c:pt>
                <c:pt idx="159">
                  <c:v>250.64</c:v>
                </c:pt>
                <c:pt idx="160">
                  <c:v>251.02</c:v>
                </c:pt>
                <c:pt idx="161">
                  <c:v>251.39</c:v>
                </c:pt>
                <c:pt idx="162">
                  <c:v>251.76</c:v>
                </c:pt>
                <c:pt idx="163">
                  <c:v>252.14</c:v>
                </c:pt>
                <c:pt idx="164">
                  <c:v>252.51</c:v>
                </c:pt>
                <c:pt idx="165">
                  <c:v>252.88</c:v>
                </c:pt>
                <c:pt idx="166">
                  <c:v>253.26</c:v>
                </c:pt>
                <c:pt idx="167">
                  <c:v>253.63</c:v>
                </c:pt>
                <c:pt idx="168">
                  <c:v>254</c:v>
                </c:pt>
                <c:pt idx="169">
                  <c:v>254.37</c:v>
                </c:pt>
                <c:pt idx="170">
                  <c:v>254.75</c:v>
                </c:pt>
                <c:pt idx="171">
                  <c:v>255.12</c:v>
                </c:pt>
                <c:pt idx="172">
                  <c:v>255.49</c:v>
                </c:pt>
                <c:pt idx="173">
                  <c:v>255.87</c:v>
                </c:pt>
                <c:pt idx="174">
                  <c:v>256.24</c:v>
                </c:pt>
                <c:pt idx="175">
                  <c:v>256.61</c:v>
                </c:pt>
                <c:pt idx="176">
                  <c:v>256.99</c:v>
                </c:pt>
                <c:pt idx="177">
                  <c:v>257.36</c:v>
                </c:pt>
                <c:pt idx="178">
                  <c:v>257.73</c:v>
                </c:pt>
                <c:pt idx="179">
                  <c:v>258.10000000000002</c:v>
                </c:pt>
                <c:pt idx="180">
                  <c:v>258.48</c:v>
                </c:pt>
                <c:pt idx="181">
                  <c:v>258.85000000000002</c:v>
                </c:pt>
                <c:pt idx="182">
                  <c:v>259.22000000000003</c:v>
                </c:pt>
                <c:pt idx="183">
                  <c:v>259.60000000000002</c:v>
                </c:pt>
                <c:pt idx="184">
                  <c:v>259.97000000000003</c:v>
                </c:pt>
                <c:pt idx="185">
                  <c:v>260.33999999999997</c:v>
                </c:pt>
                <c:pt idx="186">
                  <c:v>260.70999999999998</c:v>
                </c:pt>
                <c:pt idx="187">
                  <c:v>261.08999999999997</c:v>
                </c:pt>
                <c:pt idx="188">
                  <c:v>261.45999999999998</c:v>
                </c:pt>
                <c:pt idx="189">
                  <c:v>261.83</c:v>
                </c:pt>
                <c:pt idx="190">
                  <c:v>262.2</c:v>
                </c:pt>
                <c:pt idx="191">
                  <c:v>262.58</c:v>
                </c:pt>
                <c:pt idx="192">
                  <c:v>262.95</c:v>
                </c:pt>
                <c:pt idx="193">
                  <c:v>263.32</c:v>
                </c:pt>
                <c:pt idx="194">
                  <c:v>263.69</c:v>
                </c:pt>
                <c:pt idx="195">
                  <c:v>264.07</c:v>
                </c:pt>
                <c:pt idx="196">
                  <c:v>264.44</c:v>
                </c:pt>
                <c:pt idx="197">
                  <c:v>264.81</c:v>
                </c:pt>
                <c:pt idx="198">
                  <c:v>265.18</c:v>
                </c:pt>
                <c:pt idx="199">
                  <c:v>265.56</c:v>
                </c:pt>
                <c:pt idx="200">
                  <c:v>265.93</c:v>
                </c:pt>
                <c:pt idx="201">
                  <c:v>266.3</c:v>
                </c:pt>
                <c:pt idx="202">
                  <c:v>266.67</c:v>
                </c:pt>
                <c:pt idx="203">
                  <c:v>267.04000000000002</c:v>
                </c:pt>
                <c:pt idx="204">
                  <c:v>267.42</c:v>
                </c:pt>
                <c:pt idx="205">
                  <c:v>267.79000000000002</c:v>
                </c:pt>
                <c:pt idx="206">
                  <c:v>268.16000000000003</c:v>
                </c:pt>
                <c:pt idx="207">
                  <c:v>268.52999999999997</c:v>
                </c:pt>
                <c:pt idx="208">
                  <c:v>268.91000000000003</c:v>
                </c:pt>
                <c:pt idx="209">
                  <c:v>269.27999999999997</c:v>
                </c:pt>
                <c:pt idx="210">
                  <c:v>269.64999999999998</c:v>
                </c:pt>
                <c:pt idx="211">
                  <c:v>270.02</c:v>
                </c:pt>
                <c:pt idx="212">
                  <c:v>270.39</c:v>
                </c:pt>
                <c:pt idx="213">
                  <c:v>270.77</c:v>
                </c:pt>
                <c:pt idx="214">
                  <c:v>271.14</c:v>
                </c:pt>
                <c:pt idx="215">
                  <c:v>271.51</c:v>
                </c:pt>
                <c:pt idx="216">
                  <c:v>271.88</c:v>
                </c:pt>
                <c:pt idx="217">
                  <c:v>272.25</c:v>
                </c:pt>
                <c:pt idx="218">
                  <c:v>272.62</c:v>
                </c:pt>
                <c:pt idx="219">
                  <c:v>273</c:v>
                </c:pt>
                <c:pt idx="220">
                  <c:v>273.37</c:v>
                </c:pt>
                <c:pt idx="221">
                  <c:v>273.74</c:v>
                </c:pt>
                <c:pt idx="222">
                  <c:v>274.11</c:v>
                </c:pt>
                <c:pt idx="223">
                  <c:v>274.48</c:v>
                </c:pt>
                <c:pt idx="224">
                  <c:v>274.86</c:v>
                </c:pt>
                <c:pt idx="225">
                  <c:v>275.23</c:v>
                </c:pt>
                <c:pt idx="226">
                  <c:v>275.60000000000002</c:v>
                </c:pt>
                <c:pt idx="227">
                  <c:v>275.97000000000003</c:v>
                </c:pt>
                <c:pt idx="228">
                  <c:v>276.33999999999997</c:v>
                </c:pt>
                <c:pt idx="229">
                  <c:v>276.70999999999998</c:v>
                </c:pt>
                <c:pt idx="230">
                  <c:v>277.08</c:v>
                </c:pt>
                <c:pt idx="231">
                  <c:v>277.45999999999998</c:v>
                </c:pt>
                <c:pt idx="232">
                  <c:v>277.83</c:v>
                </c:pt>
                <c:pt idx="233">
                  <c:v>278.2</c:v>
                </c:pt>
                <c:pt idx="234">
                  <c:v>278.57</c:v>
                </c:pt>
                <c:pt idx="235">
                  <c:v>278.94</c:v>
                </c:pt>
                <c:pt idx="236">
                  <c:v>279.31</c:v>
                </c:pt>
                <c:pt idx="237">
                  <c:v>279.68</c:v>
                </c:pt>
                <c:pt idx="238">
                  <c:v>280.06</c:v>
                </c:pt>
                <c:pt idx="239">
                  <c:v>280.43</c:v>
                </c:pt>
                <c:pt idx="240">
                  <c:v>280.8</c:v>
                </c:pt>
                <c:pt idx="241">
                  <c:v>281.17</c:v>
                </c:pt>
                <c:pt idx="242">
                  <c:v>281.54000000000002</c:v>
                </c:pt>
                <c:pt idx="243">
                  <c:v>281.91000000000003</c:v>
                </c:pt>
                <c:pt idx="244">
                  <c:v>282.27999999999997</c:v>
                </c:pt>
                <c:pt idx="245">
                  <c:v>282.64999999999998</c:v>
                </c:pt>
                <c:pt idx="246">
                  <c:v>283.02</c:v>
                </c:pt>
                <c:pt idx="247">
                  <c:v>283.39999999999998</c:v>
                </c:pt>
                <c:pt idx="248">
                  <c:v>283.77</c:v>
                </c:pt>
                <c:pt idx="249">
                  <c:v>284.14</c:v>
                </c:pt>
                <c:pt idx="250">
                  <c:v>284.51</c:v>
                </c:pt>
                <c:pt idx="251">
                  <c:v>284.88</c:v>
                </c:pt>
                <c:pt idx="252">
                  <c:v>285.25</c:v>
                </c:pt>
                <c:pt idx="253">
                  <c:v>285.62</c:v>
                </c:pt>
                <c:pt idx="254">
                  <c:v>285.99</c:v>
                </c:pt>
                <c:pt idx="255">
                  <c:v>286.36</c:v>
                </c:pt>
                <c:pt idx="256">
                  <c:v>286.73</c:v>
                </c:pt>
                <c:pt idx="257">
                  <c:v>287.10000000000002</c:v>
                </c:pt>
                <c:pt idx="258">
                  <c:v>287.47000000000003</c:v>
                </c:pt>
                <c:pt idx="259">
                  <c:v>287.85000000000002</c:v>
                </c:pt>
                <c:pt idx="260">
                  <c:v>288.22000000000003</c:v>
                </c:pt>
                <c:pt idx="261">
                  <c:v>288.58999999999997</c:v>
                </c:pt>
                <c:pt idx="262">
                  <c:v>288.95999999999998</c:v>
                </c:pt>
                <c:pt idx="263">
                  <c:v>289.33</c:v>
                </c:pt>
                <c:pt idx="264">
                  <c:v>289.7</c:v>
                </c:pt>
                <c:pt idx="265">
                  <c:v>290.07</c:v>
                </c:pt>
                <c:pt idx="266">
                  <c:v>290.44</c:v>
                </c:pt>
                <c:pt idx="267">
                  <c:v>290.81</c:v>
                </c:pt>
                <c:pt idx="268">
                  <c:v>291.18</c:v>
                </c:pt>
                <c:pt idx="269">
                  <c:v>291.55</c:v>
                </c:pt>
                <c:pt idx="270">
                  <c:v>291.92</c:v>
                </c:pt>
                <c:pt idx="271">
                  <c:v>292.29000000000002</c:v>
                </c:pt>
                <c:pt idx="272">
                  <c:v>292.66000000000003</c:v>
                </c:pt>
                <c:pt idx="273">
                  <c:v>293.02999999999997</c:v>
                </c:pt>
                <c:pt idx="274">
                  <c:v>293.39999999999998</c:v>
                </c:pt>
                <c:pt idx="275">
                  <c:v>293.77</c:v>
                </c:pt>
                <c:pt idx="276">
                  <c:v>294.14</c:v>
                </c:pt>
                <c:pt idx="277">
                  <c:v>294.51</c:v>
                </c:pt>
                <c:pt idx="278">
                  <c:v>294.88</c:v>
                </c:pt>
                <c:pt idx="279">
                  <c:v>295.25</c:v>
                </c:pt>
                <c:pt idx="280">
                  <c:v>295.62</c:v>
                </c:pt>
                <c:pt idx="281">
                  <c:v>295.99</c:v>
                </c:pt>
                <c:pt idx="282">
                  <c:v>296.36</c:v>
                </c:pt>
                <c:pt idx="283">
                  <c:v>296.73</c:v>
                </c:pt>
                <c:pt idx="284">
                  <c:v>297.10000000000002</c:v>
                </c:pt>
                <c:pt idx="285">
                  <c:v>297.47000000000003</c:v>
                </c:pt>
                <c:pt idx="286">
                  <c:v>297.83999999999997</c:v>
                </c:pt>
                <c:pt idx="287">
                  <c:v>298.20999999999998</c:v>
                </c:pt>
                <c:pt idx="288">
                  <c:v>298.58</c:v>
                </c:pt>
                <c:pt idx="289">
                  <c:v>298.95</c:v>
                </c:pt>
                <c:pt idx="290">
                  <c:v>299.32</c:v>
                </c:pt>
                <c:pt idx="291">
                  <c:v>299.69</c:v>
                </c:pt>
                <c:pt idx="292">
                  <c:v>300.06</c:v>
                </c:pt>
                <c:pt idx="293">
                  <c:v>300.43</c:v>
                </c:pt>
                <c:pt idx="294">
                  <c:v>300.8</c:v>
                </c:pt>
                <c:pt idx="295">
                  <c:v>301.17</c:v>
                </c:pt>
                <c:pt idx="296">
                  <c:v>301.54000000000002</c:v>
                </c:pt>
                <c:pt idx="297">
                  <c:v>301.91000000000003</c:v>
                </c:pt>
                <c:pt idx="298">
                  <c:v>302.27999999999997</c:v>
                </c:pt>
                <c:pt idx="299">
                  <c:v>302.64999999999998</c:v>
                </c:pt>
                <c:pt idx="300">
                  <c:v>303.02</c:v>
                </c:pt>
                <c:pt idx="301">
                  <c:v>303.39</c:v>
                </c:pt>
                <c:pt idx="302">
                  <c:v>303.76</c:v>
                </c:pt>
                <c:pt idx="303">
                  <c:v>304.13</c:v>
                </c:pt>
                <c:pt idx="304">
                  <c:v>304.5</c:v>
                </c:pt>
                <c:pt idx="305">
                  <c:v>304.87</c:v>
                </c:pt>
                <c:pt idx="306">
                  <c:v>305.24</c:v>
                </c:pt>
                <c:pt idx="307">
                  <c:v>305.61</c:v>
                </c:pt>
                <c:pt idx="308">
                  <c:v>305.98</c:v>
                </c:pt>
                <c:pt idx="309">
                  <c:v>306.33999999999997</c:v>
                </c:pt>
                <c:pt idx="310">
                  <c:v>306.70999999999998</c:v>
                </c:pt>
                <c:pt idx="311">
                  <c:v>307.08</c:v>
                </c:pt>
                <c:pt idx="312">
                  <c:v>307.45</c:v>
                </c:pt>
                <c:pt idx="313">
                  <c:v>307.82</c:v>
                </c:pt>
                <c:pt idx="314">
                  <c:v>308.19</c:v>
                </c:pt>
                <c:pt idx="315">
                  <c:v>308.56</c:v>
                </c:pt>
                <c:pt idx="316">
                  <c:v>308.93</c:v>
                </c:pt>
                <c:pt idx="317">
                  <c:v>309.3</c:v>
                </c:pt>
                <c:pt idx="318">
                  <c:v>309.67</c:v>
                </c:pt>
                <c:pt idx="319">
                  <c:v>310.04000000000002</c:v>
                </c:pt>
                <c:pt idx="320">
                  <c:v>310.41000000000003</c:v>
                </c:pt>
                <c:pt idx="321">
                  <c:v>310.77</c:v>
                </c:pt>
                <c:pt idx="322">
                  <c:v>311.14</c:v>
                </c:pt>
                <c:pt idx="323">
                  <c:v>311.51</c:v>
                </c:pt>
                <c:pt idx="324">
                  <c:v>311.88</c:v>
                </c:pt>
                <c:pt idx="325">
                  <c:v>312.25</c:v>
                </c:pt>
                <c:pt idx="326">
                  <c:v>312.62</c:v>
                </c:pt>
                <c:pt idx="327">
                  <c:v>312.99</c:v>
                </c:pt>
                <c:pt idx="328">
                  <c:v>313.36</c:v>
                </c:pt>
                <c:pt idx="329">
                  <c:v>313.72000000000003</c:v>
                </c:pt>
                <c:pt idx="330">
                  <c:v>314.08999999999997</c:v>
                </c:pt>
                <c:pt idx="331">
                  <c:v>314.45999999999998</c:v>
                </c:pt>
                <c:pt idx="332">
                  <c:v>314.83</c:v>
                </c:pt>
                <c:pt idx="333">
                  <c:v>315.2</c:v>
                </c:pt>
                <c:pt idx="334">
                  <c:v>315.57</c:v>
                </c:pt>
                <c:pt idx="335">
                  <c:v>315.94</c:v>
                </c:pt>
                <c:pt idx="336">
                  <c:v>316.3</c:v>
                </c:pt>
                <c:pt idx="337">
                  <c:v>316.67</c:v>
                </c:pt>
                <c:pt idx="338">
                  <c:v>317.04000000000002</c:v>
                </c:pt>
                <c:pt idx="339">
                  <c:v>317.41000000000003</c:v>
                </c:pt>
                <c:pt idx="340">
                  <c:v>317.77999999999997</c:v>
                </c:pt>
                <c:pt idx="341">
                  <c:v>318.14999999999998</c:v>
                </c:pt>
                <c:pt idx="342">
                  <c:v>318.52</c:v>
                </c:pt>
                <c:pt idx="343">
                  <c:v>318.88</c:v>
                </c:pt>
                <c:pt idx="344">
                  <c:v>319.25</c:v>
                </c:pt>
                <c:pt idx="345">
                  <c:v>319.62</c:v>
                </c:pt>
                <c:pt idx="346">
                  <c:v>319.99</c:v>
                </c:pt>
                <c:pt idx="347">
                  <c:v>320.36</c:v>
                </c:pt>
                <c:pt idx="348">
                  <c:v>320.72000000000003</c:v>
                </c:pt>
                <c:pt idx="349">
                  <c:v>321.08999999999997</c:v>
                </c:pt>
                <c:pt idx="350">
                  <c:v>321.45999999999998</c:v>
                </c:pt>
                <c:pt idx="351">
                  <c:v>321.83</c:v>
                </c:pt>
                <c:pt idx="352">
                  <c:v>322.2</c:v>
                </c:pt>
                <c:pt idx="353">
                  <c:v>322.57</c:v>
                </c:pt>
                <c:pt idx="354">
                  <c:v>322.93</c:v>
                </c:pt>
                <c:pt idx="355">
                  <c:v>323.3</c:v>
                </c:pt>
                <c:pt idx="356">
                  <c:v>323.67</c:v>
                </c:pt>
                <c:pt idx="357">
                  <c:v>324.04000000000002</c:v>
                </c:pt>
                <c:pt idx="358">
                  <c:v>324.39999999999998</c:v>
                </c:pt>
                <c:pt idx="359">
                  <c:v>324.77</c:v>
                </c:pt>
                <c:pt idx="360">
                  <c:v>325.14</c:v>
                </c:pt>
                <c:pt idx="361">
                  <c:v>325.51</c:v>
                </c:pt>
                <c:pt idx="362">
                  <c:v>325.88</c:v>
                </c:pt>
                <c:pt idx="363">
                  <c:v>326.24</c:v>
                </c:pt>
                <c:pt idx="364">
                  <c:v>326.61</c:v>
                </c:pt>
                <c:pt idx="365">
                  <c:v>326.98</c:v>
                </c:pt>
                <c:pt idx="366">
                  <c:v>327.35000000000002</c:v>
                </c:pt>
                <c:pt idx="367">
                  <c:v>327.71</c:v>
                </c:pt>
                <c:pt idx="368">
                  <c:v>328.08</c:v>
                </c:pt>
                <c:pt idx="369">
                  <c:v>328.45</c:v>
                </c:pt>
                <c:pt idx="370">
                  <c:v>328.82</c:v>
                </c:pt>
                <c:pt idx="371">
                  <c:v>329.18</c:v>
                </c:pt>
                <c:pt idx="372">
                  <c:v>329.55</c:v>
                </c:pt>
                <c:pt idx="373">
                  <c:v>329.92</c:v>
                </c:pt>
                <c:pt idx="374">
                  <c:v>330.29</c:v>
                </c:pt>
                <c:pt idx="375">
                  <c:v>330.65</c:v>
                </c:pt>
                <c:pt idx="376">
                  <c:v>331.02</c:v>
                </c:pt>
                <c:pt idx="377">
                  <c:v>331.39</c:v>
                </c:pt>
                <c:pt idx="378">
                  <c:v>331.76</c:v>
                </c:pt>
                <c:pt idx="379">
                  <c:v>332.12</c:v>
                </c:pt>
                <c:pt idx="380">
                  <c:v>332.49</c:v>
                </c:pt>
                <c:pt idx="381">
                  <c:v>332.86</c:v>
                </c:pt>
                <c:pt idx="382">
                  <c:v>333.23</c:v>
                </c:pt>
                <c:pt idx="383">
                  <c:v>333.59</c:v>
                </c:pt>
                <c:pt idx="384">
                  <c:v>333.96</c:v>
                </c:pt>
                <c:pt idx="385">
                  <c:v>334.33</c:v>
                </c:pt>
                <c:pt idx="386">
                  <c:v>334.69</c:v>
                </c:pt>
                <c:pt idx="387">
                  <c:v>335.06</c:v>
                </c:pt>
                <c:pt idx="388">
                  <c:v>335.43</c:v>
                </c:pt>
                <c:pt idx="389">
                  <c:v>335.79</c:v>
                </c:pt>
                <c:pt idx="390">
                  <c:v>336.16</c:v>
                </c:pt>
                <c:pt idx="391">
                  <c:v>336.53</c:v>
                </c:pt>
                <c:pt idx="392">
                  <c:v>336.9</c:v>
                </c:pt>
                <c:pt idx="393">
                  <c:v>337.26</c:v>
                </c:pt>
                <c:pt idx="394">
                  <c:v>337.63</c:v>
                </c:pt>
                <c:pt idx="395">
                  <c:v>338</c:v>
                </c:pt>
                <c:pt idx="396">
                  <c:v>338.36</c:v>
                </c:pt>
                <c:pt idx="397">
                  <c:v>338.73</c:v>
                </c:pt>
                <c:pt idx="398">
                  <c:v>339.1</c:v>
                </c:pt>
                <c:pt idx="399">
                  <c:v>339.46</c:v>
                </c:pt>
                <c:pt idx="400">
                  <c:v>339.83</c:v>
                </c:pt>
                <c:pt idx="401">
                  <c:v>340.2</c:v>
                </c:pt>
                <c:pt idx="402">
                  <c:v>340.56</c:v>
                </c:pt>
                <c:pt idx="403">
                  <c:v>340.93</c:v>
                </c:pt>
                <c:pt idx="404">
                  <c:v>341.3</c:v>
                </c:pt>
                <c:pt idx="405">
                  <c:v>341.66</c:v>
                </c:pt>
                <c:pt idx="406">
                  <c:v>342.03</c:v>
                </c:pt>
                <c:pt idx="407">
                  <c:v>342.4</c:v>
                </c:pt>
                <c:pt idx="408">
                  <c:v>342.76</c:v>
                </c:pt>
                <c:pt idx="409">
                  <c:v>343.13</c:v>
                </c:pt>
                <c:pt idx="410">
                  <c:v>343.49</c:v>
                </c:pt>
                <c:pt idx="411">
                  <c:v>343.86</c:v>
                </c:pt>
                <c:pt idx="412">
                  <c:v>344.23</c:v>
                </c:pt>
                <c:pt idx="413">
                  <c:v>344.59</c:v>
                </c:pt>
                <c:pt idx="414">
                  <c:v>344.96</c:v>
                </c:pt>
                <c:pt idx="415">
                  <c:v>345.33</c:v>
                </c:pt>
                <c:pt idx="416">
                  <c:v>345.69</c:v>
                </c:pt>
                <c:pt idx="417">
                  <c:v>346.06</c:v>
                </c:pt>
                <c:pt idx="418">
                  <c:v>346.42</c:v>
                </c:pt>
                <c:pt idx="419">
                  <c:v>346.79</c:v>
                </c:pt>
                <c:pt idx="420">
                  <c:v>347.16</c:v>
                </c:pt>
                <c:pt idx="421">
                  <c:v>347.52</c:v>
                </c:pt>
                <c:pt idx="422">
                  <c:v>347.89</c:v>
                </c:pt>
                <c:pt idx="423">
                  <c:v>348.25</c:v>
                </c:pt>
                <c:pt idx="424">
                  <c:v>348.62</c:v>
                </c:pt>
                <c:pt idx="425">
                  <c:v>348.99</c:v>
                </c:pt>
                <c:pt idx="426">
                  <c:v>349.35</c:v>
                </c:pt>
                <c:pt idx="427">
                  <c:v>349.72</c:v>
                </c:pt>
                <c:pt idx="428">
                  <c:v>350.08</c:v>
                </c:pt>
                <c:pt idx="429">
                  <c:v>350.45</c:v>
                </c:pt>
                <c:pt idx="430">
                  <c:v>350.81</c:v>
                </c:pt>
                <c:pt idx="431">
                  <c:v>351.18</c:v>
                </c:pt>
                <c:pt idx="432">
                  <c:v>351.55</c:v>
                </c:pt>
                <c:pt idx="433">
                  <c:v>351.91</c:v>
                </c:pt>
                <c:pt idx="434">
                  <c:v>352.28</c:v>
                </c:pt>
                <c:pt idx="435">
                  <c:v>352.64</c:v>
                </c:pt>
                <c:pt idx="436">
                  <c:v>353.01</c:v>
                </c:pt>
                <c:pt idx="437">
                  <c:v>353.37</c:v>
                </c:pt>
                <c:pt idx="438">
                  <c:v>353.74</c:v>
                </c:pt>
                <c:pt idx="439">
                  <c:v>354.11</c:v>
                </c:pt>
                <c:pt idx="440">
                  <c:v>354.47</c:v>
                </c:pt>
                <c:pt idx="441">
                  <c:v>354.84</c:v>
                </c:pt>
                <c:pt idx="442">
                  <c:v>355.2</c:v>
                </c:pt>
                <c:pt idx="443">
                  <c:v>355.57</c:v>
                </c:pt>
                <c:pt idx="444">
                  <c:v>355.93</c:v>
                </c:pt>
                <c:pt idx="445">
                  <c:v>356.3</c:v>
                </c:pt>
                <c:pt idx="446">
                  <c:v>356.66</c:v>
                </c:pt>
                <c:pt idx="447">
                  <c:v>357.03</c:v>
                </c:pt>
                <c:pt idx="448">
                  <c:v>357.39</c:v>
                </c:pt>
                <c:pt idx="449">
                  <c:v>357.76</c:v>
                </c:pt>
                <c:pt idx="450">
                  <c:v>358.12</c:v>
                </c:pt>
                <c:pt idx="451">
                  <c:v>358.49</c:v>
                </c:pt>
                <c:pt idx="452">
                  <c:v>358.85</c:v>
                </c:pt>
                <c:pt idx="453">
                  <c:v>359.22</c:v>
                </c:pt>
                <c:pt idx="454">
                  <c:v>359.58</c:v>
                </c:pt>
                <c:pt idx="455">
                  <c:v>359.95</c:v>
                </c:pt>
                <c:pt idx="456">
                  <c:v>360.31</c:v>
                </c:pt>
                <c:pt idx="457">
                  <c:v>360.68</c:v>
                </c:pt>
                <c:pt idx="458">
                  <c:v>361.04</c:v>
                </c:pt>
                <c:pt idx="459">
                  <c:v>361.41</c:v>
                </c:pt>
                <c:pt idx="460">
                  <c:v>361.77</c:v>
                </c:pt>
                <c:pt idx="461">
                  <c:v>362.14</c:v>
                </c:pt>
                <c:pt idx="462">
                  <c:v>362.5</c:v>
                </c:pt>
                <c:pt idx="463">
                  <c:v>362.87</c:v>
                </c:pt>
                <c:pt idx="464">
                  <c:v>363.23</c:v>
                </c:pt>
                <c:pt idx="465">
                  <c:v>363.6</c:v>
                </c:pt>
                <c:pt idx="466">
                  <c:v>363.96</c:v>
                </c:pt>
                <c:pt idx="467">
                  <c:v>364.33</c:v>
                </c:pt>
                <c:pt idx="468">
                  <c:v>364.69</c:v>
                </c:pt>
                <c:pt idx="469">
                  <c:v>365.06</c:v>
                </c:pt>
                <c:pt idx="470">
                  <c:v>365.42</c:v>
                </c:pt>
                <c:pt idx="471">
                  <c:v>365.78</c:v>
                </c:pt>
                <c:pt idx="472">
                  <c:v>366.15</c:v>
                </c:pt>
                <c:pt idx="473">
                  <c:v>366.51</c:v>
                </c:pt>
                <c:pt idx="474">
                  <c:v>366.88</c:v>
                </c:pt>
                <c:pt idx="475">
                  <c:v>367.24</c:v>
                </c:pt>
                <c:pt idx="476">
                  <c:v>367.61</c:v>
                </c:pt>
                <c:pt idx="477">
                  <c:v>367.97</c:v>
                </c:pt>
                <c:pt idx="478">
                  <c:v>368.33</c:v>
                </c:pt>
                <c:pt idx="479">
                  <c:v>368.7</c:v>
                </c:pt>
                <c:pt idx="480">
                  <c:v>369.06</c:v>
                </c:pt>
                <c:pt idx="481">
                  <c:v>369.43</c:v>
                </c:pt>
                <c:pt idx="482">
                  <c:v>369.79</c:v>
                </c:pt>
                <c:pt idx="483">
                  <c:v>370.16</c:v>
                </c:pt>
                <c:pt idx="484">
                  <c:v>370.52</c:v>
                </c:pt>
                <c:pt idx="485">
                  <c:v>370.88</c:v>
                </c:pt>
                <c:pt idx="486">
                  <c:v>371.25</c:v>
                </c:pt>
                <c:pt idx="487">
                  <c:v>371.61</c:v>
                </c:pt>
                <c:pt idx="488">
                  <c:v>371.98</c:v>
                </c:pt>
                <c:pt idx="489">
                  <c:v>372.34</c:v>
                </c:pt>
                <c:pt idx="490">
                  <c:v>372.7</c:v>
                </c:pt>
                <c:pt idx="491">
                  <c:v>373.07</c:v>
                </c:pt>
                <c:pt idx="492">
                  <c:v>373.43</c:v>
                </c:pt>
                <c:pt idx="493">
                  <c:v>373.79</c:v>
                </c:pt>
                <c:pt idx="494">
                  <c:v>374.16</c:v>
                </c:pt>
                <c:pt idx="495">
                  <c:v>374.52</c:v>
                </c:pt>
                <c:pt idx="496">
                  <c:v>374.89</c:v>
                </c:pt>
                <c:pt idx="497">
                  <c:v>375.25</c:v>
                </c:pt>
                <c:pt idx="498">
                  <c:v>375.61</c:v>
                </c:pt>
                <c:pt idx="499">
                  <c:v>375.98</c:v>
                </c:pt>
                <c:pt idx="500">
                  <c:v>376.34</c:v>
                </c:pt>
                <c:pt idx="501">
                  <c:v>376.7</c:v>
                </c:pt>
                <c:pt idx="502">
                  <c:v>377.07</c:v>
                </c:pt>
                <c:pt idx="503">
                  <c:v>377.43</c:v>
                </c:pt>
                <c:pt idx="504">
                  <c:v>377.79</c:v>
                </c:pt>
                <c:pt idx="505">
                  <c:v>378.16</c:v>
                </c:pt>
                <c:pt idx="506">
                  <c:v>378.52</c:v>
                </c:pt>
                <c:pt idx="507">
                  <c:v>378.88</c:v>
                </c:pt>
                <c:pt idx="508">
                  <c:v>379.25</c:v>
                </c:pt>
                <c:pt idx="509">
                  <c:v>379.61</c:v>
                </c:pt>
                <c:pt idx="510">
                  <c:v>379.97</c:v>
                </c:pt>
                <c:pt idx="511">
                  <c:v>380.34</c:v>
                </c:pt>
                <c:pt idx="512">
                  <c:v>380.7</c:v>
                </c:pt>
                <c:pt idx="513">
                  <c:v>381.06</c:v>
                </c:pt>
                <c:pt idx="514">
                  <c:v>381.43</c:v>
                </c:pt>
                <c:pt idx="515">
                  <c:v>381.79</c:v>
                </c:pt>
                <c:pt idx="516">
                  <c:v>382.15</c:v>
                </c:pt>
                <c:pt idx="517">
                  <c:v>382.52</c:v>
                </c:pt>
                <c:pt idx="518">
                  <c:v>382.88</c:v>
                </c:pt>
                <c:pt idx="519">
                  <c:v>383.24</c:v>
                </c:pt>
                <c:pt idx="520">
                  <c:v>383.61</c:v>
                </c:pt>
                <c:pt idx="521">
                  <c:v>383.97</c:v>
                </c:pt>
                <c:pt idx="522">
                  <c:v>384.33</c:v>
                </c:pt>
                <c:pt idx="523">
                  <c:v>384.69</c:v>
                </c:pt>
                <c:pt idx="524">
                  <c:v>385.06</c:v>
                </c:pt>
                <c:pt idx="525">
                  <c:v>385.42</c:v>
                </c:pt>
                <c:pt idx="526">
                  <c:v>385.78</c:v>
                </c:pt>
                <c:pt idx="527">
                  <c:v>386.15</c:v>
                </c:pt>
                <c:pt idx="528">
                  <c:v>386.51</c:v>
                </c:pt>
                <c:pt idx="529">
                  <c:v>386.87</c:v>
                </c:pt>
                <c:pt idx="530">
                  <c:v>387.23</c:v>
                </c:pt>
                <c:pt idx="531">
                  <c:v>387.6</c:v>
                </c:pt>
                <c:pt idx="532">
                  <c:v>387.96</c:v>
                </c:pt>
                <c:pt idx="533">
                  <c:v>388.32</c:v>
                </c:pt>
                <c:pt idx="534">
                  <c:v>388.68</c:v>
                </c:pt>
                <c:pt idx="535">
                  <c:v>389.05</c:v>
                </c:pt>
                <c:pt idx="536">
                  <c:v>389.41</c:v>
                </c:pt>
                <c:pt idx="537">
                  <c:v>389.77</c:v>
                </c:pt>
                <c:pt idx="538">
                  <c:v>390.13</c:v>
                </c:pt>
                <c:pt idx="539">
                  <c:v>390.5</c:v>
                </c:pt>
                <c:pt idx="540">
                  <c:v>390.86</c:v>
                </c:pt>
                <c:pt idx="541">
                  <c:v>391.22</c:v>
                </c:pt>
                <c:pt idx="542">
                  <c:v>391.58</c:v>
                </c:pt>
                <c:pt idx="543">
                  <c:v>391.95</c:v>
                </c:pt>
                <c:pt idx="544">
                  <c:v>392.31</c:v>
                </c:pt>
                <c:pt idx="545">
                  <c:v>392.67</c:v>
                </c:pt>
                <c:pt idx="546">
                  <c:v>393.03</c:v>
                </c:pt>
                <c:pt idx="547">
                  <c:v>393.39</c:v>
                </c:pt>
                <c:pt idx="548">
                  <c:v>393.76</c:v>
                </c:pt>
                <c:pt idx="549">
                  <c:v>394.12</c:v>
                </c:pt>
                <c:pt idx="550">
                  <c:v>394.48</c:v>
                </c:pt>
                <c:pt idx="551">
                  <c:v>394.84</c:v>
                </c:pt>
                <c:pt idx="552">
                  <c:v>395.2</c:v>
                </c:pt>
                <c:pt idx="553">
                  <c:v>395.57</c:v>
                </c:pt>
                <c:pt idx="554">
                  <c:v>395.93</c:v>
                </c:pt>
                <c:pt idx="555">
                  <c:v>396.29</c:v>
                </c:pt>
                <c:pt idx="556">
                  <c:v>396.65</c:v>
                </c:pt>
                <c:pt idx="557">
                  <c:v>397.01</c:v>
                </c:pt>
                <c:pt idx="558">
                  <c:v>397.37</c:v>
                </c:pt>
                <c:pt idx="559">
                  <c:v>397.74</c:v>
                </c:pt>
                <c:pt idx="560">
                  <c:v>398.1</c:v>
                </c:pt>
                <c:pt idx="561">
                  <c:v>398.46</c:v>
                </c:pt>
                <c:pt idx="562">
                  <c:v>398.82</c:v>
                </c:pt>
                <c:pt idx="563">
                  <c:v>399.18</c:v>
                </c:pt>
                <c:pt idx="564">
                  <c:v>399.54</c:v>
                </c:pt>
                <c:pt idx="565">
                  <c:v>399.91</c:v>
                </c:pt>
                <c:pt idx="566">
                  <c:v>400.27</c:v>
                </c:pt>
                <c:pt idx="567">
                  <c:v>400.63</c:v>
                </c:pt>
                <c:pt idx="568">
                  <c:v>400.99</c:v>
                </c:pt>
                <c:pt idx="569">
                  <c:v>401.35</c:v>
                </c:pt>
                <c:pt idx="570">
                  <c:v>401.71</c:v>
                </c:pt>
                <c:pt idx="571">
                  <c:v>402.07</c:v>
                </c:pt>
                <c:pt idx="572">
                  <c:v>402.44</c:v>
                </c:pt>
                <c:pt idx="573">
                  <c:v>402.8</c:v>
                </c:pt>
                <c:pt idx="574">
                  <c:v>403.16</c:v>
                </c:pt>
                <c:pt idx="575">
                  <c:v>403.52</c:v>
                </c:pt>
                <c:pt idx="576">
                  <c:v>403.88</c:v>
                </c:pt>
                <c:pt idx="577">
                  <c:v>404.24</c:v>
                </c:pt>
                <c:pt idx="578">
                  <c:v>404.6</c:v>
                </c:pt>
                <c:pt idx="579">
                  <c:v>404.96</c:v>
                </c:pt>
                <c:pt idx="580">
                  <c:v>405.32</c:v>
                </c:pt>
                <c:pt idx="581">
                  <c:v>405.69</c:v>
                </c:pt>
                <c:pt idx="582">
                  <c:v>406.05</c:v>
                </c:pt>
                <c:pt idx="583">
                  <c:v>406.41</c:v>
                </c:pt>
                <c:pt idx="584">
                  <c:v>406.77</c:v>
                </c:pt>
                <c:pt idx="585">
                  <c:v>407.13</c:v>
                </c:pt>
                <c:pt idx="586">
                  <c:v>407.49</c:v>
                </c:pt>
                <c:pt idx="587">
                  <c:v>407.85</c:v>
                </c:pt>
                <c:pt idx="588">
                  <c:v>408.21</c:v>
                </c:pt>
                <c:pt idx="589">
                  <c:v>408.57</c:v>
                </c:pt>
                <c:pt idx="590">
                  <c:v>408.93</c:v>
                </c:pt>
                <c:pt idx="591">
                  <c:v>409.29</c:v>
                </c:pt>
                <c:pt idx="592">
                  <c:v>409.65</c:v>
                </c:pt>
                <c:pt idx="593">
                  <c:v>410.02</c:v>
                </c:pt>
                <c:pt idx="594">
                  <c:v>410.38</c:v>
                </c:pt>
                <c:pt idx="595">
                  <c:v>410.74</c:v>
                </c:pt>
                <c:pt idx="596">
                  <c:v>411.1</c:v>
                </c:pt>
                <c:pt idx="597">
                  <c:v>411.46</c:v>
                </c:pt>
                <c:pt idx="598">
                  <c:v>411.82</c:v>
                </c:pt>
                <c:pt idx="599">
                  <c:v>412.18</c:v>
                </c:pt>
                <c:pt idx="600">
                  <c:v>412.54</c:v>
                </c:pt>
                <c:pt idx="601">
                  <c:v>412.9</c:v>
                </c:pt>
                <c:pt idx="602">
                  <c:v>413.26</c:v>
                </c:pt>
                <c:pt idx="603">
                  <c:v>413.62</c:v>
                </c:pt>
                <c:pt idx="604">
                  <c:v>413.98</c:v>
                </c:pt>
                <c:pt idx="605">
                  <c:v>414.34</c:v>
                </c:pt>
                <c:pt idx="606">
                  <c:v>414.7</c:v>
                </c:pt>
                <c:pt idx="607">
                  <c:v>415.06</c:v>
                </c:pt>
                <c:pt idx="608">
                  <c:v>415.42</c:v>
                </c:pt>
                <c:pt idx="609">
                  <c:v>415.78</c:v>
                </c:pt>
                <c:pt idx="610">
                  <c:v>416.14</c:v>
                </c:pt>
                <c:pt idx="611">
                  <c:v>416.5</c:v>
                </c:pt>
                <c:pt idx="612">
                  <c:v>416.86</c:v>
                </c:pt>
                <c:pt idx="613">
                  <c:v>417.22</c:v>
                </c:pt>
                <c:pt idx="614">
                  <c:v>417.58</c:v>
                </c:pt>
                <c:pt idx="615">
                  <c:v>417.94</c:v>
                </c:pt>
                <c:pt idx="616">
                  <c:v>418.3</c:v>
                </c:pt>
                <c:pt idx="617">
                  <c:v>418.66</c:v>
                </c:pt>
                <c:pt idx="618">
                  <c:v>419.02</c:v>
                </c:pt>
                <c:pt idx="619">
                  <c:v>419.38</c:v>
                </c:pt>
                <c:pt idx="620">
                  <c:v>419.74</c:v>
                </c:pt>
                <c:pt idx="621">
                  <c:v>420.1</c:v>
                </c:pt>
                <c:pt idx="622">
                  <c:v>420.46</c:v>
                </c:pt>
                <c:pt idx="623">
                  <c:v>420.82</c:v>
                </c:pt>
                <c:pt idx="624">
                  <c:v>421.18</c:v>
                </c:pt>
                <c:pt idx="625">
                  <c:v>421.54</c:v>
                </c:pt>
                <c:pt idx="626">
                  <c:v>421.9</c:v>
                </c:pt>
                <c:pt idx="627">
                  <c:v>422.26</c:v>
                </c:pt>
                <c:pt idx="628">
                  <c:v>422.62</c:v>
                </c:pt>
                <c:pt idx="629">
                  <c:v>422.98</c:v>
                </c:pt>
                <c:pt idx="630">
                  <c:v>423.33</c:v>
                </c:pt>
                <c:pt idx="631">
                  <c:v>423.69</c:v>
                </c:pt>
                <c:pt idx="632">
                  <c:v>424.05</c:v>
                </c:pt>
                <c:pt idx="633">
                  <c:v>424.41</c:v>
                </c:pt>
                <c:pt idx="634">
                  <c:v>424.77</c:v>
                </c:pt>
                <c:pt idx="635">
                  <c:v>425.13</c:v>
                </c:pt>
                <c:pt idx="636">
                  <c:v>425.49</c:v>
                </c:pt>
                <c:pt idx="637">
                  <c:v>425.85</c:v>
                </c:pt>
                <c:pt idx="638">
                  <c:v>426.21</c:v>
                </c:pt>
                <c:pt idx="639">
                  <c:v>426.57</c:v>
                </c:pt>
                <c:pt idx="640">
                  <c:v>426.93</c:v>
                </c:pt>
                <c:pt idx="641">
                  <c:v>427.29</c:v>
                </c:pt>
                <c:pt idx="642">
                  <c:v>427.64</c:v>
                </c:pt>
                <c:pt idx="643">
                  <c:v>428</c:v>
                </c:pt>
                <c:pt idx="644">
                  <c:v>428.36</c:v>
                </c:pt>
                <c:pt idx="645">
                  <c:v>428.72</c:v>
                </c:pt>
                <c:pt idx="646">
                  <c:v>429.08</c:v>
                </c:pt>
                <c:pt idx="647">
                  <c:v>429.44</c:v>
                </c:pt>
                <c:pt idx="648">
                  <c:v>429.8</c:v>
                </c:pt>
                <c:pt idx="649">
                  <c:v>430.16</c:v>
                </c:pt>
                <c:pt idx="650">
                  <c:v>430.52</c:v>
                </c:pt>
                <c:pt idx="651">
                  <c:v>430.87</c:v>
                </c:pt>
                <c:pt idx="652">
                  <c:v>431.23</c:v>
                </c:pt>
                <c:pt idx="653">
                  <c:v>431.59</c:v>
                </c:pt>
                <c:pt idx="654">
                  <c:v>431.95</c:v>
                </c:pt>
                <c:pt idx="655">
                  <c:v>432.31</c:v>
                </c:pt>
                <c:pt idx="656">
                  <c:v>432.67</c:v>
                </c:pt>
                <c:pt idx="657">
                  <c:v>433.03</c:v>
                </c:pt>
                <c:pt idx="658">
                  <c:v>433.38</c:v>
                </c:pt>
                <c:pt idx="659">
                  <c:v>433.74</c:v>
                </c:pt>
                <c:pt idx="660">
                  <c:v>434.1</c:v>
                </c:pt>
                <c:pt idx="661">
                  <c:v>434.46</c:v>
                </c:pt>
                <c:pt idx="662">
                  <c:v>434.82</c:v>
                </c:pt>
                <c:pt idx="663">
                  <c:v>435.18</c:v>
                </c:pt>
                <c:pt idx="664">
                  <c:v>435.53</c:v>
                </c:pt>
                <c:pt idx="665">
                  <c:v>435.89</c:v>
                </c:pt>
                <c:pt idx="666">
                  <c:v>436.25</c:v>
                </c:pt>
                <c:pt idx="667">
                  <c:v>436.61</c:v>
                </c:pt>
                <c:pt idx="668">
                  <c:v>436.97</c:v>
                </c:pt>
                <c:pt idx="669">
                  <c:v>437.32</c:v>
                </c:pt>
                <c:pt idx="670">
                  <c:v>437.68</c:v>
                </c:pt>
                <c:pt idx="671">
                  <c:v>438.04</c:v>
                </c:pt>
                <c:pt idx="672">
                  <c:v>438.4</c:v>
                </c:pt>
                <c:pt idx="673">
                  <c:v>438.76</c:v>
                </c:pt>
                <c:pt idx="674">
                  <c:v>439.11</c:v>
                </c:pt>
                <c:pt idx="675">
                  <c:v>439.47</c:v>
                </c:pt>
                <c:pt idx="676">
                  <c:v>439.83</c:v>
                </c:pt>
                <c:pt idx="677">
                  <c:v>440.19</c:v>
                </c:pt>
                <c:pt idx="678">
                  <c:v>440.55</c:v>
                </c:pt>
                <c:pt idx="679">
                  <c:v>440.9</c:v>
                </c:pt>
                <c:pt idx="680">
                  <c:v>441.26</c:v>
                </c:pt>
                <c:pt idx="681">
                  <c:v>441.62</c:v>
                </c:pt>
                <c:pt idx="682">
                  <c:v>441.98</c:v>
                </c:pt>
                <c:pt idx="683">
                  <c:v>442.33</c:v>
                </c:pt>
                <c:pt idx="684">
                  <c:v>442.69</c:v>
                </c:pt>
                <c:pt idx="685">
                  <c:v>443.05</c:v>
                </c:pt>
                <c:pt idx="686">
                  <c:v>443.41</c:v>
                </c:pt>
                <c:pt idx="687">
                  <c:v>443.76</c:v>
                </c:pt>
                <c:pt idx="688">
                  <c:v>444.12</c:v>
                </c:pt>
                <c:pt idx="689">
                  <c:v>444.48</c:v>
                </c:pt>
                <c:pt idx="690">
                  <c:v>444.84</c:v>
                </c:pt>
                <c:pt idx="691">
                  <c:v>445.19</c:v>
                </c:pt>
                <c:pt idx="692">
                  <c:v>445.55</c:v>
                </c:pt>
                <c:pt idx="693">
                  <c:v>445.91</c:v>
                </c:pt>
                <c:pt idx="694">
                  <c:v>446.27</c:v>
                </c:pt>
                <c:pt idx="695">
                  <c:v>446.62</c:v>
                </c:pt>
                <c:pt idx="696">
                  <c:v>446.98</c:v>
                </c:pt>
                <c:pt idx="697">
                  <c:v>447.34</c:v>
                </c:pt>
                <c:pt idx="698">
                  <c:v>447.69</c:v>
                </c:pt>
                <c:pt idx="699">
                  <c:v>448.05</c:v>
                </c:pt>
                <c:pt idx="700">
                  <c:v>448.41</c:v>
                </c:pt>
                <c:pt idx="701">
                  <c:v>448.76</c:v>
                </c:pt>
                <c:pt idx="702">
                  <c:v>449.12</c:v>
                </c:pt>
                <c:pt idx="703">
                  <c:v>449.48</c:v>
                </c:pt>
                <c:pt idx="704">
                  <c:v>449.84</c:v>
                </c:pt>
                <c:pt idx="705">
                  <c:v>450.19</c:v>
                </c:pt>
                <c:pt idx="706">
                  <c:v>450.55</c:v>
                </c:pt>
                <c:pt idx="707">
                  <c:v>450.91</c:v>
                </c:pt>
                <c:pt idx="708">
                  <c:v>451.26</c:v>
                </c:pt>
                <c:pt idx="709">
                  <c:v>451.62</c:v>
                </c:pt>
                <c:pt idx="710">
                  <c:v>451.98</c:v>
                </c:pt>
                <c:pt idx="711">
                  <c:v>452.33</c:v>
                </c:pt>
                <c:pt idx="712">
                  <c:v>452.69</c:v>
                </c:pt>
                <c:pt idx="713">
                  <c:v>453.05</c:v>
                </c:pt>
                <c:pt idx="714">
                  <c:v>453.4</c:v>
                </c:pt>
                <c:pt idx="715">
                  <c:v>453.76</c:v>
                </c:pt>
                <c:pt idx="716">
                  <c:v>454.12</c:v>
                </c:pt>
                <c:pt idx="717">
                  <c:v>454.47</c:v>
                </c:pt>
                <c:pt idx="718">
                  <c:v>454.83</c:v>
                </c:pt>
                <c:pt idx="719">
                  <c:v>455.18</c:v>
                </c:pt>
                <c:pt idx="720">
                  <c:v>455.54</c:v>
                </c:pt>
                <c:pt idx="721">
                  <c:v>455.9</c:v>
                </c:pt>
                <c:pt idx="722">
                  <c:v>456.25</c:v>
                </c:pt>
                <c:pt idx="723">
                  <c:v>456.61</c:v>
                </c:pt>
                <c:pt idx="724">
                  <c:v>456.97</c:v>
                </c:pt>
                <c:pt idx="725">
                  <c:v>457.32</c:v>
                </c:pt>
                <c:pt idx="726">
                  <c:v>457.68</c:v>
                </c:pt>
                <c:pt idx="727">
                  <c:v>458.03</c:v>
                </c:pt>
                <c:pt idx="728">
                  <c:v>458.39</c:v>
                </c:pt>
                <c:pt idx="729">
                  <c:v>458.75</c:v>
                </c:pt>
                <c:pt idx="730">
                  <c:v>459.1</c:v>
                </c:pt>
                <c:pt idx="731">
                  <c:v>459.46</c:v>
                </c:pt>
                <c:pt idx="732">
                  <c:v>459.81</c:v>
                </c:pt>
                <c:pt idx="733">
                  <c:v>460.17</c:v>
                </c:pt>
                <c:pt idx="734">
                  <c:v>460.53</c:v>
                </c:pt>
                <c:pt idx="735">
                  <c:v>460.88</c:v>
                </c:pt>
                <c:pt idx="736">
                  <c:v>461.24</c:v>
                </c:pt>
                <c:pt idx="737">
                  <c:v>461.59</c:v>
                </c:pt>
                <c:pt idx="738">
                  <c:v>461.95</c:v>
                </c:pt>
                <c:pt idx="739">
                  <c:v>462.3</c:v>
                </c:pt>
                <c:pt idx="740">
                  <c:v>462.66</c:v>
                </c:pt>
                <c:pt idx="741">
                  <c:v>463.02</c:v>
                </c:pt>
                <c:pt idx="742">
                  <c:v>463.37</c:v>
                </c:pt>
                <c:pt idx="743">
                  <c:v>463.73</c:v>
                </c:pt>
                <c:pt idx="744">
                  <c:v>464.08</c:v>
                </c:pt>
                <c:pt idx="745">
                  <c:v>464.44</c:v>
                </c:pt>
                <c:pt idx="746">
                  <c:v>464.79</c:v>
                </c:pt>
                <c:pt idx="747">
                  <c:v>465.15</c:v>
                </c:pt>
                <c:pt idx="748">
                  <c:v>465.5</c:v>
                </c:pt>
                <c:pt idx="749">
                  <c:v>465.86</c:v>
                </c:pt>
                <c:pt idx="750">
                  <c:v>466.21</c:v>
                </c:pt>
                <c:pt idx="751">
                  <c:v>466.57</c:v>
                </c:pt>
                <c:pt idx="752">
                  <c:v>466.92</c:v>
                </c:pt>
                <c:pt idx="753">
                  <c:v>467.28</c:v>
                </c:pt>
                <c:pt idx="754">
                  <c:v>467.64</c:v>
                </c:pt>
                <c:pt idx="755">
                  <c:v>467.99</c:v>
                </c:pt>
                <c:pt idx="756">
                  <c:v>468.35</c:v>
                </c:pt>
                <c:pt idx="757">
                  <c:v>468.7</c:v>
                </c:pt>
                <c:pt idx="758">
                  <c:v>469.06</c:v>
                </c:pt>
                <c:pt idx="759">
                  <c:v>469.41</c:v>
                </c:pt>
                <c:pt idx="760">
                  <c:v>469.77</c:v>
                </c:pt>
                <c:pt idx="761">
                  <c:v>470.12</c:v>
                </c:pt>
                <c:pt idx="762">
                  <c:v>470.47</c:v>
                </c:pt>
                <c:pt idx="763">
                  <c:v>470.83</c:v>
                </c:pt>
                <c:pt idx="764">
                  <c:v>471.18</c:v>
                </c:pt>
                <c:pt idx="765">
                  <c:v>471.54</c:v>
                </c:pt>
                <c:pt idx="766">
                  <c:v>471.89</c:v>
                </c:pt>
                <c:pt idx="767">
                  <c:v>472.25</c:v>
                </c:pt>
                <c:pt idx="768">
                  <c:v>472.6</c:v>
                </c:pt>
                <c:pt idx="769">
                  <c:v>472.96</c:v>
                </c:pt>
                <c:pt idx="770">
                  <c:v>473.31</c:v>
                </c:pt>
                <c:pt idx="771">
                  <c:v>473.67</c:v>
                </c:pt>
                <c:pt idx="772">
                  <c:v>474.02</c:v>
                </c:pt>
                <c:pt idx="773">
                  <c:v>474.38</c:v>
                </c:pt>
                <c:pt idx="774">
                  <c:v>474.73</c:v>
                </c:pt>
                <c:pt idx="775">
                  <c:v>475.08</c:v>
                </c:pt>
                <c:pt idx="776">
                  <c:v>475.44</c:v>
                </c:pt>
                <c:pt idx="777">
                  <c:v>475.79</c:v>
                </c:pt>
                <c:pt idx="778">
                  <c:v>476.15</c:v>
                </c:pt>
                <c:pt idx="779">
                  <c:v>476.5</c:v>
                </c:pt>
                <c:pt idx="780">
                  <c:v>476.86</c:v>
                </c:pt>
                <c:pt idx="781">
                  <c:v>477.21</c:v>
                </c:pt>
                <c:pt idx="782">
                  <c:v>477.56</c:v>
                </c:pt>
                <c:pt idx="783">
                  <c:v>477.92</c:v>
                </c:pt>
                <c:pt idx="784">
                  <c:v>478.27</c:v>
                </c:pt>
                <c:pt idx="785">
                  <c:v>478.63</c:v>
                </c:pt>
                <c:pt idx="786">
                  <c:v>478.98</c:v>
                </c:pt>
                <c:pt idx="787">
                  <c:v>479.33</c:v>
                </c:pt>
                <c:pt idx="788">
                  <c:v>479.69</c:v>
                </c:pt>
                <c:pt idx="789">
                  <c:v>480.04</c:v>
                </c:pt>
                <c:pt idx="790">
                  <c:v>480.4</c:v>
                </c:pt>
                <c:pt idx="791">
                  <c:v>480.75</c:v>
                </c:pt>
                <c:pt idx="792">
                  <c:v>481.1</c:v>
                </c:pt>
                <c:pt idx="793">
                  <c:v>481.46</c:v>
                </c:pt>
                <c:pt idx="794">
                  <c:v>481.81</c:v>
                </c:pt>
                <c:pt idx="795">
                  <c:v>482.17</c:v>
                </c:pt>
                <c:pt idx="796">
                  <c:v>482.52</c:v>
                </c:pt>
                <c:pt idx="797">
                  <c:v>482.87</c:v>
                </c:pt>
                <c:pt idx="798">
                  <c:v>483.23</c:v>
                </c:pt>
                <c:pt idx="799">
                  <c:v>483.58</c:v>
                </c:pt>
                <c:pt idx="800">
                  <c:v>483.93</c:v>
                </c:pt>
                <c:pt idx="801">
                  <c:v>484.29</c:v>
                </c:pt>
                <c:pt idx="802">
                  <c:v>484.64</c:v>
                </c:pt>
                <c:pt idx="803">
                  <c:v>484.99</c:v>
                </c:pt>
                <c:pt idx="804">
                  <c:v>485.35</c:v>
                </c:pt>
                <c:pt idx="805">
                  <c:v>485.7</c:v>
                </c:pt>
                <c:pt idx="806">
                  <c:v>486.05</c:v>
                </c:pt>
                <c:pt idx="807">
                  <c:v>486.41</c:v>
                </c:pt>
                <c:pt idx="808">
                  <c:v>486.76</c:v>
                </c:pt>
                <c:pt idx="809">
                  <c:v>487.11</c:v>
                </c:pt>
                <c:pt idx="810">
                  <c:v>487.47</c:v>
                </c:pt>
                <c:pt idx="811">
                  <c:v>487.82</c:v>
                </c:pt>
                <c:pt idx="812">
                  <c:v>488.17</c:v>
                </c:pt>
                <c:pt idx="813">
                  <c:v>488.53</c:v>
                </c:pt>
                <c:pt idx="814">
                  <c:v>488.88</c:v>
                </c:pt>
                <c:pt idx="815">
                  <c:v>489.23</c:v>
                </c:pt>
                <c:pt idx="816">
                  <c:v>489.58</c:v>
                </c:pt>
                <c:pt idx="817">
                  <c:v>489.94</c:v>
                </c:pt>
                <c:pt idx="818">
                  <c:v>490.29</c:v>
                </c:pt>
                <c:pt idx="819">
                  <c:v>490.64</c:v>
                </c:pt>
                <c:pt idx="820">
                  <c:v>491</c:v>
                </c:pt>
                <c:pt idx="821">
                  <c:v>491.35</c:v>
                </c:pt>
                <c:pt idx="822">
                  <c:v>491.7</c:v>
                </c:pt>
                <c:pt idx="823">
                  <c:v>492.05</c:v>
                </c:pt>
                <c:pt idx="824">
                  <c:v>492.41</c:v>
                </c:pt>
                <c:pt idx="825">
                  <c:v>492.76</c:v>
                </c:pt>
                <c:pt idx="826">
                  <c:v>493.11</c:v>
                </c:pt>
                <c:pt idx="827">
                  <c:v>493.46</c:v>
                </c:pt>
                <c:pt idx="828">
                  <c:v>493.82</c:v>
                </c:pt>
                <c:pt idx="829">
                  <c:v>494.17</c:v>
                </c:pt>
                <c:pt idx="830">
                  <c:v>494.52</c:v>
                </c:pt>
                <c:pt idx="831">
                  <c:v>494.87</c:v>
                </c:pt>
                <c:pt idx="832">
                  <c:v>495.23</c:v>
                </c:pt>
                <c:pt idx="833">
                  <c:v>495.58</c:v>
                </c:pt>
                <c:pt idx="834">
                  <c:v>495.93</c:v>
                </c:pt>
                <c:pt idx="835">
                  <c:v>496.28</c:v>
                </c:pt>
                <c:pt idx="836">
                  <c:v>496.63</c:v>
                </c:pt>
                <c:pt idx="837">
                  <c:v>496.99</c:v>
                </c:pt>
                <c:pt idx="838">
                  <c:v>497.34</c:v>
                </c:pt>
                <c:pt idx="839">
                  <c:v>497.69</c:v>
                </c:pt>
                <c:pt idx="840">
                  <c:v>498.04</c:v>
                </c:pt>
                <c:pt idx="841">
                  <c:v>498.4</c:v>
                </c:pt>
                <c:pt idx="842">
                  <c:v>498.75</c:v>
                </c:pt>
                <c:pt idx="843">
                  <c:v>499.1</c:v>
                </c:pt>
                <c:pt idx="844">
                  <c:v>499.45</c:v>
                </c:pt>
                <c:pt idx="845">
                  <c:v>499.8</c:v>
                </c:pt>
                <c:pt idx="846">
                  <c:v>500.15</c:v>
                </c:pt>
                <c:pt idx="847">
                  <c:v>500.51</c:v>
                </c:pt>
                <c:pt idx="848">
                  <c:v>500.86</c:v>
                </c:pt>
                <c:pt idx="849">
                  <c:v>501.21</c:v>
                </c:pt>
                <c:pt idx="850">
                  <c:v>501.56</c:v>
                </c:pt>
                <c:pt idx="851">
                  <c:v>501.91</c:v>
                </c:pt>
                <c:pt idx="852">
                  <c:v>502.26</c:v>
                </c:pt>
                <c:pt idx="853">
                  <c:v>502.62</c:v>
                </c:pt>
                <c:pt idx="854">
                  <c:v>502.97</c:v>
                </c:pt>
                <c:pt idx="855">
                  <c:v>503.32</c:v>
                </c:pt>
                <c:pt idx="856">
                  <c:v>503.67</c:v>
                </c:pt>
                <c:pt idx="857">
                  <c:v>504.02</c:v>
                </c:pt>
                <c:pt idx="858">
                  <c:v>504.37</c:v>
                </c:pt>
                <c:pt idx="859">
                  <c:v>504.73</c:v>
                </c:pt>
                <c:pt idx="860">
                  <c:v>505.08</c:v>
                </c:pt>
                <c:pt idx="861">
                  <c:v>505.43</c:v>
                </c:pt>
                <c:pt idx="862">
                  <c:v>505.78</c:v>
                </c:pt>
                <c:pt idx="863">
                  <c:v>506.13</c:v>
                </c:pt>
                <c:pt idx="864">
                  <c:v>506.48</c:v>
                </c:pt>
                <c:pt idx="865">
                  <c:v>506.83</c:v>
                </c:pt>
                <c:pt idx="866">
                  <c:v>507.18</c:v>
                </c:pt>
                <c:pt idx="867">
                  <c:v>507.53</c:v>
                </c:pt>
                <c:pt idx="868">
                  <c:v>507.89</c:v>
                </c:pt>
                <c:pt idx="869">
                  <c:v>508.24</c:v>
                </c:pt>
                <c:pt idx="870">
                  <c:v>508.59</c:v>
                </c:pt>
                <c:pt idx="871">
                  <c:v>508.94</c:v>
                </c:pt>
                <c:pt idx="872">
                  <c:v>509.29</c:v>
                </c:pt>
                <c:pt idx="873">
                  <c:v>509.64</c:v>
                </c:pt>
                <c:pt idx="874">
                  <c:v>509.99</c:v>
                </c:pt>
                <c:pt idx="875">
                  <c:v>510.34</c:v>
                </c:pt>
                <c:pt idx="876">
                  <c:v>510.69</c:v>
                </c:pt>
                <c:pt idx="877">
                  <c:v>511.04</c:v>
                </c:pt>
                <c:pt idx="878">
                  <c:v>511.39</c:v>
                </c:pt>
                <c:pt idx="879">
                  <c:v>511.74</c:v>
                </c:pt>
                <c:pt idx="880">
                  <c:v>512.09</c:v>
                </c:pt>
                <c:pt idx="881">
                  <c:v>512.45000000000005</c:v>
                </c:pt>
                <c:pt idx="882">
                  <c:v>512.79999999999995</c:v>
                </c:pt>
                <c:pt idx="883">
                  <c:v>513.15</c:v>
                </c:pt>
                <c:pt idx="884">
                  <c:v>513.5</c:v>
                </c:pt>
                <c:pt idx="885">
                  <c:v>513.85</c:v>
                </c:pt>
                <c:pt idx="886">
                  <c:v>514.20000000000005</c:v>
                </c:pt>
                <c:pt idx="887">
                  <c:v>514.54999999999995</c:v>
                </c:pt>
                <c:pt idx="888">
                  <c:v>514.9</c:v>
                </c:pt>
                <c:pt idx="889">
                  <c:v>515.25</c:v>
                </c:pt>
                <c:pt idx="890">
                  <c:v>515.6</c:v>
                </c:pt>
                <c:pt idx="891">
                  <c:v>515.95000000000005</c:v>
                </c:pt>
                <c:pt idx="892">
                  <c:v>516.29999999999995</c:v>
                </c:pt>
                <c:pt idx="893">
                  <c:v>516.65</c:v>
                </c:pt>
                <c:pt idx="894">
                  <c:v>517</c:v>
                </c:pt>
                <c:pt idx="895">
                  <c:v>517.35</c:v>
                </c:pt>
                <c:pt idx="896">
                  <c:v>517.70000000000005</c:v>
                </c:pt>
                <c:pt idx="897">
                  <c:v>518.04999999999995</c:v>
                </c:pt>
                <c:pt idx="898">
                  <c:v>518.4</c:v>
                </c:pt>
                <c:pt idx="899">
                  <c:v>518.75</c:v>
                </c:pt>
                <c:pt idx="900">
                  <c:v>519.1</c:v>
                </c:pt>
                <c:pt idx="901">
                  <c:v>519.45000000000005</c:v>
                </c:pt>
                <c:pt idx="902">
                  <c:v>519.79999999999995</c:v>
                </c:pt>
                <c:pt idx="903">
                  <c:v>520.15</c:v>
                </c:pt>
                <c:pt idx="904">
                  <c:v>520.5</c:v>
                </c:pt>
                <c:pt idx="905">
                  <c:v>520.85</c:v>
                </c:pt>
                <c:pt idx="906">
                  <c:v>521.20000000000005</c:v>
                </c:pt>
                <c:pt idx="907">
                  <c:v>521.54999999999995</c:v>
                </c:pt>
                <c:pt idx="908">
                  <c:v>521.9</c:v>
                </c:pt>
                <c:pt idx="909">
                  <c:v>522.25</c:v>
                </c:pt>
                <c:pt idx="910">
                  <c:v>522.59</c:v>
                </c:pt>
                <c:pt idx="911">
                  <c:v>522.94000000000005</c:v>
                </c:pt>
                <c:pt idx="912">
                  <c:v>523.29</c:v>
                </c:pt>
                <c:pt idx="913">
                  <c:v>523.64</c:v>
                </c:pt>
                <c:pt idx="914">
                  <c:v>523.99</c:v>
                </c:pt>
                <c:pt idx="915">
                  <c:v>524.34</c:v>
                </c:pt>
                <c:pt idx="916">
                  <c:v>524.69000000000005</c:v>
                </c:pt>
                <c:pt idx="917">
                  <c:v>525.04</c:v>
                </c:pt>
                <c:pt idx="918">
                  <c:v>525.39</c:v>
                </c:pt>
                <c:pt idx="919">
                  <c:v>525.74</c:v>
                </c:pt>
                <c:pt idx="920">
                  <c:v>526.09</c:v>
                </c:pt>
                <c:pt idx="921">
                  <c:v>526.44000000000005</c:v>
                </c:pt>
                <c:pt idx="922">
                  <c:v>526.79</c:v>
                </c:pt>
                <c:pt idx="923">
                  <c:v>527.13</c:v>
                </c:pt>
                <c:pt idx="924">
                  <c:v>527.48</c:v>
                </c:pt>
                <c:pt idx="925">
                  <c:v>527.83000000000004</c:v>
                </c:pt>
                <c:pt idx="926">
                  <c:v>528.17999999999995</c:v>
                </c:pt>
                <c:pt idx="927">
                  <c:v>528.53</c:v>
                </c:pt>
                <c:pt idx="928">
                  <c:v>528.88</c:v>
                </c:pt>
                <c:pt idx="929">
                  <c:v>529.23</c:v>
                </c:pt>
                <c:pt idx="930">
                  <c:v>529.58000000000004</c:v>
                </c:pt>
                <c:pt idx="931">
                  <c:v>529.91999999999996</c:v>
                </c:pt>
                <c:pt idx="932">
                  <c:v>530.27</c:v>
                </c:pt>
                <c:pt idx="933">
                  <c:v>530.62</c:v>
                </c:pt>
                <c:pt idx="934">
                  <c:v>530.97</c:v>
                </c:pt>
                <c:pt idx="935">
                  <c:v>531.32000000000005</c:v>
                </c:pt>
                <c:pt idx="936">
                  <c:v>531.66999999999996</c:v>
                </c:pt>
                <c:pt idx="937">
                  <c:v>532.02</c:v>
                </c:pt>
                <c:pt idx="938">
                  <c:v>532.36</c:v>
                </c:pt>
                <c:pt idx="939">
                  <c:v>532.71</c:v>
                </c:pt>
                <c:pt idx="940">
                  <c:v>533.05999999999995</c:v>
                </c:pt>
                <c:pt idx="941">
                  <c:v>533.41</c:v>
                </c:pt>
                <c:pt idx="942">
                  <c:v>533.76</c:v>
                </c:pt>
                <c:pt idx="943">
                  <c:v>534.11</c:v>
                </c:pt>
                <c:pt idx="944">
                  <c:v>534.45000000000005</c:v>
                </c:pt>
                <c:pt idx="945">
                  <c:v>534.79999999999995</c:v>
                </c:pt>
                <c:pt idx="946">
                  <c:v>535.15</c:v>
                </c:pt>
                <c:pt idx="947">
                  <c:v>535.5</c:v>
                </c:pt>
                <c:pt idx="948">
                  <c:v>535.85</c:v>
                </c:pt>
                <c:pt idx="949">
                  <c:v>536.19000000000005</c:v>
                </c:pt>
                <c:pt idx="950">
                  <c:v>536.54</c:v>
                </c:pt>
                <c:pt idx="951">
                  <c:v>536.89</c:v>
                </c:pt>
                <c:pt idx="952">
                  <c:v>537.24</c:v>
                </c:pt>
                <c:pt idx="953">
                  <c:v>537.59</c:v>
                </c:pt>
                <c:pt idx="954">
                  <c:v>537.92999999999995</c:v>
                </c:pt>
                <c:pt idx="955">
                  <c:v>538.28</c:v>
                </c:pt>
                <c:pt idx="956">
                  <c:v>538.63</c:v>
                </c:pt>
                <c:pt idx="957">
                  <c:v>538.98</c:v>
                </c:pt>
                <c:pt idx="958">
                  <c:v>539.32000000000005</c:v>
                </c:pt>
                <c:pt idx="959">
                  <c:v>539.66999999999996</c:v>
                </c:pt>
                <c:pt idx="960">
                  <c:v>540.02</c:v>
                </c:pt>
                <c:pt idx="961">
                  <c:v>540.37</c:v>
                </c:pt>
                <c:pt idx="962">
                  <c:v>540.71</c:v>
                </c:pt>
                <c:pt idx="963">
                  <c:v>541.05999999999995</c:v>
                </c:pt>
                <c:pt idx="964">
                  <c:v>541.41</c:v>
                </c:pt>
                <c:pt idx="965">
                  <c:v>541.76</c:v>
                </c:pt>
                <c:pt idx="966">
                  <c:v>542.1</c:v>
                </c:pt>
                <c:pt idx="967">
                  <c:v>542.45000000000005</c:v>
                </c:pt>
                <c:pt idx="968">
                  <c:v>542.79999999999995</c:v>
                </c:pt>
                <c:pt idx="969">
                  <c:v>543.15</c:v>
                </c:pt>
                <c:pt idx="970">
                  <c:v>543.49</c:v>
                </c:pt>
                <c:pt idx="971">
                  <c:v>543.84</c:v>
                </c:pt>
                <c:pt idx="972">
                  <c:v>544.19000000000005</c:v>
                </c:pt>
                <c:pt idx="973">
                  <c:v>544.53</c:v>
                </c:pt>
                <c:pt idx="974">
                  <c:v>544.88</c:v>
                </c:pt>
                <c:pt idx="975">
                  <c:v>545.23</c:v>
                </c:pt>
                <c:pt idx="976">
                  <c:v>545.57000000000005</c:v>
                </c:pt>
                <c:pt idx="977">
                  <c:v>545.91999999999996</c:v>
                </c:pt>
                <c:pt idx="978">
                  <c:v>546.27</c:v>
                </c:pt>
                <c:pt idx="979">
                  <c:v>546.62</c:v>
                </c:pt>
                <c:pt idx="980">
                  <c:v>546.96</c:v>
                </c:pt>
                <c:pt idx="981">
                  <c:v>547.30999999999995</c:v>
                </c:pt>
                <c:pt idx="982">
                  <c:v>547.66</c:v>
                </c:pt>
                <c:pt idx="983">
                  <c:v>548</c:v>
                </c:pt>
                <c:pt idx="984">
                  <c:v>548.35</c:v>
                </c:pt>
                <c:pt idx="985">
                  <c:v>548.70000000000005</c:v>
                </c:pt>
                <c:pt idx="986">
                  <c:v>549.04</c:v>
                </c:pt>
                <c:pt idx="987">
                  <c:v>549.39</c:v>
                </c:pt>
                <c:pt idx="988">
                  <c:v>549.73</c:v>
                </c:pt>
                <c:pt idx="989">
                  <c:v>550.08000000000004</c:v>
                </c:pt>
                <c:pt idx="990">
                  <c:v>550.42999999999995</c:v>
                </c:pt>
                <c:pt idx="991">
                  <c:v>550.77</c:v>
                </c:pt>
                <c:pt idx="992">
                  <c:v>551.12</c:v>
                </c:pt>
                <c:pt idx="993">
                  <c:v>551.47</c:v>
                </c:pt>
                <c:pt idx="994">
                  <c:v>551.80999999999995</c:v>
                </c:pt>
                <c:pt idx="995">
                  <c:v>552.16</c:v>
                </c:pt>
                <c:pt idx="996">
                  <c:v>552.51</c:v>
                </c:pt>
                <c:pt idx="997">
                  <c:v>552.85</c:v>
                </c:pt>
                <c:pt idx="998">
                  <c:v>553.20000000000005</c:v>
                </c:pt>
                <c:pt idx="999">
                  <c:v>553.54</c:v>
                </c:pt>
                <c:pt idx="1000">
                  <c:v>553.89</c:v>
                </c:pt>
                <c:pt idx="1001">
                  <c:v>554.24</c:v>
                </c:pt>
                <c:pt idx="1002">
                  <c:v>554.58000000000004</c:v>
                </c:pt>
                <c:pt idx="1003">
                  <c:v>554.92999999999995</c:v>
                </c:pt>
                <c:pt idx="1004">
                  <c:v>555.27</c:v>
                </c:pt>
                <c:pt idx="1005">
                  <c:v>555.62</c:v>
                </c:pt>
                <c:pt idx="1006">
                  <c:v>555.96</c:v>
                </c:pt>
                <c:pt idx="1007">
                  <c:v>556.30999999999995</c:v>
                </c:pt>
                <c:pt idx="1008">
                  <c:v>556.66</c:v>
                </c:pt>
                <c:pt idx="1009">
                  <c:v>557</c:v>
                </c:pt>
                <c:pt idx="1010">
                  <c:v>557.35</c:v>
                </c:pt>
                <c:pt idx="1011">
                  <c:v>557.69000000000005</c:v>
                </c:pt>
                <c:pt idx="1012">
                  <c:v>558.04</c:v>
                </c:pt>
                <c:pt idx="1013">
                  <c:v>558.38</c:v>
                </c:pt>
                <c:pt idx="1014">
                  <c:v>558.73</c:v>
                </c:pt>
                <c:pt idx="1015">
                  <c:v>559.07000000000005</c:v>
                </c:pt>
                <c:pt idx="1016">
                  <c:v>559.41999999999996</c:v>
                </c:pt>
                <c:pt idx="1017">
                  <c:v>559.77</c:v>
                </c:pt>
                <c:pt idx="1018">
                  <c:v>560.11</c:v>
                </c:pt>
                <c:pt idx="1019">
                  <c:v>560.46</c:v>
                </c:pt>
                <c:pt idx="1020">
                  <c:v>560.79999999999995</c:v>
                </c:pt>
                <c:pt idx="1021">
                  <c:v>561.15</c:v>
                </c:pt>
                <c:pt idx="1022">
                  <c:v>561.49</c:v>
                </c:pt>
                <c:pt idx="1023">
                  <c:v>561.84</c:v>
                </c:pt>
                <c:pt idx="1024">
                  <c:v>562.17999999999995</c:v>
                </c:pt>
                <c:pt idx="1025">
                  <c:v>562.53</c:v>
                </c:pt>
                <c:pt idx="1026">
                  <c:v>562.87</c:v>
                </c:pt>
                <c:pt idx="1027">
                  <c:v>563.22</c:v>
                </c:pt>
                <c:pt idx="1028">
                  <c:v>563.55999999999995</c:v>
                </c:pt>
                <c:pt idx="1029">
                  <c:v>563.91</c:v>
                </c:pt>
                <c:pt idx="1030">
                  <c:v>564.25</c:v>
                </c:pt>
                <c:pt idx="1031">
                  <c:v>564.6</c:v>
                </c:pt>
                <c:pt idx="1032">
                  <c:v>564.94000000000005</c:v>
                </c:pt>
                <c:pt idx="1033">
                  <c:v>565.29</c:v>
                </c:pt>
                <c:pt idx="1034">
                  <c:v>565.63</c:v>
                </c:pt>
                <c:pt idx="1035">
                  <c:v>565.97</c:v>
                </c:pt>
                <c:pt idx="1036">
                  <c:v>566.32000000000005</c:v>
                </c:pt>
                <c:pt idx="1037">
                  <c:v>566.66</c:v>
                </c:pt>
                <c:pt idx="1038">
                  <c:v>567.01</c:v>
                </c:pt>
                <c:pt idx="1039">
                  <c:v>567.35</c:v>
                </c:pt>
                <c:pt idx="1040">
                  <c:v>567.70000000000005</c:v>
                </c:pt>
                <c:pt idx="1041">
                  <c:v>568.04</c:v>
                </c:pt>
                <c:pt idx="1042">
                  <c:v>568.39</c:v>
                </c:pt>
                <c:pt idx="1043">
                  <c:v>568.73</c:v>
                </c:pt>
                <c:pt idx="1044">
                  <c:v>569.07000000000005</c:v>
                </c:pt>
                <c:pt idx="1045">
                  <c:v>569.41999999999996</c:v>
                </c:pt>
                <c:pt idx="1046">
                  <c:v>569.76</c:v>
                </c:pt>
                <c:pt idx="1047">
                  <c:v>570.11</c:v>
                </c:pt>
                <c:pt idx="1048">
                  <c:v>570.45000000000005</c:v>
                </c:pt>
                <c:pt idx="1049">
                  <c:v>570.79999999999995</c:v>
                </c:pt>
                <c:pt idx="1050">
                  <c:v>571.14</c:v>
                </c:pt>
                <c:pt idx="1051">
                  <c:v>571.48</c:v>
                </c:pt>
                <c:pt idx="1052">
                  <c:v>571.83000000000004</c:v>
                </c:pt>
                <c:pt idx="1053">
                  <c:v>572.16999999999996</c:v>
                </c:pt>
                <c:pt idx="1054">
                  <c:v>572.52</c:v>
                </c:pt>
                <c:pt idx="1055">
                  <c:v>572.86</c:v>
                </c:pt>
                <c:pt idx="1056">
                  <c:v>573.20000000000005</c:v>
                </c:pt>
                <c:pt idx="1057">
                  <c:v>573.54999999999995</c:v>
                </c:pt>
                <c:pt idx="1058">
                  <c:v>573.89</c:v>
                </c:pt>
                <c:pt idx="1059">
                  <c:v>574.23</c:v>
                </c:pt>
                <c:pt idx="1060">
                  <c:v>574.58000000000004</c:v>
                </c:pt>
                <c:pt idx="1061">
                  <c:v>574.91999999999996</c:v>
                </c:pt>
                <c:pt idx="1062">
                  <c:v>575.26</c:v>
                </c:pt>
                <c:pt idx="1063">
                  <c:v>575.61</c:v>
                </c:pt>
                <c:pt idx="1064">
                  <c:v>575.95000000000005</c:v>
                </c:pt>
                <c:pt idx="1065">
                  <c:v>576.29999999999995</c:v>
                </c:pt>
                <c:pt idx="1066">
                  <c:v>576.64</c:v>
                </c:pt>
                <c:pt idx="1067">
                  <c:v>576.98</c:v>
                </c:pt>
                <c:pt idx="1068">
                  <c:v>577.33000000000004</c:v>
                </c:pt>
                <c:pt idx="1069">
                  <c:v>577.66999999999996</c:v>
                </c:pt>
                <c:pt idx="1070">
                  <c:v>578.01</c:v>
                </c:pt>
                <c:pt idx="1071">
                  <c:v>578.35</c:v>
                </c:pt>
                <c:pt idx="1072">
                  <c:v>578.70000000000005</c:v>
                </c:pt>
                <c:pt idx="1073">
                  <c:v>579.04</c:v>
                </c:pt>
                <c:pt idx="1074">
                  <c:v>579.38</c:v>
                </c:pt>
                <c:pt idx="1075">
                  <c:v>579.73</c:v>
                </c:pt>
                <c:pt idx="1076">
                  <c:v>580.07000000000005</c:v>
                </c:pt>
                <c:pt idx="1077">
                  <c:v>580.41</c:v>
                </c:pt>
                <c:pt idx="1078">
                  <c:v>580.76</c:v>
                </c:pt>
                <c:pt idx="1079">
                  <c:v>581.1</c:v>
                </c:pt>
                <c:pt idx="1080">
                  <c:v>581.44000000000005</c:v>
                </c:pt>
                <c:pt idx="1081">
                  <c:v>581.78</c:v>
                </c:pt>
                <c:pt idx="1082">
                  <c:v>582.13</c:v>
                </c:pt>
                <c:pt idx="1083">
                  <c:v>582.47</c:v>
                </c:pt>
                <c:pt idx="1084">
                  <c:v>582.80999999999995</c:v>
                </c:pt>
                <c:pt idx="1085">
                  <c:v>583.16</c:v>
                </c:pt>
                <c:pt idx="1086">
                  <c:v>583.5</c:v>
                </c:pt>
                <c:pt idx="1087">
                  <c:v>583.84</c:v>
                </c:pt>
                <c:pt idx="1088">
                  <c:v>584.17999999999995</c:v>
                </c:pt>
                <c:pt idx="1089">
                  <c:v>584.53</c:v>
                </c:pt>
                <c:pt idx="1090">
                  <c:v>584.87</c:v>
                </c:pt>
                <c:pt idx="1091">
                  <c:v>585.21</c:v>
                </c:pt>
                <c:pt idx="1092">
                  <c:v>585.54999999999995</c:v>
                </c:pt>
                <c:pt idx="1093">
                  <c:v>585.9</c:v>
                </c:pt>
                <c:pt idx="1094">
                  <c:v>586.24</c:v>
                </c:pt>
                <c:pt idx="1095">
                  <c:v>586.58000000000004</c:v>
                </c:pt>
                <c:pt idx="1096">
                  <c:v>586.91999999999996</c:v>
                </c:pt>
                <c:pt idx="1097">
                  <c:v>587.26</c:v>
                </c:pt>
                <c:pt idx="1098">
                  <c:v>587.61</c:v>
                </c:pt>
                <c:pt idx="1099">
                  <c:v>587.95000000000005</c:v>
                </c:pt>
                <c:pt idx="1100">
                  <c:v>588.29</c:v>
                </c:pt>
                <c:pt idx="1101">
                  <c:v>588.63</c:v>
                </c:pt>
                <c:pt idx="1102">
                  <c:v>588.97</c:v>
                </c:pt>
                <c:pt idx="1103">
                  <c:v>589.32000000000005</c:v>
                </c:pt>
                <c:pt idx="1104">
                  <c:v>589.66</c:v>
                </c:pt>
                <c:pt idx="1105">
                  <c:v>590</c:v>
                </c:pt>
                <c:pt idx="1106">
                  <c:v>590.34</c:v>
                </c:pt>
                <c:pt idx="1107">
                  <c:v>590.67999999999995</c:v>
                </c:pt>
                <c:pt idx="1108">
                  <c:v>591.02</c:v>
                </c:pt>
                <c:pt idx="1109">
                  <c:v>591.37</c:v>
                </c:pt>
                <c:pt idx="1110">
                  <c:v>591.71</c:v>
                </c:pt>
                <c:pt idx="1111">
                  <c:v>592.04999999999995</c:v>
                </c:pt>
                <c:pt idx="1112">
                  <c:v>592.39</c:v>
                </c:pt>
                <c:pt idx="1113">
                  <c:v>592.73</c:v>
                </c:pt>
                <c:pt idx="1114">
                  <c:v>593.07000000000005</c:v>
                </c:pt>
                <c:pt idx="1115">
                  <c:v>593.41999999999996</c:v>
                </c:pt>
                <c:pt idx="1116">
                  <c:v>593.76</c:v>
                </c:pt>
                <c:pt idx="1117">
                  <c:v>594.1</c:v>
                </c:pt>
                <c:pt idx="1118">
                  <c:v>594.44000000000005</c:v>
                </c:pt>
                <c:pt idx="1119">
                  <c:v>594.78</c:v>
                </c:pt>
                <c:pt idx="1120">
                  <c:v>595.12</c:v>
                </c:pt>
                <c:pt idx="1121">
                  <c:v>595.46</c:v>
                </c:pt>
                <c:pt idx="1122">
                  <c:v>595.79999999999995</c:v>
                </c:pt>
                <c:pt idx="1123">
                  <c:v>596.15</c:v>
                </c:pt>
                <c:pt idx="1124">
                  <c:v>596.49</c:v>
                </c:pt>
                <c:pt idx="1125">
                  <c:v>596.83000000000004</c:v>
                </c:pt>
                <c:pt idx="1126">
                  <c:v>597.16999999999996</c:v>
                </c:pt>
                <c:pt idx="1127">
                  <c:v>597.51</c:v>
                </c:pt>
                <c:pt idx="1128">
                  <c:v>597.85</c:v>
                </c:pt>
                <c:pt idx="1129">
                  <c:v>598.19000000000005</c:v>
                </c:pt>
                <c:pt idx="1130">
                  <c:v>598.53</c:v>
                </c:pt>
                <c:pt idx="1131">
                  <c:v>598.87</c:v>
                </c:pt>
                <c:pt idx="1132">
                  <c:v>599.21</c:v>
                </c:pt>
                <c:pt idx="1133">
                  <c:v>599.54999999999995</c:v>
                </c:pt>
                <c:pt idx="1134">
                  <c:v>599.89</c:v>
                </c:pt>
                <c:pt idx="1135">
                  <c:v>600.24</c:v>
                </c:pt>
                <c:pt idx="1136">
                  <c:v>600.58000000000004</c:v>
                </c:pt>
                <c:pt idx="1137">
                  <c:v>600.91999999999996</c:v>
                </c:pt>
                <c:pt idx="1138">
                  <c:v>601.26</c:v>
                </c:pt>
                <c:pt idx="1139">
                  <c:v>601.6</c:v>
                </c:pt>
                <c:pt idx="1140">
                  <c:v>601.94000000000005</c:v>
                </c:pt>
                <c:pt idx="1141">
                  <c:v>602.28</c:v>
                </c:pt>
                <c:pt idx="1142">
                  <c:v>602.62</c:v>
                </c:pt>
                <c:pt idx="1143">
                  <c:v>602.96</c:v>
                </c:pt>
                <c:pt idx="1144">
                  <c:v>603.29999999999995</c:v>
                </c:pt>
                <c:pt idx="1145">
                  <c:v>603.64</c:v>
                </c:pt>
                <c:pt idx="1146">
                  <c:v>603.98</c:v>
                </c:pt>
                <c:pt idx="1147">
                  <c:v>604.32000000000005</c:v>
                </c:pt>
                <c:pt idx="1148">
                  <c:v>604.66</c:v>
                </c:pt>
                <c:pt idx="1149">
                  <c:v>605</c:v>
                </c:pt>
                <c:pt idx="1150">
                  <c:v>605.34</c:v>
                </c:pt>
                <c:pt idx="1151">
                  <c:v>605.67999999999995</c:v>
                </c:pt>
                <c:pt idx="1152">
                  <c:v>606.02</c:v>
                </c:pt>
                <c:pt idx="1153">
                  <c:v>606.36</c:v>
                </c:pt>
                <c:pt idx="1154">
                  <c:v>606.70000000000005</c:v>
                </c:pt>
                <c:pt idx="1155">
                  <c:v>607.04</c:v>
                </c:pt>
                <c:pt idx="1156">
                  <c:v>607.38</c:v>
                </c:pt>
                <c:pt idx="1157">
                  <c:v>607.72</c:v>
                </c:pt>
                <c:pt idx="1158">
                  <c:v>608.05999999999995</c:v>
                </c:pt>
                <c:pt idx="1159">
                  <c:v>608.4</c:v>
                </c:pt>
                <c:pt idx="1160">
                  <c:v>608.74</c:v>
                </c:pt>
                <c:pt idx="1161">
                  <c:v>609.08000000000004</c:v>
                </c:pt>
                <c:pt idx="1162">
                  <c:v>609.41999999999996</c:v>
                </c:pt>
                <c:pt idx="1163">
                  <c:v>609.76</c:v>
                </c:pt>
                <c:pt idx="1164">
                  <c:v>610.09</c:v>
                </c:pt>
                <c:pt idx="1165">
                  <c:v>610.42999999999995</c:v>
                </c:pt>
                <c:pt idx="1166">
                  <c:v>610.77</c:v>
                </c:pt>
                <c:pt idx="1167">
                  <c:v>611.11</c:v>
                </c:pt>
                <c:pt idx="1168">
                  <c:v>611.45000000000005</c:v>
                </c:pt>
                <c:pt idx="1169">
                  <c:v>611.79</c:v>
                </c:pt>
                <c:pt idx="1170">
                  <c:v>612.13</c:v>
                </c:pt>
                <c:pt idx="1171">
                  <c:v>612.47</c:v>
                </c:pt>
                <c:pt idx="1172">
                  <c:v>612.80999999999995</c:v>
                </c:pt>
                <c:pt idx="1173">
                  <c:v>613.15</c:v>
                </c:pt>
                <c:pt idx="1174">
                  <c:v>613.49</c:v>
                </c:pt>
                <c:pt idx="1175">
                  <c:v>613.83000000000004</c:v>
                </c:pt>
                <c:pt idx="1176">
                  <c:v>614.16</c:v>
                </c:pt>
                <c:pt idx="1177">
                  <c:v>614.5</c:v>
                </c:pt>
                <c:pt idx="1178">
                  <c:v>614.84</c:v>
                </c:pt>
                <c:pt idx="1179">
                  <c:v>615.17999999999995</c:v>
                </c:pt>
                <c:pt idx="1180">
                  <c:v>615.52</c:v>
                </c:pt>
                <c:pt idx="1181">
                  <c:v>615.86</c:v>
                </c:pt>
                <c:pt idx="1182">
                  <c:v>616.20000000000005</c:v>
                </c:pt>
                <c:pt idx="1183">
                  <c:v>616.54</c:v>
                </c:pt>
                <c:pt idx="1184">
                  <c:v>616.87</c:v>
                </c:pt>
                <c:pt idx="1185">
                  <c:v>617.21</c:v>
                </c:pt>
                <c:pt idx="1186">
                  <c:v>617.54999999999995</c:v>
                </c:pt>
                <c:pt idx="1187">
                  <c:v>617.89</c:v>
                </c:pt>
                <c:pt idx="1188">
                  <c:v>618.23</c:v>
                </c:pt>
                <c:pt idx="1189">
                  <c:v>618.57000000000005</c:v>
                </c:pt>
                <c:pt idx="1190">
                  <c:v>618.9</c:v>
                </c:pt>
                <c:pt idx="1191">
                  <c:v>619.24</c:v>
                </c:pt>
                <c:pt idx="1192">
                  <c:v>619.58000000000004</c:v>
                </c:pt>
                <c:pt idx="1193">
                  <c:v>619.91999999999996</c:v>
                </c:pt>
                <c:pt idx="1194">
                  <c:v>620.26</c:v>
                </c:pt>
                <c:pt idx="1195">
                  <c:v>620.6</c:v>
                </c:pt>
                <c:pt idx="1196">
                  <c:v>620.92999999999995</c:v>
                </c:pt>
                <c:pt idx="1197">
                  <c:v>621.27</c:v>
                </c:pt>
                <c:pt idx="1198">
                  <c:v>621.61</c:v>
                </c:pt>
                <c:pt idx="1199">
                  <c:v>621.95000000000005</c:v>
                </c:pt>
                <c:pt idx="1200">
                  <c:v>622.29</c:v>
                </c:pt>
                <c:pt idx="1201">
                  <c:v>622.62</c:v>
                </c:pt>
                <c:pt idx="1202">
                  <c:v>622.96</c:v>
                </c:pt>
                <c:pt idx="1203">
                  <c:v>623.29999999999995</c:v>
                </c:pt>
                <c:pt idx="1204">
                  <c:v>623.64</c:v>
                </c:pt>
                <c:pt idx="1205">
                  <c:v>623.97</c:v>
                </c:pt>
                <c:pt idx="1206">
                  <c:v>624.30999999999995</c:v>
                </c:pt>
                <c:pt idx="1207">
                  <c:v>624.65</c:v>
                </c:pt>
                <c:pt idx="1208">
                  <c:v>624.99</c:v>
                </c:pt>
                <c:pt idx="1209">
                  <c:v>625.32000000000005</c:v>
                </c:pt>
                <c:pt idx="1210">
                  <c:v>625.66</c:v>
                </c:pt>
                <c:pt idx="1211">
                  <c:v>626</c:v>
                </c:pt>
                <c:pt idx="1212">
                  <c:v>626.34</c:v>
                </c:pt>
                <c:pt idx="1213">
                  <c:v>626.66999999999996</c:v>
                </c:pt>
                <c:pt idx="1214">
                  <c:v>627.01</c:v>
                </c:pt>
                <c:pt idx="1215">
                  <c:v>627.35</c:v>
                </c:pt>
                <c:pt idx="1216">
                  <c:v>627.69000000000005</c:v>
                </c:pt>
                <c:pt idx="1217">
                  <c:v>628.02</c:v>
                </c:pt>
                <c:pt idx="1218">
                  <c:v>628.36</c:v>
                </c:pt>
                <c:pt idx="1219">
                  <c:v>628.70000000000005</c:v>
                </c:pt>
                <c:pt idx="1220">
                  <c:v>629.03</c:v>
                </c:pt>
                <c:pt idx="1221">
                  <c:v>629.37</c:v>
                </c:pt>
                <c:pt idx="1222">
                  <c:v>629.71</c:v>
                </c:pt>
                <c:pt idx="1223">
                  <c:v>630.04999999999995</c:v>
                </c:pt>
                <c:pt idx="1224">
                  <c:v>630.38</c:v>
                </c:pt>
                <c:pt idx="1225">
                  <c:v>630.72</c:v>
                </c:pt>
                <c:pt idx="1226">
                  <c:v>631.05999999999995</c:v>
                </c:pt>
                <c:pt idx="1227">
                  <c:v>631.39</c:v>
                </c:pt>
                <c:pt idx="1228">
                  <c:v>631.73</c:v>
                </c:pt>
                <c:pt idx="1229">
                  <c:v>632.07000000000005</c:v>
                </c:pt>
                <c:pt idx="1230">
                  <c:v>632.4</c:v>
                </c:pt>
                <c:pt idx="1231">
                  <c:v>632.74</c:v>
                </c:pt>
                <c:pt idx="1232">
                  <c:v>633.08000000000004</c:v>
                </c:pt>
                <c:pt idx="1233">
                  <c:v>633.41</c:v>
                </c:pt>
                <c:pt idx="1234">
                  <c:v>633.75</c:v>
                </c:pt>
                <c:pt idx="1235">
                  <c:v>634.08000000000004</c:v>
                </c:pt>
                <c:pt idx="1236">
                  <c:v>634.41999999999996</c:v>
                </c:pt>
                <c:pt idx="1237">
                  <c:v>634.76</c:v>
                </c:pt>
                <c:pt idx="1238">
                  <c:v>635.09</c:v>
                </c:pt>
                <c:pt idx="1239">
                  <c:v>635.42999999999995</c:v>
                </c:pt>
                <c:pt idx="1240">
                  <c:v>635.77</c:v>
                </c:pt>
                <c:pt idx="1241">
                  <c:v>636.1</c:v>
                </c:pt>
                <c:pt idx="1242">
                  <c:v>636.44000000000005</c:v>
                </c:pt>
                <c:pt idx="1243">
                  <c:v>636.77</c:v>
                </c:pt>
                <c:pt idx="1244">
                  <c:v>637.11</c:v>
                </c:pt>
                <c:pt idx="1245">
                  <c:v>637.45000000000005</c:v>
                </c:pt>
                <c:pt idx="1246">
                  <c:v>637.78</c:v>
                </c:pt>
                <c:pt idx="1247">
                  <c:v>638.12</c:v>
                </c:pt>
                <c:pt idx="1248">
                  <c:v>638.45000000000005</c:v>
                </c:pt>
                <c:pt idx="1249">
                  <c:v>638.79</c:v>
                </c:pt>
                <c:pt idx="1250">
                  <c:v>639.13</c:v>
                </c:pt>
                <c:pt idx="1251">
                  <c:v>639.46</c:v>
                </c:pt>
                <c:pt idx="1252">
                  <c:v>639.79999999999995</c:v>
                </c:pt>
                <c:pt idx="1253">
                  <c:v>640.13</c:v>
                </c:pt>
                <c:pt idx="1254">
                  <c:v>640.47</c:v>
                </c:pt>
                <c:pt idx="1255">
                  <c:v>640.79999999999995</c:v>
                </c:pt>
                <c:pt idx="1256">
                  <c:v>641.14</c:v>
                </c:pt>
                <c:pt idx="1257">
                  <c:v>641.48</c:v>
                </c:pt>
                <c:pt idx="1258">
                  <c:v>641.80999999999995</c:v>
                </c:pt>
                <c:pt idx="1259">
                  <c:v>642.15</c:v>
                </c:pt>
                <c:pt idx="1260">
                  <c:v>642.48</c:v>
                </c:pt>
                <c:pt idx="1261">
                  <c:v>642.82000000000005</c:v>
                </c:pt>
                <c:pt idx="1262">
                  <c:v>643.15</c:v>
                </c:pt>
                <c:pt idx="1263">
                  <c:v>643.49</c:v>
                </c:pt>
                <c:pt idx="1264">
                  <c:v>643.82000000000005</c:v>
                </c:pt>
                <c:pt idx="1265">
                  <c:v>644.16</c:v>
                </c:pt>
                <c:pt idx="1266">
                  <c:v>644.49</c:v>
                </c:pt>
                <c:pt idx="1267">
                  <c:v>644.83000000000004</c:v>
                </c:pt>
                <c:pt idx="1268">
                  <c:v>645.16</c:v>
                </c:pt>
                <c:pt idx="1269">
                  <c:v>645.5</c:v>
                </c:pt>
                <c:pt idx="1270">
                  <c:v>645.83000000000004</c:v>
                </c:pt>
                <c:pt idx="1271">
                  <c:v>646.16999999999996</c:v>
                </c:pt>
                <c:pt idx="1272">
                  <c:v>646.5</c:v>
                </c:pt>
                <c:pt idx="1273">
                  <c:v>646.84</c:v>
                </c:pt>
                <c:pt idx="1274">
                  <c:v>647.16999999999996</c:v>
                </c:pt>
                <c:pt idx="1275">
                  <c:v>647.51</c:v>
                </c:pt>
                <c:pt idx="1276">
                  <c:v>647.84</c:v>
                </c:pt>
                <c:pt idx="1277">
                  <c:v>648.17999999999995</c:v>
                </c:pt>
                <c:pt idx="1278">
                  <c:v>648.51</c:v>
                </c:pt>
                <c:pt idx="1279">
                  <c:v>648.84</c:v>
                </c:pt>
                <c:pt idx="1280">
                  <c:v>649.17999999999995</c:v>
                </c:pt>
                <c:pt idx="1281">
                  <c:v>649.51</c:v>
                </c:pt>
                <c:pt idx="1282">
                  <c:v>649.85</c:v>
                </c:pt>
                <c:pt idx="1283">
                  <c:v>650.17999999999995</c:v>
                </c:pt>
                <c:pt idx="1284">
                  <c:v>650.52</c:v>
                </c:pt>
                <c:pt idx="1285">
                  <c:v>650.85</c:v>
                </c:pt>
                <c:pt idx="1286">
                  <c:v>651.17999999999995</c:v>
                </c:pt>
                <c:pt idx="1287">
                  <c:v>651.52</c:v>
                </c:pt>
                <c:pt idx="1288">
                  <c:v>651.85</c:v>
                </c:pt>
                <c:pt idx="1289">
                  <c:v>652.19000000000005</c:v>
                </c:pt>
                <c:pt idx="1290">
                  <c:v>652.52</c:v>
                </c:pt>
                <c:pt idx="1291">
                  <c:v>652.86</c:v>
                </c:pt>
                <c:pt idx="1292">
                  <c:v>653.19000000000005</c:v>
                </c:pt>
                <c:pt idx="1293">
                  <c:v>653.52</c:v>
                </c:pt>
                <c:pt idx="1294">
                  <c:v>653.86</c:v>
                </c:pt>
                <c:pt idx="1295">
                  <c:v>654.19000000000005</c:v>
                </c:pt>
                <c:pt idx="1296">
                  <c:v>654.52</c:v>
                </c:pt>
                <c:pt idx="1297">
                  <c:v>654.86</c:v>
                </c:pt>
                <c:pt idx="1298">
                  <c:v>655.19000000000005</c:v>
                </c:pt>
                <c:pt idx="1299">
                  <c:v>655.53</c:v>
                </c:pt>
                <c:pt idx="1300">
                  <c:v>655.86</c:v>
                </c:pt>
                <c:pt idx="1301">
                  <c:v>656.19</c:v>
                </c:pt>
                <c:pt idx="1302">
                  <c:v>656.53</c:v>
                </c:pt>
                <c:pt idx="1303">
                  <c:v>656.86</c:v>
                </c:pt>
                <c:pt idx="1304">
                  <c:v>657.19</c:v>
                </c:pt>
                <c:pt idx="1305">
                  <c:v>657.53</c:v>
                </c:pt>
                <c:pt idx="1306">
                  <c:v>657.86</c:v>
                </c:pt>
                <c:pt idx="1307">
                  <c:v>658.19</c:v>
                </c:pt>
                <c:pt idx="1308">
                  <c:v>658.53</c:v>
                </c:pt>
                <c:pt idx="1309">
                  <c:v>658.86</c:v>
                </c:pt>
                <c:pt idx="1310">
                  <c:v>659.19</c:v>
                </c:pt>
                <c:pt idx="1311">
                  <c:v>659.53</c:v>
                </c:pt>
                <c:pt idx="1312">
                  <c:v>659.86</c:v>
                </c:pt>
                <c:pt idx="1313">
                  <c:v>660.19</c:v>
                </c:pt>
                <c:pt idx="1314">
                  <c:v>660.53</c:v>
                </c:pt>
                <c:pt idx="1315">
                  <c:v>660.86</c:v>
                </c:pt>
                <c:pt idx="1316">
                  <c:v>661.19</c:v>
                </c:pt>
                <c:pt idx="1317">
                  <c:v>661.52</c:v>
                </c:pt>
                <c:pt idx="1318">
                  <c:v>661.86</c:v>
                </c:pt>
                <c:pt idx="1319">
                  <c:v>662.19</c:v>
                </c:pt>
                <c:pt idx="1320">
                  <c:v>662.52</c:v>
                </c:pt>
                <c:pt idx="1321">
                  <c:v>662.86</c:v>
                </c:pt>
                <c:pt idx="1322">
                  <c:v>663.19</c:v>
                </c:pt>
                <c:pt idx="1323">
                  <c:v>663.52</c:v>
                </c:pt>
                <c:pt idx="1324">
                  <c:v>663.85</c:v>
                </c:pt>
                <c:pt idx="1325">
                  <c:v>664.19</c:v>
                </c:pt>
                <c:pt idx="1326">
                  <c:v>664.52</c:v>
                </c:pt>
                <c:pt idx="1327">
                  <c:v>664.85</c:v>
                </c:pt>
                <c:pt idx="1328">
                  <c:v>665.18</c:v>
                </c:pt>
                <c:pt idx="1329">
                  <c:v>665.52</c:v>
                </c:pt>
                <c:pt idx="1330">
                  <c:v>665.85</c:v>
                </c:pt>
                <c:pt idx="1331">
                  <c:v>666.18</c:v>
                </c:pt>
                <c:pt idx="1332">
                  <c:v>666.51</c:v>
                </c:pt>
                <c:pt idx="1333">
                  <c:v>666.84</c:v>
                </c:pt>
                <c:pt idx="1334">
                  <c:v>667.18</c:v>
                </c:pt>
                <c:pt idx="1335">
                  <c:v>667.51</c:v>
                </c:pt>
                <c:pt idx="1336">
                  <c:v>667.84</c:v>
                </c:pt>
                <c:pt idx="1337">
                  <c:v>668.17</c:v>
                </c:pt>
                <c:pt idx="1338">
                  <c:v>668.5</c:v>
                </c:pt>
                <c:pt idx="1339">
                  <c:v>668.84</c:v>
                </c:pt>
                <c:pt idx="1340">
                  <c:v>669.17</c:v>
                </c:pt>
                <c:pt idx="1341">
                  <c:v>669.5</c:v>
                </c:pt>
                <c:pt idx="1342">
                  <c:v>669.83</c:v>
                </c:pt>
                <c:pt idx="1343">
                  <c:v>670.16</c:v>
                </c:pt>
                <c:pt idx="1344">
                  <c:v>670.49</c:v>
                </c:pt>
                <c:pt idx="1345">
                  <c:v>670.83</c:v>
                </c:pt>
                <c:pt idx="1346">
                  <c:v>671.16</c:v>
                </c:pt>
                <c:pt idx="1347">
                  <c:v>671.49</c:v>
                </c:pt>
                <c:pt idx="1348">
                  <c:v>671.82</c:v>
                </c:pt>
                <c:pt idx="1349">
                  <c:v>672.15</c:v>
                </c:pt>
                <c:pt idx="1350">
                  <c:v>672.48</c:v>
                </c:pt>
                <c:pt idx="1351">
                  <c:v>672.82</c:v>
                </c:pt>
                <c:pt idx="1352">
                  <c:v>673.15</c:v>
                </c:pt>
                <c:pt idx="1353">
                  <c:v>673.48</c:v>
                </c:pt>
                <c:pt idx="1354">
                  <c:v>673.81</c:v>
                </c:pt>
                <c:pt idx="1355">
                  <c:v>674.14</c:v>
                </c:pt>
                <c:pt idx="1356">
                  <c:v>674.47</c:v>
                </c:pt>
                <c:pt idx="1357">
                  <c:v>674.8</c:v>
                </c:pt>
                <c:pt idx="1358">
                  <c:v>675.13</c:v>
                </c:pt>
                <c:pt idx="1359">
                  <c:v>675.46</c:v>
                </c:pt>
                <c:pt idx="1360">
                  <c:v>675.8</c:v>
                </c:pt>
                <c:pt idx="1361">
                  <c:v>676.13</c:v>
                </c:pt>
                <c:pt idx="1362">
                  <c:v>676.46</c:v>
                </c:pt>
                <c:pt idx="1363">
                  <c:v>676.79</c:v>
                </c:pt>
                <c:pt idx="1364">
                  <c:v>677.12</c:v>
                </c:pt>
                <c:pt idx="1365">
                  <c:v>677.45</c:v>
                </c:pt>
                <c:pt idx="1366">
                  <c:v>677.78</c:v>
                </c:pt>
                <c:pt idx="1367">
                  <c:v>678.11</c:v>
                </c:pt>
                <c:pt idx="1368">
                  <c:v>678.44</c:v>
                </c:pt>
                <c:pt idx="1369">
                  <c:v>678.77</c:v>
                </c:pt>
                <c:pt idx="1370">
                  <c:v>679.1</c:v>
                </c:pt>
                <c:pt idx="1371">
                  <c:v>679.43</c:v>
                </c:pt>
                <c:pt idx="1372">
                  <c:v>679.76</c:v>
                </c:pt>
                <c:pt idx="1373">
                  <c:v>680.09</c:v>
                </c:pt>
                <c:pt idx="1374">
                  <c:v>680.42</c:v>
                </c:pt>
                <c:pt idx="1375">
                  <c:v>680.75</c:v>
                </c:pt>
                <c:pt idx="1376">
                  <c:v>681.08</c:v>
                </c:pt>
                <c:pt idx="1377">
                  <c:v>681.42</c:v>
                </c:pt>
                <c:pt idx="1378">
                  <c:v>681.75</c:v>
                </c:pt>
                <c:pt idx="1379">
                  <c:v>682.08</c:v>
                </c:pt>
                <c:pt idx="1380">
                  <c:v>682.41</c:v>
                </c:pt>
                <c:pt idx="1381">
                  <c:v>682.74</c:v>
                </c:pt>
                <c:pt idx="1382">
                  <c:v>683.07</c:v>
                </c:pt>
                <c:pt idx="1383">
                  <c:v>683.4</c:v>
                </c:pt>
                <c:pt idx="1384">
                  <c:v>683.73</c:v>
                </c:pt>
                <c:pt idx="1385">
                  <c:v>684.06</c:v>
                </c:pt>
                <c:pt idx="1386">
                  <c:v>684.38</c:v>
                </c:pt>
                <c:pt idx="1387">
                  <c:v>684.71</c:v>
                </c:pt>
                <c:pt idx="1388">
                  <c:v>685.04</c:v>
                </c:pt>
                <c:pt idx="1389">
                  <c:v>685.37</c:v>
                </c:pt>
                <c:pt idx="1390">
                  <c:v>685.7</c:v>
                </c:pt>
                <c:pt idx="1391">
                  <c:v>686.03</c:v>
                </c:pt>
                <c:pt idx="1392">
                  <c:v>686.36</c:v>
                </c:pt>
                <c:pt idx="1393">
                  <c:v>686.69</c:v>
                </c:pt>
                <c:pt idx="1394">
                  <c:v>687.02</c:v>
                </c:pt>
                <c:pt idx="1395">
                  <c:v>687.35</c:v>
                </c:pt>
                <c:pt idx="1396">
                  <c:v>687.68</c:v>
                </c:pt>
                <c:pt idx="1397">
                  <c:v>688.01</c:v>
                </c:pt>
                <c:pt idx="1398">
                  <c:v>688.34</c:v>
                </c:pt>
                <c:pt idx="1399">
                  <c:v>688.67</c:v>
                </c:pt>
                <c:pt idx="1400">
                  <c:v>689</c:v>
                </c:pt>
                <c:pt idx="1401">
                  <c:v>689.33</c:v>
                </c:pt>
                <c:pt idx="1402">
                  <c:v>689.66</c:v>
                </c:pt>
                <c:pt idx="1403">
                  <c:v>689.98</c:v>
                </c:pt>
                <c:pt idx="1404">
                  <c:v>690.31</c:v>
                </c:pt>
                <c:pt idx="1405">
                  <c:v>690.64</c:v>
                </c:pt>
                <c:pt idx="1406">
                  <c:v>690.97</c:v>
                </c:pt>
                <c:pt idx="1407">
                  <c:v>691.3</c:v>
                </c:pt>
                <c:pt idx="1408">
                  <c:v>691.63</c:v>
                </c:pt>
                <c:pt idx="1409">
                  <c:v>691.96</c:v>
                </c:pt>
                <c:pt idx="1410">
                  <c:v>692.29</c:v>
                </c:pt>
                <c:pt idx="1411">
                  <c:v>692.62</c:v>
                </c:pt>
                <c:pt idx="1412">
                  <c:v>692.94</c:v>
                </c:pt>
                <c:pt idx="1413">
                  <c:v>693.27</c:v>
                </c:pt>
                <c:pt idx="1414">
                  <c:v>693.6</c:v>
                </c:pt>
                <c:pt idx="1415">
                  <c:v>693.93</c:v>
                </c:pt>
                <c:pt idx="1416">
                  <c:v>694.26</c:v>
                </c:pt>
                <c:pt idx="1417">
                  <c:v>694.59</c:v>
                </c:pt>
                <c:pt idx="1418">
                  <c:v>694.91</c:v>
                </c:pt>
                <c:pt idx="1419">
                  <c:v>695.24</c:v>
                </c:pt>
                <c:pt idx="1420">
                  <c:v>695.57</c:v>
                </c:pt>
                <c:pt idx="1421">
                  <c:v>695.9</c:v>
                </c:pt>
                <c:pt idx="1422">
                  <c:v>696.23</c:v>
                </c:pt>
                <c:pt idx="1423">
                  <c:v>696.56</c:v>
                </c:pt>
                <c:pt idx="1424">
                  <c:v>696.88</c:v>
                </c:pt>
                <c:pt idx="1425">
                  <c:v>697.21</c:v>
                </c:pt>
                <c:pt idx="1426">
                  <c:v>697.54</c:v>
                </c:pt>
                <c:pt idx="1427">
                  <c:v>697.87</c:v>
                </c:pt>
                <c:pt idx="1428">
                  <c:v>698.2</c:v>
                </c:pt>
                <c:pt idx="1429">
                  <c:v>698.52</c:v>
                </c:pt>
                <c:pt idx="1430">
                  <c:v>698.85</c:v>
                </c:pt>
                <c:pt idx="1431">
                  <c:v>699.18</c:v>
                </c:pt>
                <c:pt idx="1432">
                  <c:v>699.51</c:v>
                </c:pt>
                <c:pt idx="1433">
                  <c:v>699.83</c:v>
                </c:pt>
                <c:pt idx="1434">
                  <c:v>700.16</c:v>
                </c:pt>
                <c:pt idx="1435">
                  <c:v>700.49</c:v>
                </c:pt>
                <c:pt idx="1436">
                  <c:v>700.82</c:v>
                </c:pt>
                <c:pt idx="1437">
                  <c:v>701.14</c:v>
                </c:pt>
                <c:pt idx="1438">
                  <c:v>701.47</c:v>
                </c:pt>
                <c:pt idx="1439">
                  <c:v>701.8</c:v>
                </c:pt>
                <c:pt idx="1440">
                  <c:v>702.13</c:v>
                </c:pt>
                <c:pt idx="1441">
                  <c:v>702.45</c:v>
                </c:pt>
                <c:pt idx="1442">
                  <c:v>702.78</c:v>
                </c:pt>
                <c:pt idx="1443">
                  <c:v>703.11</c:v>
                </c:pt>
                <c:pt idx="1444">
                  <c:v>703.44</c:v>
                </c:pt>
                <c:pt idx="1445">
                  <c:v>703.76</c:v>
                </c:pt>
                <c:pt idx="1446">
                  <c:v>704.09</c:v>
                </c:pt>
                <c:pt idx="1447">
                  <c:v>704.42</c:v>
                </c:pt>
                <c:pt idx="1448">
                  <c:v>704.74</c:v>
                </c:pt>
                <c:pt idx="1449">
                  <c:v>705.07</c:v>
                </c:pt>
                <c:pt idx="1450">
                  <c:v>705.4</c:v>
                </c:pt>
                <c:pt idx="1451">
                  <c:v>705.72</c:v>
                </c:pt>
                <c:pt idx="1452">
                  <c:v>706.05</c:v>
                </c:pt>
                <c:pt idx="1453">
                  <c:v>706.38</c:v>
                </c:pt>
                <c:pt idx="1454">
                  <c:v>706.71</c:v>
                </c:pt>
                <c:pt idx="1455">
                  <c:v>707.03</c:v>
                </c:pt>
                <c:pt idx="1456">
                  <c:v>707.36</c:v>
                </c:pt>
                <c:pt idx="1457">
                  <c:v>707.69</c:v>
                </c:pt>
                <c:pt idx="1458">
                  <c:v>708.01</c:v>
                </c:pt>
                <c:pt idx="1459">
                  <c:v>708.34</c:v>
                </c:pt>
                <c:pt idx="1460">
                  <c:v>708.66</c:v>
                </c:pt>
                <c:pt idx="1461">
                  <c:v>708.99</c:v>
                </c:pt>
                <c:pt idx="1462">
                  <c:v>709.32</c:v>
                </c:pt>
                <c:pt idx="1463">
                  <c:v>709.64</c:v>
                </c:pt>
                <c:pt idx="1464">
                  <c:v>709.97</c:v>
                </c:pt>
                <c:pt idx="1465">
                  <c:v>710.3</c:v>
                </c:pt>
                <c:pt idx="1466">
                  <c:v>710.62</c:v>
                </c:pt>
                <c:pt idx="1467">
                  <c:v>710.95</c:v>
                </c:pt>
                <c:pt idx="1468">
                  <c:v>711.27</c:v>
                </c:pt>
                <c:pt idx="1469">
                  <c:v>711.6</c:v>
                </c:pt>
                <c:pt idx="1470">
                  <c:v>711.93</c:v>
                </c:pt>
                <c:pt idx="1471">
                  <c:v>712.25</c:v>
                </c:pt>
                <c:pt idx="1472">
                  <c:v>712.58</c:v>
                </c:pt>
                <c:pt idx="1473">
                  <c:v>712.9</c:v>
                </c:pt>
                <c:pt idx="1474">
                  <c:v>713.23</c:v>
                </c:pt>
                <c:pt idx="1475">
                  <c:v>713.56</c:v>
                </c:pt>
                <c:pt idx="1476">
                  <c:v>713.88</c:v>
                </c:pt>
                <c:pt idx="1477">
                  <c:v>714.21</c:v>
                </c:pt>
                <c:pt idx="1478">
                  <c:v>714.53</c:v>
                </c:pt>
                <c:pt idx="1479">
                  <c:v>714.86</c:v>
                </c:pt>
                <c:pt idx="1480">
                  <c:v>715.18</c:v>
                </c:pt>
                <c:pt idx="1481">
                  <c:v>715.51</c:v>
                </c:pt>
                <c:pt idx="1482">
                  <c:v>715.83</c:v>
                </c:pt>
                <c:pt idx="1483">
                  <c:v>716.16</c:v>
                </c:pt>
                <c:pt idx="1484">
                  <c:v>716.49</c:v>
                </c:pt>
                <c:pt idx="1485">
                  <c:v>716.81</c:v>
                </c:pt>
                <c:pt idx="1486">
                  <c:v>717.14</c:v>
                </c:pt>
                <c:pt idx="1487">
                  <c:v>717.46</c:v>
                </c:pt>
                <c:pt idx="1488">
                  <c:v>717.79</c:v>
                </c:pt>
                <c:pt idx="1489">
                  <c:v>718.11</c:v>
                </c:pt>
                <c:pt idx="1490">
                  <c:v>718.44</c:v>
                </c:pt>
                <c:pt idx="1491">
                  <c:v>718.76</c:v>
                </c:pt>
                <c:pt idx="1492">
                  <c:v>719.09</c:v>
                </c:pt>
                <c:pt idx="1493">
                  <c:v>719.41</c:v>
                </c:pt>
                <c:pt idx="1494">
                  <c:v>719.74</c:v>
                </c:pt>
                <c:pt idx="1495">
                  <c:v>720.06</c:v>
                </c:pt>
                <c:pt idx="1496">
                  <c:v>720.39</c:v>
                </c:pt>
                <c:pt idx="1497">
                  <c:v>720.71</c:v>
                </c:pt>
                <c:pt idx="1498">
                  <c:v>721.03</c:v>
                </c:pt>
                <c:pt idx="1499">
                  <c:v>721.36</c:v>
                </c:pt>
                <c:pt idx="1500">
                  <c:v>721.68</c:v>
                </c:pt>
                <c:pt idx="1501">
                  <c:v>722.01</c:v>
                </c:pt>
                <c:pt idx="1502">
                  <c:v>722.33</c:v>
                </c:pt>
                <c:pt idx="1503">
                  <c:v>722.66</c:v>
                </c:pt>
                <c:pt idx="1504">
                  <c:v>722.98</c:v>
                </c:pt>
                <c:pt idx="1505">
                  <c:v>723.31</c:v>
                </c:pt>
                <c:pt idx="1506">
                  <c:v>723.63</c:v>
                </c:pt>
                <c:pt idx="1507">
                  <c:v>723.95</c:v>
                </c:pt>
                <c:pt idx="1508">
                  <c:v>724.28</c:v>
                </c:pt>
                <c:pt idx="1509">
                  <c:v>724.6</c:v>
                </c:pt>
                <c:pt idx="1510">
                  <c:v>724.93</c:v>
                </c:pt>
                <c:pt idx="1511">
                  <c:v>725.25</c:v>
                </c:pt>
                <c:pt idx="1512">
                  <c:v>725.58</c:v>
                </c:pt>
                <c:pt idx="1513">
                  <c:v>725.9</c:v>
                </c:pt>
                <c:pt idx="1514">
                  <c:v>726.22</c:v>
                </c:pt>
                <c:pt idx="1515">
                  <c:v>726.55</c:v>
                </c:pt>
                <c:pt idx="1516">
                  <c:v>726.87</c:v>
                </c:pt>
                <c:pt idx="1517">
                  <c:v>727.19</c:v>
                </c:pt>
                <c:pt idx="1518">
                  <c:v>727.52</c:v>
                </c:pt>
                <c:pt idx="1519">
                  <c:v>727.84</c:v>
                </c:pt>
                <c:pt idx="1520">
                  <c:v>728.17</c:v>
                </c:pt>
                <c:pt idx="1521">
                  <c:v>728.49</c:v>
                </c:pt>
                <c:pt idx="1522">
                  <c:v>728.81</c:v>
                </c:pt>
                <c:pt idx="1523">
                  <c:v>729.14</c:v>
                </c:pt>
                <c:pt idx="1524">
                  <c:v>729.46</c:v>
                </c:pt>
                <c:pt idx="1525">
                  <c:v>729.78</c:v>
                </c:pt>
                <c:pt idx="1526">
                  <c:v>730.11</c:v>
                </c:pt>
                <c:pt idx="1527">
                  <c:v>730.43</c:v>
                </c:pt>
                <c:pt idx="1528">
                  <c:v>730.75</c:v>
                </c:pt>
                <c:pt idx="1529">
                  <c:v>731.08</c:v>
                </c:pt>
                <c:pt idx="1530">
                  <c:v>731.4</c:v>
                </c:pt>
                <c:pt idx="1531">
                  <c:v>731.72</c:v>
                </c:pt>
                <c:pt idx="1532">
                  <c:v>732.05</c:v>
                </c:pt>
                <c:pt idx="1533">
                  <c:v>732.37</c:v>
                </c:pt>
                <c:pt idx="1534">
                  <c:v>732.69</c:v>
                </c:pt>
                <c:pt idx="1535">
                  <c:v>733.01</c:v>
                </c:pt>
                <c:pt idx="1536">
                  <c:v>733.34</c:v>
                </c:pt>
                <c:pt idx="1537">
                  <c:v>733.66</c:v>
                </c:pt>
                <c:pt idx="1538">
                  <c:v>733.98</c:v>
                </c:pt>
                <c:pt idx="1539">
                  <c:v>734.31</c:v>
                </c:pt>
                <c:pt idx="1540">
                  <c:v>734.63</c:v>
                </c:pt>
                <c:pt idx="1541">
                  <c:v>734.95</c:v>
                </c:pt>
                <c:pt idx="1542">
                  <c:v>735.27</c:v>
                </c:pt>
                <c:pt idx="1543">
                  <c:v>735.6</c:v>
                </c:pt>
                <c:pt idx="1544">
                  <c:v>735.92</c:v>
                </c:pt>
                <c:pt idx="1545">
                  <c:v>736.24</c:v>
                </c:pt>
                <c:pt idx="1546">
                  <c:v>736.56</c:v>
                </c:pt>
                <c:pt idx="1547">
                  <c:v>736.89</c:v>
                </c:pt>
                <c:pt idx="1548">
                  <c:v>737.21</c:v>
                </c:pt>
                <c:pt idx="1549">
                  <c:v>737.53</c:v>
                </c:pt>
                <c:pt idx="1550">
                  <c:v>737.85</c:v>
                </c:pt>
                <c:pt idx="1551">
                  <c:v>738.18</c:v>
                </c:pt>
                <c:pt idx="1552">
                  <c:v>738.5</c:v>
                </c:pt>
                <c:pt idx="1553">
                  <c:v>738.82</c:v>
                </c:pt>
                <c:pt idx="1554">
                  <c:v>739.14</c:v>
                </c:pt>
                <c:pt idx="1555">
                  <c:v>739.46</c:v>
                </c:pt>
                <c:pt idx="1556">
                  <c:v>739.79</c:v>
                </c:pt>
                <c:pt idx="1557">
                  <c:v>740.11</c:v>
                </c:pt>
                <c:pt idx="1558">
                  <c:v>740.43</c:v>
                </c:pt>
                <c:pt idx="1559">
                  <c:v>740.75</c:v>
                </c:pt>
                <c:pt idx="1560">
                  <c:v>741.07</c:v>
                </c:pt>
                <c:pt idx="1561">
                  <c:v>741.39</c:v>
                </c:pt>
                <c:pt idx="1562">
                  <c:v>741.72</c:v>
                </c:pt>
                <c:pt idx="1563">
                  <c:v>742.04</c:v>
                </c:pt>
                <c:pt idx="1564">
                  <c:v>742.36</c:v>
                </c:pt>
                <c:pt idx="1565">
                  <c:v>742.68</c:v>
                </c:pt>
                <c:pt idx="1566">
                  <c:v>743</c:v>
                </c:pt>
                <c:pt idx="1567">
                  <c:v>743.32</c:v>
                </c:pt>
                <c:pt idx="1568">
                  <c:v>743.64</c:v>
                </c:pt>
                <c:pt idx="1569">
                  <c:v>743.97</c:v>
                </c:pt>
                <c:pt idx="1570">
                  <c:v>744.29</c:v>
                </c:pt>
                <c:pt idx="1571">
                  <c:v>744.61</c:v>
                </c:pt>
                <c:pt idx="1572">
                  <c:v>744.93</c:v>
                </c:pt>
                <c:pt idx="1573">
                  <c:v>745.25</c:v>
                </c:pt>
                <c:pt idx="1574">
                  <c:v>745.57</c:v>
                </c:pt>
                <c:pt idx="1575">
                  <c:v>745.89</c:v>
                </c:pt>
                <c:pt idx="1576">
                  <c:v>746.21</c:v>
                </c:pt>
                <c:pt idx="1577">
                  <c:v>746.54</c:v>
                </c:pt>
                <c:pt idx="1578">
                  <c:v>746.86</c:v>
                </c:pt>
                <c:pt idx="1579">
                  <c:v>747.18</c:v>
                </c:pt>
                <c:pt idx="1580">
                  <c:v>747.5</c:v>
                </c:pt>
                <c:pt idx="1581">
                  <c:v>747.82</c:v>
                </c:pt>
                <c:pt idx="1582">
                  <c:v>748.14</c:v>
                </c:pt>
                <c:pt idx="1583">
                  <c:v>748.46</c:v>
                </c:pt>
                <c:pt idx="1584">
                  <c:v>748.78</c:v>
                </c:pt>
                <c:pt idx="1585">
                  <c:v>749.1</c:v>
                </c:pt>
                <c:pt idx="1586">
                  <c:v>749.42</c:v>
                </c:pt>
                <c:pt idx="1587">
                  <c:v>749.74</c:v>
                </c:pt>
                <c:pt idx="1588">
                  <c:v>750.06</c:v>
                </c:pt>
                <c:pt idx="1589">
                  <c:v>750.38</c:v>
                </c:pt>
                <c:pt idx="1590">
                  <c:v>750.7</c:v>
                </c:pt>
                <c:pt idx="1591">
                  <c:v>751.02</c:v>
                </c:pt>
                <c:pt idx="1592">
                  <c:v>751.34</c:v>
                </c:pt>
                <c:pt idx="1593">
                  <c:v>751.66</c:v>
                </c:pt>
                <c:pt idx="1594">
                  <c:v>751.98</c:v>
                </c:pt>
                <c:pt idx="1595">
                  <c:v>752.3</c:v>
                </c:pt>
                <c:pt idx="1596">
                  <c:v>752.62</c:v>
                </c:pt>
                <c:pt idx="1597">
                  <c:v>752.94</c:v>
                </c:pt>
                <c:pt idx="1598">
                  <c:v>753.26</c:v>
                </c:pt>
                <c:pt idx="1599">
                  <c:v>753.58</c:v>
                </c:pt>
                <c:pt idx="1600">
                  <c:v>753.9</c:v>
                </c:pt>
                <c:pt idx="1601">
                  <c:v>754.22</c:v>
                </c:pt>
                <c:pt idx="1602">
                  <c:v>754.54</c:v>
                </c:pt>
                <c:pt idx="1603">
                  <c:v>754.86</c:v>
                </c:pt>
                <c:pt idx="1604">
                  <c:v>755.18</c:v>
                </c:pt>
                <c:pt idx="1605">
                  <c:v>755.5</c:v>
                </c:pt>
                <c:pt idx="1606">
                  <c:v>755.82</c:v>
                </c:pt>
                <c:pt idx="1607">
                  <c:v>756.14</c:v>
                </c:pt>
                <c:pt idx="1608">
                  <c:v>756.46</c:v>
                </c:pt>
                <c:pt idx="1609">
                  <c:v>756.78</c:v>
                </c:pt>
                <c:pt idx="1610">
                  <c:v>757.1</c:v>
                </c:pt>
                <c:pt idx="1611">
                  <c:v>757.42</c:v>
                </c:pt>
                <c:pt idx="1612">
                  <c:v>757.74</c:v>
                </c:pt>
                <c:pt idx="1613">
                  <c:v>758.06</c:v>
                </c:pt>
                <c:pt idx="1614">
                  <c:v>758.38</c:v>
                </c:pt>
                <c:pt idx="1615">
                  <c:v>758.7</c:v>
                </c:pt>
                <c:pt idx="1616">
                  <c:v>759.01</c:v>
                </c:pt>
                <c:pt idx="1617">
                  <c:v>759.33</c:v>
                </c:pt>
                <c:pt idx="1618">
                  <c:v>759.65</c:v>
                </c:pt>
                <c:pt idx="1619">
                  <c:v>759.97</c:v>
                </c:pt>
                <c:pt idx="1620">
                  <c:v>760.29</c:v>
                </c:pt>
                <c:pt idx="1621">
                  <c:v>760.61</c:v>
                </c:pt>
                <c:pt idx="1622">
                  <c:v>760.93</c:v>
                </c:pt>
                <c:pt idx="1623">
                  <c:v>761.25</c:v>
                </c:pt>
                <c:pt idx="1624">
                  <c:v>761.56</c:v>
                </c:pt>
                <c:pt idx="1625">
                  <c:v>761.88</c:v>
                </c:pt>
                <c:pt idx="1626">
                  <c:v>762.2</c:v>
                </c:pt>
                <c:pt idx="1627">
                  <c:v>762.52</c:v>
                </c:pt>
                <c:pt idx="1628">
                  <c:v>762.84</c:v>
                </c:pt>
                <c:pt idx="1629">
                  <c:v>763.16</c:v>
                </c:pt>
                <c:pt idx="1630">
                  <c:v>763.48</c:v>
                </c:pt>
                <c:pt idx="1631">
                  <c:v>763.79</c:v>
                </c:pt>
                <c:pt idx="1632">
                  <c:v>764.11</c:v>
                </c:pt>
                <c:pt idx="1633">
                  <c:v>764.43</c:v>
                </c:pt>
                <c:pt idx="1634">
                  <c:v>764.75</c:v>
                </c:pt>
                <c:pt idx="1635">
                  <c:v>765.07</c:v>
                </c:pt>
                <c:pt idx="1636">
                  <c:v>765.39</c:v>
                </c:pt>
                <c:pt idx="1637">
                  <c:v>765.7</c:v>
                </c:pt>
                <c:pt idx="1638">
                  <c:v>766.02</c:v>
                </c:pt>
                <c:pt idx="1639">
                  <c:v>766.34</c:v>
                </c:pt>
                <c:pt idx="1640">
                  <c:v>766.66</c:v>
                </c:pt>
                <c:pt idx="1641">
                  <c:v>766.97</c:v>
                </c:pt>
                <c:pt idx="1642">
                  <c:v>767.29</c:v>
                </c:pt>
                <c:pt idx="1643">
                  <c:v>767.61</c:v>
                </c:pt>
                <c:pt idx="1644">
                  <c:v>767.93</c:v>
                </c:pt>
                <c:pt idx="1645">
                  <c:v>768.25</c:v>
                </c:pt>
                <c:pt idx="1646">
                  <c:v>768.56</c:v>
                </c:pt>
                <c:pt idx="1647">
                  <c:v>768.88</c:v>
                </c:pt>
                <c:pt idx="1648">
                  <c:v>769.2</c:v>
                </c:pt>
                <c:pt idx="1649">
                  <c:v>769.52</c:v>
                </c:pt>
                <c:pt idx="1650">
                  <c:v>769.83</c:v>
                </c:pt>
                <c:pt idx="1651">
                  <c:v>770.15</c:v>
                </c:pt>
                <c:pt idx="1652">
                  <c:v>770.47</c:v>
                </c:pt>
                <c:pt idx="1653">
                  <c:v>770.79</c:v>
                </c:pt>
                <c:pt idx="1654">
                  <c:v>771.1</c:v>
                </c:pt>
                <c:pt idx="1655">
                  <c:v>771.42</c:v>
                </c:pt>
                <c:pt idx="1656">
                  <c:v>771.74</c:v>
                </c:pt>
                <c:pt idx="1657">
                  <c:v>772.05</c:v>
                </c:pt>
                <c:pt idx="1658">
                  <c:v>772.37</c:v>
                </c:pt>
                <c:pt idx="1659">
                  <c:v>772.69</c:v>
                </c:pt>
                <c:pt idx="1660">
                  <c:v>773</c:v>
                </c:pt>
                <c:pt idx="1661">
                  <c:v>773.32</c:v>
                </c:pt>
                <c:pt idx="1662">
                  <c:v>773.64</c:v>
                </c:pt>
                <c:pt idx="1663">
                  <c:v>773.96</c:v>
                </c:pt>
                <c:pt idx="1664">
                  <c:v>774.27</c:v>
                </c:pt>
                <c:pt idx="1665">
                  <c:v>774.59</c:v>
                </c:pt>
                <c:pt idx="1666">
                  <c:v>774.91</c:v>
                </c:pt>
                <c:pt idx="1667">
                  <c:v>775.22</c:v>
                </c:pt>
                <c:pt idx="1668">
                  <c:v>775.54</c:v>
                </c:pt>
                <c:pt idx="1669">
                  <c:v>775.85</c:v>
                </c:pt>
                <c:pt idx="1670">
                  <c:v>776.17</c:v>
                </c:pt>
                <c:pt idx="1671">
                  <c:v>776.49</c:v>
                </c:pt>
                <c:pt idx="1672">
                  <c:v>776.8</c:v>
                </c:pt>
                <c:pt idx="1673">
                  <c:v>777.12</c:v>
                </c:pt>
                <c:pt idx="1674">
                  <c:v>777.44</c:v>
                </c:pt>
                <c:pt idx="1675">
                  <c:v>777.75</c:v>
                </c:pt>
                <c:pt idx="1676">
                  <c:v>778.07</c:v>
                </c:pt>
                <c:pt idx="1677">
                  <c:v>778.38</c:v>
                </c:pt>
                <c:pt idx="1678">
                  <c:v>778.7</c:v>
                </c:pt>
                <c:pt idx="1679">
                  <c:v>779.02</c:v>
                </c:pt>
                <c:pt idx="1680">
                  <c:v>779.33</c:v>
                </c:pt>
                <c:pt idx="1681">
                  <c:v>779.65</c:v>
                </c:pt>
                <c:pt idx="1682">
                  <c:v>779.96</c:v>
                </c:pt>
                <c:pt idx="1683">
                  <c:v>780.28</c:v>
                </c:pt>
                <c:pt idx="1684">
                  <c:v>780.6</c:v>
                </c:pt>
                <c:pt idx="1685">
                  <c:v>780.91</c:v>
                </c:pt>
                <c:pt idx="1686">
                  <c:v>781.23</c:v>
                </c:pt>
                <c:pt idx="1687">
                  <c:v>781.54</c:v>
                </c:pt>
                <c:pt idx="1688">
                  <c:v>781.86</c:v>
                </c:pt>
                <c:pt idx="1689">
                  <c:v>782.17</c:v>
                </c:pt>
                <c:pt idx="1690">
                  <c:v>782.49</c:v>
                </c:pt>
                <c:pt idx="1691">
                  <c:v>782.8</c:v>
                </c:pt>
                <c:pt idx="1692">
                  <c:v>783.12</c:v>
                </c:pt>
                <c:pt idx="1693">
                  <c:v>783.44</c:v>
                </c:pt>
                <c:pt idx="1694">
                  <c:v>783.75</c:v>
                </c:pt>
                <c:pt idx="1695">
                  <c:v>784.07</c:v>
                </c:pt>
                <c:pt idx="1696">
                  <c:v>784.38</c:v>
                </c:pt>
                <c:pt idx="1697">
                  <c:v>784.7</c:v>
                </c:pt>
                <c:pt idx="1698">
                  <c:v>785.01</c:v>
                </c:pt>
                <c:pt idx="1699">
                  <c:v>785.33</c:v>
                </c:pt>
                <c:pt idx="1700">
                  <c:v>785.64</c:v>
                </c:pt>
                <c:pt idx="1701">
                  <c:v>785.96</c:v>
                </c:pt>
                <c:pt idx="1702">
                  <c:v>786.27</c:v>
                </c:pt>
                <c:pt idx="1703">
                  <c:v>786.59</c:v>
                </c:pt>
                <c:pt idx="1704">
                  <c:v>786.9</c:v>
                </c:pt>
                <c:pt idx="1705">
                  <c:v>787.21</c:v>
                </c:pt>
                <c:pt idx="1706">
                  <c:v>787.53</c:v>
                </c:pt>
                <c:pt idx="1707">
                  <c:v>787.84</c:v>
                </c:pt>
                <c:pt idx="1708">
                  <c:v>788.16</c:v>
                </c:pt>
                <c:pt idx="1709">
                  <c:v>788.47</c:v>
                </c:pt>
                <c:pt idx="1710">
                  <c:v>788.79</c:v>
                </c:pt>
                <c:pt idx="1711">
                  <c:v>789.1</c:v>
                </c:pt>
                <c:pt idx="1712">
                  <c:v>789.42</c:v>
                </c:pt>
                <c:pt idx="1713">
                  <c:v>789.73</c:v>
                </c:pt>
                <c:pt idx="1714">
                  <c:v>790.04</c:v>
                </c:pt>
                <c:pt idx="1715">
                  <c:v>790.36</c:v>
                </c:pt>
                <c:pt idx="1716">
                  <c:v>790.67</c:v>
                </c:pt>
                <c:pt idx="1717">
                  <c:v>790.99</c:v>
                </c:pt>
                <c:pt idx="1718">
                  <c:v>791.3</c:v>
                </c:pt>
                <c:pt idx="1719">
                  <c:v>791.61</c:v>
                </c:pt>
                <c:pt idx="1720">
                  <c:v>791.93</c:v>
                </c:pt>
                <c:pt idx="1721">
                  <c:v>792.24</c:v>
                </c:pt>
                <c:pt idx="1722">
                  <c:v>792.56</c:v>
                </c:pt>
                <c:pt idx="1723">
                  <c:v>792.87</c:v>
                </c:pt>
                <c:pt idx="1724">
                  <c:v>793.18</c:v>
                </c:pt>
                <c:pt idx="1725">
                  <c:v>793.5</c:v>
                </c:pt>
                <c:pt idx="1726">
                  <c:v>793.81</c:v>
                </c:pt>
                <c:pt idx="1727">
                  <c:v>794.13</c:v>
                </c:pt>
                <c:pt idx="1728">
                  <c:v>794.44</c:v>
                </c:pt>
                <c:pt idx="1729">
                  <c:v>794.75</c:v>
                </c:pt>
                <c:pt idx="1730">
                  <c:v>795.07</c:v>
                </c:pt>
                <c:pt idx="1731">
                  <c:v>795.38</c:v>
                </c:pt>
                <c:pt idx="1732">
                  <c:v>795.69</c:v>
                </c:pt>
                <c:pt idx="1733">
                  <c:v>796.01</c:v>
                </c:pt>
                <c:pt idx="1734">
                  <c:v>796.32</c:v>
                </c:pt>
                <c:pt idx="1735">
                  <c:v>796.63</c:v>
                </c:pt>
                <c:pt idx="1736">
                  <c:v>796.95</c:v>
                </c:pt>
                <c:pt idx="1737">
                  <c:v>797.26</c:v>
                </c:pt>
                <c:pt idx="1738">
                  <c:v>797.57</c:v>
                </c:pt>
                <c:pt idx="1739">
                  <c:v>797.88</c:v>
                </c:pt>
                <c:pt idx="1740">
                  <c:v>798.2</c:v>
                </c:pt>
                <c:pt idx="1741">
                  <c:v>798.51</c:v>
                </c:pt>
                <c:pt idx="1742">
                  <c:v>798.82</c:v>
                </c:pt>
                <c:pt idx="1743">
                  <c:v>799.14</c:v>
                </c:pt>
                <c:pt idx="1744">
                  <c:v>799.45</c:v>
                </c:pt>
                <c:pt idx="1745">
                  <c:v>799.76</c:v>
                </c:pt>
                <c:pt idx="1746">
                  <c:v>800.07</c:v>
                </c:pt>
                <c:pt idx="1747">
                  <c:v>800.39</c:v>
                </c:pt>
                <c:pt idx="1748">
                  <c:v>800.7</c:v>
                </c:pt>
                <c:pt idx="1749">
                  <c:v>801.01</c:v>
                </c:pt>
                <c:pt idx="1750">
                  <c:v>801.32</c:v>
                </c:pt>
                <c:pt idx="1751">
                  <c:v>801.64</c:v>
                </c:pt>
                <c:pt idx="1752">
                  <c:v>801.95</c:v>
                </c:pt>
                <c:pt idx="1753">
                  <c:v>802.26</c:v>
                </c:pt>
                <c:pt idx="1754">
                  <c:v>802.57</c:v>
                </c:pt>
                <c:pt idx="1755">
                  <c:v>802.88</c:v>
                </c:pt>
                <c:pt idx="1756">
                  <c:v>803.2</c:v>
                </c:pt>
                <c:pt idx="1757">
                  <c:v>803.51</c:v>
                </c:pt>
                <c:pt idx="1758">
                  <c:v>803.82</c:v>
                </c:pt>
                <c:pt idx="1759">
                  <c:v>804.13</c:v>
                </c:pt>
                <c:pt idx="1760">
                  <c:v>804.45</c:v>
                </c:pt>
                <c:pt idx="1761">
                  <c:v>804.76</c:v>
                </c:pt>
                <c:pt idx="1762">
                  <c:v>805.07</c:v>
                </c:pt>
                <c:pt idx="1763">
                  <c:v>805.38</c:v>
                </c:pt>
                <c:pt idx="1764">
                  <c:v>805.69</c:v>
                </c:pt>
                <c:pt idx="1765">
                  <c:v>806</c:v>
                </c:pt>
                <c:pt idx="1766">
                  <c:v>806.32</c:v>
                </c:pt>
                <c:pt idx="1767">
                  <c:v>806.63</c:v>
                </c:pt>
                <c:pt idx="1768">
                  <c:v>806.94</c:v>
                </c:pt>
                <c:pt idx="1769">
                  <c:v>807.25</c:v>
                </c:pt>
                <c:pt idx="1770">
                  <c:v>807.56</c:v>
                </c:pt>
                <c:pt idx="1771">
                  <c:v>807.87</c:v>
                </c:pt>
                <c:pt idx="1772">
                  <c:v>808.18</c:v>
                </c:pt>
                <c:pt idx="1773">
                  <c:v>808.5</c:v>
                </c:pt>
                <c:pt idx="1774">
                  <c:v>808.81</c:v>
                </c:pt>
                <c:pt idx="1775">
                  <c:v>809.12</c:v>
                </c:pt>
                <c:pt idx="1776">
                  <c:v>809.43</c:v>
                </c:pt>
                <c:pt idx="1777">
                  <c:v>809.74</c:v>
                </c:pt>
                <c:pt idx="1778">
                  <c:v>810.05</c:v>
                </c:pt>
                <c:pt idx="1779">
                  <c:v>810.36</c:v>
                </c:pt>
                <c:pt idx="1780">
                  <c:v>810.67</c:v>
                </c:pt>
                <c:pt idx="1781">
                  <c:v>810.98</c:v>
                </c:pt>
                <c:pt idx="1782">
                  <c:v>811.29</c:v>
                </c:pt>
                <c:pt idx="1783">
                  <c:v>811.61</c:v>
                </c:pt>
                <c:pt idx="1784">
                  <c:v>811.92</c:v>
                </c:pt>
                <c:pt idx="1785">
                  <c:v>812.23</c:v>
                </c:pt>
                <c:pt idx="1786">
                  <c:v>812.54</c:v>
                </c:pt>
                <c:pt idx="1787">
                  <c:v>812.85</c:v>
                </c:pt>
                <c:pt idx="1788">
                  <c:v>813.16</c:v>
                </c:pt>
                <c:pt idx="1789">
                  <c:v>813.47</c:v>
                </c:pt>
                <c:pt idx="1790">
                  <c:v>813.78</c:v>
                </c:pt>
                <c:pt idx="1791">
                  <c:v>814.09</c:v>
                </c:pt>
                <c:pt idx="1792">
                  <c:v>814.4</c:v>
                </c:pt>
                <c:pt idx="1793">
                  <c:v>814.71</c:v>
                </c:pt>
                <c:pt idx="1794">
                  <c:v>815.02</c:v>
                </c:pt>
                <c:pt idx="1795">
                  <c:v>815.33</c:v>
                </c:pt>
                <c:pt idx="1796">
                  <c:v>815.64</c:v>
                </c:pt>
                <c:pt idx="1797">
                  <c:v>815.95</c:v>
                </c:pt>
                <c:pt idx="1798">
                  <c:v>816.26</c:v>
                </c:pt>
                <c:pt idx="1799">
                  <c:v>816.57</c:v>
                </c:pt>
                <c:pt idx="1800">
                  <c:v>816.88</c:v>
                </c:pt>
                <c:pt idx="1801">
                  <c:v>817.19</c:v>
                </c:pt>
                <c:pt idx="1802">
                  <c:v>817.5</c:v>
                </c:pt>
                <c:pt idx="1803">
                  <c:v>817.81</c:v>
                </c:pt>
                <c:pt idx="1804">
                  <c:v>818.12</c:v>
                </c:pt>
                <c:pt idx="1805">
                  <c:v>818.43</c:v>
                </c:pt>
                <c:pt idx="1806">
                  <c:v>818.74</c:v>
                </c:pt>
                <c:pt idx="1807">
                  <c:v>819.05</c:v>
                </c:pt>
                <c:pt idx="1808">
                  <c:v>819.36</c:v>
                </c:pt>
                <c:pt idx="1809">
                  <c:v>819.67</c:v>
                </c:pt>
                <c:pt idx="1810">
                  <c:v>819.98</c:v>
                </c:pt>
                <c:pt idx="1811">
                  <c:v>820.29</c:v>
                </c:pt>
                <c:pt idx="1812">
                  <c:v>820.59</c:v>
                </c:pt>
                <c:pt idx="1813">
                  <c:v>820.9</c:v>
                </c:pt>
                <c:pt idx="1814">
                  <c:v>821.21</c:v>
                </c:pt>
                <c:pt idx="1815">
                  <c:v>821.52</c:v>
                </c:pt>
                <c:pt idx="1816">
                  <c:v>821.83</c:v>
                </c:pt>
                <c:pt idx="1817">
                  <c:v>822.14</c:v>
                </c:pt>
                <c:pt idx="1818">
                  <c:v>822.45</c:v>
                </c:pt>
                <c:pt idx="1819">
                  <c:v>822.76</c:v>
                </c:pt>
                <c:pt idx="1820">
                  <c:v>823.07</c:v>
                </c:pt>
                <c:pt idx="1821">
                  <c:v>823.38</c:v>
                </c:pt>
                <c:pt idx="1822">
                  <c:v>823.68</c:v>
                </c:pt>
                <c:pt idx="1823">
                  <c:v>823.99</c:v>
                </c:pt>
                <c:pt idx="1824">
                  <c:v>824.3</c:v>
                </c:pt>
                <c:pt idx="1825">
                  <c:v>824.61</c:v>
                </c:pt>
                <c:pt idx="1826">
                  <c:v>824.92</c:v>
                </c:pt>
                <c:pt idx="1827">
                  <c:v>825.23</c:v>
                </c:pt>
                <c:pt idx="1828">
                  <c:v>825.54</c:v>
                </c:pt>
                <c:pt idx="1829">
                  <c:v>825.84</c:v>
                </c:pt>
                <c:pt idx="1830">
                  <c:v>826.15</c:v>
                </c:pt>
                <c:pt idx="1831">
                  <c:v>826.46</c:v>
                </c:pt>
                <c:pt idx="1832">
                  <c:v>826.77</c:v>
                </c:pt>
                <c:pt idx="1833">
                  <c:v>827.08</c:v>
                </c:pt>
                <c:pt idx="1834">
                  <c:v>827.39</c:v>
                </c:pt>
                <c:pt idx="1835">
                  <c:v>827.69</c:v>
                </c:pt>
                <c:pt idx="1836">
                  <c:v>828</c:v>
                </c:pt>
                <c:pt idx="1837">
                  <c:v>828.31</c:v>
                </c:pt>
                <c:pt idx="1838">
                  <c:v>828.62</c:v>
                </c:pt>
                <c:pt idx="1839">
                  <c:v>828.93</c:v>
                </c:pt>
                <c:pt idx="1840">
                  <c:v>829.23</c:v>
                </c:pt>
                <c:pt idx="1841">
                  <c:v>829.54</c:v>
                </c:pt>
                <c:pt idx="1842">
                  <c:v>829.85</c:v>
                </c:pt>
                <c:pt idx="1843">
                  <c:v>830.16</c:v>
                </c:pt>
                <c:pt idx="1844">
                  <c:v>830.46</c:v>
                </c:pt>
                <c:pt idx="1845">
                  <c:v>830.77</c:v>
                </c:pt>
                <c:pt idx="1846">
                  <c:v>831.08</c:v>
                </c:pt>
                <c:pt idx="1847">
                  <c:v>831.39</c:v>
                </c:pt>
                <c:pt idx="1848">
                  <c:v>831.69</c:v>
                </c:pt>
                <c:pt idx="1849">
                  <c:v>832</c:v>
                </c:pt>
                <c:pt idx="1850">
                  <c:v>832.31</c:v>
                </c:pt>
                <c:pt idx="1851">
                  <c:v>832.62</c:v>
                </c:pt>
                <c:pt idx="1852">
                  <c:v>832.92</c:v>
                </c:pt>
                <c:pt idx="1853">
                  <c:v>833.23</c:v>
                </c:pt>
                <c:pt idx="1854">
                  <c:v>833.54</c:v>
                </c:pt>
                <c:pt idx="1855">
                  <c:v>833.84</c:v>
                </c:pt>
                <c:pt idx="1856">
                  <c:v>834.15</c:v>
                </c:pt>
                <c:pt idx="1857">
                  <c:v>834.46</c:v>
                </c:pt>
                <c:pt idx="1858">
                  <c:v>834.77</c:v>
                </c:pt>
                <c:pt idx="1859">
                  <c:v>835.07</c:v>
                </c:pt>
                <c:pt idx="1860">
                  <c:v>835.38</c:v>
                </c:pt>
                <c:pt idx="1861">
                  <c:v>835.69</c:v>
                </c:pt>
                <c:pt idx="1862">
                  <c:v>835.99</c:v>
                </c:pt>
                <c:pt idx="1863">
                  <c:v>836.3</c:v>
                </c:pt>
                <c:pt idx="1864">
                  <c:v>836.61</c:v>
                </c:pt>
                <c:pt idx="1865">
                  <c:v>836.91</c:v>
                </c:pt>
                <c:pt idx="1866">
                  <c:v>837.22</c:v>
                </c:pt>
                <c:pt idx="1867">
                  <c:v>837.52</c:v>
                </c:pt>
                <c:pt idx="1868">
                  <c:v>837.83</c:v>
                </c:pt>
                <c:pt idx="1869">
                  <c:v>838.14</c:v>
                </c:pt>
                <c:pt idx="1870">
                  <c:v>838.44</c:v>
                </c:pt>
                <c:pt idx="1871">
                  <c:v>838.75</c:v>
                </c:pt>
                <c:pt idx="1872">
                  <c:v>839.06</c:v>
                </c:pt>
                <c:pt idx="1873">
                  <c:v>839.36</c:v>
                </c:pt>
                <c:pt idx="1874">
                  <c:v>839.67</c:v>
                </c:pt>
                <c:pt idx="1875">
                  <c:v>839.97</c:v>
                </c:pt>
                <c:pt idx="1876">
                  <c:v>840.28</c:v>
                </c:pt>
                <c:pt idx="1877">
                  <c:v>840.59</c:v>
                </c:pt>
                <c:pt idx="1878">
                  <c:v>840.89</c:v>
                </c:pt>
                <c:pt idx="1879">
                  <c:v>841.2</c:v>
                </c:pt>
                <c:pt idx="1880">
                  <c:v>841.5</c:v>
                </c:pt>
                <c:pt idx="1881">
                  <c:v>841.81</c:v>
                </c:pt>
                <c:pt idx="1882">
                  <c:v>842.11</c:v>
                </c:pt>
                <c:pt idx="1883">
                  <c:v>842.42</c:v>
                </c:pt>
                <c:pt idx="1884">
                  <c:v>842.73</c:v>
                </c:pt>
                <c:pt idx="1885">
                  <c:v>843.03</c:v>
                </c:pt>
                <c:pt idx="1886">
                  <c:v>843.34</c:v>
                </c:pt>
                <c:pt idx="1887">
                  <c:v>843.64</c:v>
                </c:pt>
                <c:pt idx="1888">
                  <c:v>843.95</c:v>
                </c:pt>
                <c:pt idx="1889">
                  <c:v>844.25</c:v>
                </c:pt>
                <c:pt idx="1890">
                  <c:v>844.56</c:v>
                </c:pt>
                <c:pt idx="1891">
                  <c:v>844.86</c:v>
                </c:pt>
                <c:pt idx="1892">
                  <c:v>845.17</c:v>
                </c:pt>
                <c:pt idx="1893">
                  <c:v>845.47</c:v>
                </c:pt>
                <c:pt idx="1894">
                  <c:v>845.78</c:v>
                </c:pt>
                <c:pt idx="1895">
                  <c:v>846.08</c:v>
                </c:pt>
                <c:pt idx="1896">
                  <c:v>846.39</c:v>
                </c:pt>
                <c:pt idx="1897">
                  <c:v>846.69</c:v>
                </c:pt>
                <c:pt idx="1898">
                  <c:v>847</c:v>
                </c:pt>
                <c:pt idx="1899">
                  <c:v>847.3</c:v>
                </c:pt>
                <c:pt idx="1900">
                  <c:v>847.61</c:v>
                </c:pt>
                <c:pt idx="1901">
                  <c:v>847.91</c:v>
                </c:pt>
                <c:pt idx="1902">
                  <c:v>848.22</c:v>
                </c:pt>
                <c:pt idx="1903">
                  <c:v>848.52</c:v>
                </c:pt>
                <c:pt idx="1904">
                  <c:v>848.82</c:v>
                </c:pt>
                <c:pt idx="1905">
                  <c:v>849.13</c:v>
                </c:pt>
                <c:pt idx="1906">
                  <c:v>849.43</c:v>
                </c:pt>
                <c:pt idx="1907">
                  <c:v>849.74</c:v>
                </c:pt>
                <c:pt idx="1908">
                  <c:v>850.04</c:v>
                </c:pt>
                <c:pt idx="1909">
                  <c:v>850.35</c:v>
                </c:pt>
                <c:pt idx="1910">
                  <c:v>850.65</c:v>
                </c:pt>
                <c:pt idx="1911">
                  <c:v>850.95</c:v>
                </c:pt>
                <c:pt idx="1912">
                  <c:v>851.26</c:v>
                </c:pt>
                <c:pt idx="1913">
                  <c:v>851.56</c:v>
                </c:pt>
                <c:pt idx="1914">
                  <c:v>851.87</c:v>
                </c:pt>
                <c:pt idx="1915">
                  <c:v>852.17</c:v>
                </c:pt>
                <c:pt idx="1916">
                  <c:v>852.47</c:v>
                </c:pt>
                <c:pt idx="1917">
                  <c:v>852.78</c:v>
                </c:pt>
                <c:pt idx="1918">
                  <c:v>853.08</c:v>
                </c:pt>
                <c:pt idx="1919">
                  <c:v>853.39</c:v>
                </c:pt>
                <c:pt idx="1920">
                  <c:v>853.69</c:v>
                </c:pt>
                <c:pt idx="1921">
                  <c:v>853.99</c:v>
                </c:pt>
                <c:pt idx="1922">
                  <c:v>854.3</c:v>
                </c:pt>
                <c:pt idx="1923">
                  <c:v>854.6</c:v>
                </c:pt>
                <c:pt idx="1924">
                  <c:v>854.9</c:v>
                </c:pt>
                <c:pt idx="1925">
                  <c:v>855.21</c:v>
                </c:pt>
                <c:pt idx="1926">
                  <c:v>855.51</c:v>
                </c:pt>
                <c:pt idx="1927">
                  <c:v>855.81</c:v>
                </c:pt>
                <c:pt idx="1928">
                  <c:v>856.12</c:v>
                </c:pt>
                <c:pt idx="1929">
                  <c:v>856.42</c:v>
                </c:pt>
                <c:pt idx="1930">
                  <c:v>856.72</c:v>
                </c:pt>
                <c:pt idx="1931">
                  <c:v>857.03</c:v>
                </c:pt>
                <c:pt idx="1932">
                  <c:v>857.33</c:v>
                </c:pt>
                <c:pt idx="1933">
                  <c:v>857.63</c:v>
                </c:pt>
                <c:pt idx="1934">
                  <c:v>857.93</c:v>
                </c:pt>
                <c:pt idx="1935">
                  <c:v>858.24</c:v>
                </c:pt>
                <c:pt idx="1936">
                  <c:v>858.54</c:v>
                </c:pt>
                <c:pt idx="1937">
                  <c:v>858.84</c:v>
                </c:pt>
                <c:pt idx="1938">
                  <c:v>859.15</c:v>
                </c:pt>
                <c:pt idx="1939">
                  <c:v>859.45</c:v>
                </c:pt>
                <c:pt idx="1940">
                  <c:v>859.75</c:v>
                </c:pt>
                <c:pt idx="1941">
                  <c:v>860.05</c:v>
                </c:pt>
                <c:pt idx="1942">
                  <c:v>860.36</c:v>
                </c:pt>
                <c:pt idx="1943">
                  <c:v>860.66</c:v>
                </c:pt>
                <c:pt idx="1944">
                  <c:v>860.96</c:v>
                </c:pt>
                <c:pt idx="1945">
                  <c:v>861.26</c:v>
                </c:pt>
                <c:pt idx="1946">
                  <c:v>861.56</c:v>
                </c:pt>
                <c:pt idx="1947">
                  <c:v>861.87</c:v>
                </c:pt>
                <c:pt idx="1948">
                  <c:v>862.17</c:v>
                </c:pt>
                <c:pt idx="1949">
                  <c:v>862.47</c:v>
                </c:pt>
                <c:pt idx="1950">
                  <c:v>862.77</c:v>
                </c:pt>
                <c:pt idx="1951">
                  <c:v>863.07</c:v>
                </c:pt>
                <c:pt idx="1952">
                  <c:v>863.38</c:v>
                </c:pt>
                <c:pt idx="1953">
                  <c:v>863.68</c:v>
                </c:pt>
                <c:pt idx="1954">
                  <c:v>863.98</c:v>
                </c:pt>
                <c:pt idx="1955">
                  <c:v>864.28</c:v>
                </c:pt>
                <c:pt idx="1956">
                  <c:v>864.58</c:v>
                </c:pt>
                <c:pt idx="1957">
                  <c:v>864.89</c:v>
                </c:pt>
                <c:pt idx="1958">
                  <c:v>865.19</c:v>
                </c:pt>
                <c:pt idx="1959">
                  <c:v>865.49</c:v>
                </c:pt>
                <c:pt idx="1960">
                  <c:v>865.79</c:v>
                </c:pt>
                <c:pt idx="1961">
                  <c:v>866.09</c:v>
                </c:pt>
                <c:pt idx="1962">
                  <c:v>866.39</c:v>
                </c:pt>
                <c:pt idx="1963">
                  <c:v>866.69</c:v>
                </c:pt>
                <c:pt idx="1964">
                  <c:v>867</c:v>
                </c:pt>
                <c:pt idx="1965">
                  <c:v>867.3</c:v>
                </c:pt>
                <c:pt idx="1966">
                  <c:v>867.6</c:v>
                </c:pt>
                <c:pt idx="1967">
                  <c:v>867.9</c:v>
                </c:pt>
                <c:pt idx="1968">
                  <c:v>868.2</c:v>
                </c:pt>
                <c:pt idx="1969">
                  <c:v>868.5</c:v>
                </c:pt>
                <c:pt idx="1970">
                  <c:v>868.8</c:v>
                </c:pt>
                <c:pt idx="1971">
                  <c:v>869.1</c:v>
                </c:pt>
                <c:pt idx="1972">
                  <c:v>869.4</c:v>
                </c:pt>
                <c:pt idx="1973">
                  <c:v>869.7</c:v>
                </c:pt>
                <c:pt idx="1974">
                  <c:v>870.01</c:v>
                </c:pt>
                <c:pt idx="1975">
                  <c:v>870.31</c:v>
                </c:pt>
                <c:pt idx="1976">
                  <c:v>870.61</c:v>
                </c:pt>
                <c:pt idx="1977">
                  <c:v>870.91</c:v>
                </c:pt>
                <c:pt idx="1978">
                  <c:v>871.21</c:v>
                </c:pt>
                <c:pt idx="1979">
                  <c:v>871.51</c:v>
                </c:pt>
                <c:pt idx="1980">
                  <c:v>871.81</c:v>
                </c:pt>
                <c:pt idx="1981">
                  <c:v>872.11</c:v>
                </c:pt>
                <c:pt idx="1982">
                  <c:v>872.41</c:v>
                </c:pt>
                <c:pt idx="1983">
                  <c:v>872.71</c:v>
                </c:pt>
                <c:pt idx="1984">
                  <c:v>873.01</c:v>
                </c:pt>
                <c:pt idx="1985">
                  <c:v>873.31</c:v>
                </c:pt>
                <c:pt idx="1986">
                  <c:v>873.61</c:v>
                </c:pt>
                <c:pt idx="1987">
                  <c:v>873.91</c:v>
                </c:pt>
                <c:pt idx="1988">
                  <c:v>874.21</c:v>
                </c:pt>
                <c:pt idx="1989">
                  <c:v>874.51</c:v>
                </c:pt>
                <c:pt idx="1990">
                  <c:v>874.81</c:v>
                </c:pt>
                <c:pt idx="1991">
                  <c:v>875.11</c:v>
                </c:pt>
                <c:pt idx="1992">
                  <c:v>875.41</c:v>
                </c:pt>
                <c:pt idx="1993">
                  <c:v>875.71</c:v>
                </c:pt>
                <c:pt idx="1994">
                  <c:v>876.01</c:v>
                </c:pt>
                <c:pt idx="1995">
                  <c:v>876.31</c:v>
                </c:pt>
                <c:pt idx="1996">
                  <c:v>876.61</c:v>
                </c:pt>
                <c:pt idx="1997">
                  <c:v>876.91</c:v>
                </c:pt>
                <c:pt idx="1998">
                  <c:v>877.21</c:v>
                </c:pt>
                <c:pt idx="1999">
                  <c:v>877.51</c:v>
                </c:pt>
                <c:pt idx="2000">
                  <c:v>877.81</c:v>
                </c:pt>
                <c:pt idx="2001">
                  <c:v>878.1</c:v>
                </c:pt>
                <c:pt idx="2002">
                  <c:v>878.4</c:v>
                </c:pt>
                <c:pt idx="2003">
                  <c:v>878.7</c:v>
                </c:pt>
                <c:pt idx="2004">
                  <c:v>879</c:v>
                </c:pt>
                <c:pt idx="2005">
                  <c:v>879.3</c:v>
                </c:pt>
                <c:pt idx="2006">
                  <c:v>879.6</c:v>
                </c:pt>
                <c:pt idx="2007">
                  <c:v>879.9</c:v>
                </c:pt>
                <c:pt idx="2008">
                  <c:v>880.2</c:v>
                </c:pt>
                <c:pt idx="2009">
                  <c:v>880.5</c:v>
                </c:pt>
                <c:pt idx="2010">
                  <c:v>880.8</c:v>
                </c:pt>
                <c:pt idx="2011">
                  <c:v>881.09</c:v>
                </c:pt>
                <c:pt idx="2012">
                  <c:v>881.39</c:v>
                </c:pt>
                <c:pt idx="2013">
                  <c:v>881.69</c:v>
                </c:pt>
                <c:pt idx="2014">
                  <c:v>881.99</c:v>
                </c:pt>
                <c:pt idx="2015">
                  <c:v>882.29</c:v>
                </c:pt>
                <c:pt idx="2016">
                  <c:v>882.59</c:v>
                </c:pt>
                <c:pt idx="2017">
                  <c:v>882.89</c:v>
                </c:pt>
                <c:pt idx="2018">
                  <c:v>883.18</c:v>
                </c:pt>
                <c:pt idx="2019">
                  <c:v>883.48</c:v>
                </c:pt>
                <c:pt idx="2020">
                  <c:v>883.78</c:v>
                </c:pt>
                <c:pt idx="2021">
                  <c:v>884.08</c:v>
                </c:pt>
                <c:pt idx="2022">
                  <c:v>884.38</c:v>
                </c:pt>
                <c:pt idx="2023">
                  <c:v>884.67</c:v>
                </c:pt>
                <c:pt idx="2024">
                  <c:v>884.97</c:v>
                </c:pt>
                <c:pt idx="2025">
                  <c:v>885.27</c:v>
                </c:pt>
                <c:pt idx="2026">
                  <c:v>885.57</c:v>
                </c:pt>
                <c:pt idx="2027">
                  <c:v>885.87</c:v>
                </c:pt>
                <c:pt idx="2028">
                  <c:v>886.16</c:v>
                </c:pt>
                <c:pt idx="2029">
                  <c:v>886.46</c:v>
                </c:pt>
                <c:pt idx="2030">
                  <c:v>886.76</c:v>
                </c:pt>
                <c:pt idx="2031">
                  <c:v>887.06</c:v>
                </c:pt>
                <c:pt idx="2032">
                  <c:v>887.35</c:v>
                </c:pt>
                <c:pt idx="2033">
                  <c:v>887.65</c:v>
                </c:pt>
                <c:pt idx="2034">
                  <c:v>887.95</c:v>
                </c:pt>
                <c:pt idx="2035">
                  <c:v>888.25</c:v>
                </c:pt>
                <c:pt idx="2036">
                  <c:v>888.54</c:v>
                </c:pt>
                <c:pt idx="2037">
                  <c:v>888.84</c:v>
                </c:pt>
                <c:pt idx="2038">
                  <c:v>889.14</c:v>
                </c:pt>
                <c:pt idx="2039">
                  <c:v>889.44</c:v>
                </c:pt>
                <c:pt idx="2040">
                  <c:v>889.73</c:v>
                </c:pt>
                <c:pt idx="2041">
                  <c:v>890.03</c:v>
                </c:pt>
                <c:pt idx="2042">
                  <c:v>890.33</c:v>
                </c:pt>
                <c:pt idx="2043">
                  <c:v>890.62</c:v>
                </c:pt>
                <c:pt idx="2044">
                  <c:v>890.92</c:v>
                </c:pt>
                <c:pt idx="2045">
                  <c:v>891.22</c:v>
                </c:pt>
                <c:pt idx="2046">
                  <c:v>891.51</c:v>
                </c:pt>
                <c:pt idx="2047">
                  <c:v>891.81</c:v>
                </c:pt>
              </c:numCache>
            </c:numRef>
          </c:xVal>
          <c:yVal>
            <c:numRef>
              <c:f>'every 5'!$Z$2:$Z$2049</c:f>
              <c:numCache>
                <c:formatCode>General</c:formatCode>
                <c:ptCount val="2048"/>
                <c:pt idx="0">
                  <c:v>-0.32616778950617287</c:v>
                </c:pt>
                <c:pt idx="1">
                  <c:v>-0.32616778950617287</c:v>
                </c:pt>
                <c:pt idx="2">
                  <c:v>-0.32616778950617287</c:v>
                </c:pt>
                <c:pt idx="3">
                  <c:v>3.0322210493827172E-2</c:v>
                </c:pt>
                <c:pt idx="4">
                  <c:v>5.8122210493827181E-2</c:v>
                </c:pt>
                <c:pt idx="5">
                  <c:v>5.4618210493827174E-2</c:v>
                </c:pt>
                <c:pt idx="6">
                  <c:v>-1.6487895061728236E-3</c:v>
                </c:pt>
                <c:pt idx="7">
                  <c:v>-0.10439778950617283</c:v>
                </c:pt>
                <c:pt idx="8">
                  <c:v>0.62951221049382711</c:v>
                </c:pt>
                <c:pt idx="9">
                  <c:v>3.0322210493827172E-2</c:v>
                </c:pt>
                <c:pt idx="10">
                  <c:v>-0.19163258950617282</c:v>
                </c:pt>
                <c:pt idx="11">
                  <c:v>-0.29471778950617283</c:v>
                </c:pt>
                <c:pt idx="12">
                  <c:v>3.0322210493827172E-2</c:v>
                </c:pt>
                <c:pt idx="13">
                  <c:v>-0.27975778950617286</c:v>
                </c:pt>
                <c:pt idx="14">
                  <c:v>-4.9950789506172821E-2</c:v>
                </c:pt>
                <c:pt idx="15">
                  <c:v>3.0322210493827172E-2</c:v>
                </c:pt>
                <c:pt idx="16">
                  <c:v>3.0322210493827172E-2</c:v>
                </c:pt>
                <c:pt idx="17">
                  <c:v>0.92841221049382716</c:v>
                </c:pt>
                <c:pt idx="18">
                  <c:v>0.27096211049382718</c:v>
                </c:pt>
                <c:pt idx="19">
                  <c:v>-0.30798778950617284</c:v>
                </c:pt>
                <c:pt idx="20">
                  <c:v>0.6761052104938271</c:v>
                </c:pt>
                <c:pt idx="21">
                  <c:v>-9.9577789506172812E-2</c:v>
                </c:pt>
                <c:pt idx="22">
                  <c:v>0.88036421049382718</c:v>
                </c:pt>
                <c:pt idx="23">
                  <c:v>-0.51350778950617282</c:v>
                </c:pt>
                <c:pt idx="24">
                  <c:v>0.29033221049382718</c:v>
                </c:pt>
                <c:pt idx="25">
                  <c:v>5.6312104938271677E-3</c:v>
                </c:pt>
                <c:pt idx="26">
                  <c:v>5.0482210493827187E-2</c:v>
                </c:pt>
                <c:pt idx="27">
                  <c:v>5.4276210493827165E-2</c:v>
                </c:pt>
                <c:pt idx="28">
                  <c:v>4.3075210493827176E-2</c:v>
                </c:pt>
                <c:pt idx="29">
                  <c:v>0.10174321049382716</c:v>
                </c:pt>
                <c:pt idx="30">
                  <c:v>4.7198210493827178E-2</c:v>
                </c:pt>
                <c:pt idx="31">
                  <c:v>-2.7737895061728385E-3</c:v>
                </c:pt>
                <c:pt idx="32">
                  <c:v>7.5772210493827166E-2</c:v>
                </c:pt>
                <c:pt idx="33">
                  <c:v>3.4872210493827174E-2</c:v>
                </c:pt>
                <c:pt idx="34">
                  <c:v>9.0228210493827177E-2</c:v>
                </c:pt>
                <c:pt idx="35">
                  <c:v>5.9082210493827184E-2</c:v>
                </c:pt>
                <c:pt idx="36">
                  <c:v>-2.48778950617283E-3</c:v>
                </c:pt>
                <c:pt idx="37">
                  <c:v>1.7952210493827156E-2</c:v>
                </c:pt>
                <c:pt idx="38">
                  <c:v>3.0012210493827171E-2</c:v>
                </c:pt>
                <c:pt idx="39">
                  <c:v>7.0132210493827174E-2</c:v>
                </c:pt>
                <c:pt idx="40">
                  <c:v>6.8957210493827178E-2</c:v>
                </c:pt>
                <c:pt idx="41">
                  <c:v>3.1572210493827177E-2</c:v>
                </c:pt>
                <c:pt idx="42">
                  <c:v>0.10039721049382719</c:v>
                </c:pt>
                <c:pt idx="43">
                  <c:v>0.12029021049382718</c:v>
                </c:pt>
                <c:pt idx="44">
                  <c:v>3.9772210493827176E-2</c:v>
                </c:pt>
                <c:pt idx="45">
                  <c:v>8.088221049382717E-2</c:v>
                </c:pt>
                <c:pt idx="46">
                  <c:v>3.5207210493827169E-2</c:v>
                </c:pt>
                <c:pt idx="47">
                  <c:v>9.4570210493827189E-2</c:v>
                </c:pt>
                <c:pt idx="48">
                  <c:v>4.9146210493827183E-2</c:v>
                </c:pt>
                <c:pt idx="49">
                  <c:v>-2.1991789506172837E-2</c:v>
                </c:pt>
                <c:pt idx="50">
                  <c:v>1.2422210493827163E-2</c:v>
                </c:pt>
                <c:pt idx="51">
                  <c:v>3.3052210493827172E-2</c:v>
                </c:pt>
                <c:pt idx="52">
                  <c:v>7.4011210493827181E-2</c:v>
                </c:pt>
                <c:pt idx="53">
                  <c:v>6.9861210493827181E-2</c:v>
                </c:pt>
                <c:pt idx="54">
                  <c:v>6.2667210493827175E-2</c:v>
                </c:pt>
                <c:pt idx="55">
                  <c:v>3.6627210493827167E-2</c:v>
                </c:pt>
                <c:pt idx="56">
                  <c:v>5.6840210493827176E-2</c:v>
                </c:pt>
                <c:pt idx="57">
                  <c:v>-2.0505789506172836E-2</c:v>
                </c:pt>
                <c:pt idx="58">
                  <c:v>6.9792210493827181E-2</c:v>
                </c:pt>
                <c:pt idx="59">
                  <c:v>4.2582210493827169E-2</c:v>
                </c:pt>
                <c:pt idx="60">
                  <c:v>4.2712210493827174E-2</c:v>
                </c:pt>
                <c:pt idx="61">
                  <c:v>6.3195210493827175E-2</c:v>
                </c:pt>
                <c:pt idx="62">
                  <c:v>8.4566210493827176E-2</c:v>
                </c:pt>
                <c:pt idx="63">
                  <c:v>5.5982210493827178E-2</c:v>
                </c:pt>
                <c:pt idx="64">
                  <c:v>8.714121049382717E-2</c:v>
                </c:pt>
                <c:pt idx="65">
                  <c:v>6.2609210493827172E-2</c:v>
                </c:pt>
                <c:pt idx="66">
                  <c:v>4.2312210493827163E-2</c:v>
                </c:pt>
                <c:pt idx="67">
                  <c:v>8.0625210493827176E-2</c:v>
                </c:pt>
                <c:pt idx="68">
                  <c:v>6.7100210493827167E-2</c:v>
                </c:pt>
                <c:pt idx="69">
                  <c:v>7.2612210493827184E-2</c:v>
                </c:pt>
                <c:pt idx="70">
                  <c:v>4.5644210493827178E-2</c:v>
                </c:pt>
                <c:pt idx="71">
                  <c:v>0.10953621049382717</c:v>
                </c:pt>
                <c:pt idx="72">
                  <c:v>6.0302210493827169E-2</c:v>
                </c:pt>
                <c:pt idx="73">
                  <c:v>4.3669210493827187E-2</c:v>
                </c:pt>
                <c:pt idx="74">
                  <c:v>4.6017210493827176E-2</c:v>
                </c:pt>
                <c:pt idx="75">
                  <c:v>6.2656210493827164E-2</c:v>
                </c:pt>
                <c:pt idx="76">
                  <c:v>6.9168210493827181E-2</c:v>
                </c:pt>
                <c:pt idx="77">
                  <c:v>3.5712210493827168E-2</c:v>
                </c:pt>
                <c:pt idx="78">
                  <c:v>8.6348210493827182E-2</c:v>
                </c:pt>
                <c:pt idx="79">
                  <c:v>5.3562210493827186E-2</c:v>
                </c:pt>
                <c:pt idx="80">
                  <c:v>3.3822210493827165E-2</c:v>
                </c:pt>
                <c:pt idx="81">
                  <c:v>3.1051210493827169E-2</c:v>
                </c:pt>
                <c:pt idx="82">
                  <c:v>1.0692210493827167E-2</c:v>
                </c:pt>
                <c:pt idx="83">
                  <c:v>-4.7789506172818408E-5</c:v>
                </c:pt>
                <c:pt idx="84">
                  <c:v>0.10460921049382717</c:v>
                </c:pt>
                <c:pt idx="85">
                  <c:v>3.711221049382718E-2</c:v>
                </c:pt>
                <c:pt idx="86">
                  <c:v>2.2632210493827173E-2</c:v>
                </c:pt>
                <c:pt idx="87">
                  <c:v>2.9862210493827174E-2</c:v>
                </c:pt>
                <c:pt idx="88">
                  <c:v>2.018221049382718E-2</c:v>
                </c:pt>
                <c:pt idx="89">
                  <c:v>-3.5053789506172828E-2</c:v>
                </c:pt>
                <c:pt idx="90">
                  <c:v>-3.5124789506172829E-2</c:v>
                </c:pt>
                <c:pt idx="91">
                  <c:v>4.3112210493827199E-2</c:v>
                </c:pt>
                <c:pt idx="92">
                  <c:v>2.3802210493827178E-2</c:v>
                </c:pt>
                <c:pt idx="93">
                  <c:v>1.6397210493827183E-2</c:v>
                </c:pt>
                <c:pt idx="94">
                  <c:v>-3.7978950617281737E-4</c:v>
                </c:pt>
                <c:pt idx="95">
                  <c:v>8.4012104938271798E-3</c:v>
                </c:pt>
                <c:pt idx="96">
                  <c:v>3.2421049382717892E-4</c:v>
                </c:pt>
                <c:pt idx="97">
                  <c:v>4.3411210493827179E-2</c:v>
                </c:pt>
                <c:pt idx="98">
                  <c:v>-1.8607789506172812E-2</c:v>
                </c:pt>
                <c:pt idx="99">
                  <c:v>2.2602210493827171E-2</c:v>
                </c:pt>
                <c:pt idx="100">
                  <c:v>1.1202210493827178E-2</c:v>
                </c:pt>
                <c:pt idx="101">
                  <c:v>8.0721049382717625E-4</c:v>
                </c:pt>
                <c:pt idx="102">
                  <c:v>9.2221049382716636E-4</c:v>
                </c:pt>
                <c:pt idx="103">
                  <c:v>3.4672210493827196E-2</c:v>
                </c:pt>
                <c:pt idx="104">
                  <c:v>3.777221049382716E-2</c:v>
                </c:pt>
                <c:pt idx="105">
                  <c:v>2.0772210493827187E-2</c:v>
                </c:pt>
                <c:pt idx="106">
                  <c:v>4.9902210493827162E-2</c:v>
                </c:pt>
                <c:pt idx="107">
                  <c:v>6.3052210493827185E-2</c:v>
                </c:pt>
                <c:pt idx="108">
                  <c:v>4.8202210493827155E-2</c:v>
                </c:pt>
                <c:pt idx="109">
                  <c:v>5.0922104938271734E-3</c:v>
                </c:pt>
                <c:pt idx="110">
                  <c:v>5.4292210493827195E-2</c:v>
                </c:pt>
                <c:pt idx="111">
                  <c:v>7.1492210493827188E-2</c:v>
                </c:pt>
                <c:pt idx="112">
                  <c:v>4.5882210493827208E-2</c:v>
                </c:pt>
                <c:pt idx="113">
                  <c:v>3.2312210493827181E-2</c:v>
                </c:pt>
                <c:pt idx="114">
                  <c:v>4.9172210493827195E-2</c:v>
                </c:pt>
                <c:pt idx="115">
                  <c:v>3.5222210493827177E-2</c:v>
                </c:pt>
                <c:pt idx="116">
                  <c:v>3.1562210493827153E-2</c:v>
                </c:pt>
                <c:pt idx="117">
                  <c:v>3.7002210493827181E-2</c:v>
                </c:pt>
                <c:pt idx="118">
                  <c:v>2.3472210493827195E-2</c:v>
                </c:pt>
                <c:pt idx="119">
                  <c:v>4.2112210493827212E-2</c:v>
                </c:pt>
                <c:pt idx="120">
                  <c:v>4.51522104938272E-2</c:v>
                </c:pt>
                <c:pt idx="121">
                  <c:v>2.9742210493827193E-2</c:v>
                </c:pt>
                <c:pt idx="122">
                  <c:v>2.6652210493827183E-2</c:v>
                </c:pt>
                <c:pt idx="123">
                  <c:v>3.7242210493827199E-2</c:v>
                </c:pt>
                <c:pt idx="124">
                  <c:v>4.1392210493827214E-2</c:v>
                </c:pt>
                <c:pt idx="125">
                  <c:v>3.4992210493827142E-2</c:v>
                </c:pt>
                <c:pt idx="126">
                  <c:v>2.2962210493827157E-2</c:v>
                </c:pt>
                <c:pt idx="127">
                  <c:v>3.0822104938271755E-3</c:v>
                </c:pt>
                <c:pt idx="128">
                  <c:v>2.2012210493827178E-2</c:v>
                </c:pt>
                <c:pt idx="129">
                  <c:v>1.8982210493827173E-2</c:v>
                </c:pt>
                <c:pt idx="130">
                  <c:v>1.8632210493827156E-2</c:v>
                </c:pt>
                <c:pt idx="131">
                  <c:v>2.2462210493827156E-2</c:v>
                </c:pt>
                <c:pt idx="132">
                  <c:v>2.3732210493827177E-2</c:v>
                </c:pt>
                <c:pt idx="133">
                  <c:v>1.844221049382716E-2</c:v>
                </c:pt>
                <c:pt idx="134">
                  <c:v>4.3122104938271844E-3</c:v>
                </c:pt>
                <c:pt idx="135">
                  <c:v>1.6772210493827155E-2</c:v>
                </c:pt>
                <c:pt idx="136">
                  <c:v>1.8442210493827188E-2</c:v>
                </c:pt>
                <c:pt idx="137">
                  <c:v>7.3322104938271793E-3</c:v>
                </c:pt>
                <c:pt idx="138">
                  <c:v>8.1322104938271744E-3</c:v>
                </c:pt>
                <c:pt idx="139">
                  <c:v>1.0132210493827176E-2</c:v>
                </c:pt>
                <c:pt idx="140">
                  <c:v>8.1622104938272044E-3</c:v>
                </c:pt>
                <c:pt idx="141">
                  <c:v>1.2182210493827145E-2</c:v>
                </c:pt>
                <c:pt idx="142">
                  <c:v>9.6422104938271858E-3</c:v>
                </c:pt>
                <c:pt idx="143">
                  <c:v>3.8122104938271839E-3</c:v>
                </c:pt>
                <c:pt idx="144">
                  <c:v>1.2582210493827156E-2</c:v>
                </c:pt>
                <c:pt idx="145">
                  <c:v>1.2322104938271572E-3</c:v>
                </c:pt>
                <c:pt idx="146">
                  <c:v>7.2222104938271525E-3</c:v>
                </c:pt>
                <c:pt idx="147">
                  <c:v>4.6122104938271791E-3</c:v>
                </c:pt>
                <c:pt idx="148">
                  <c:v>-8.1778950617283908E-4</c:v>
                </c:pt>
                <c:pt idx="149">
                  <c:v>1.2222104938271472E-3</c:v>
                </c:pt>
                <c:pt idx="150">
                  <c:v>-1.3277895061728495E-3</c:v>
                </c:pt>
                <c:pt idx="151">
                  <c:v>1.7422104938271954E-3</c:v>
                </c:pt>
                <c:pt idx="152">
                  <c:v>3.5722104938271659E-3</c:v>
                </c:pt>
                <c:pt idx="153">
                  <c:v>-4.8677895061728371E-3</c:v>
                </c:pt>
                <c:pt idx="154">
                  <c:v>-2.0877895061728047E-3</c:v>
                </c:pt>
                <c:pt idx="155">
                  <c:v>-6.6778950617281396E-4</c:v>
                </c:pt>
                <c:pt idx="156">
                  <c:v>-2.6577895061728335E-3</c:v>
                </c:pt>
                <c:pt idx="157">
                  <c:v>2.1221049382717794E-4</c:v>
                </c:pt>
                <c:pt idx="158">
                  <c:v>-3.2377895061728307E-3</c:v>
                </c:pt>
                <c:pt idx="159">
                  <c:v>-1.6677895061728426E-3</c:v>
                </c:pt>
                <c:pt idx="160">
                  <c:v>-9.1577895061728254E-3</c:v>
                </c:pt>
                <c:pt idx="161">
                  <c:v>-4.0077895061728097E-3</c:v>
                </c:pt>
                <c:pt idx="162">
                  <c:v>-4.7577895061728381E-3</c:v>
                </c:pt>
                <c:pt idx="163">
                  <c:v>-5.8077895061728335E-3</c:v>
                </c:pt>
                <c:pt idx="164">
                  <c:v>-6.4577895061728174E-3</c:v>
                </c:pt>
                <c:pt idx="165">
                  <c:v>-4.5577895061728324E-3</c:v>
                </c:pt>
                <c:pt idx="166">
                  <c:v>-7.9577895061728188E-3</c:v>
                </c:pt>
                <c:pt idx="167">
                  <c:v>-7.4277895061728438E-3</c:v>
                </c:pt>
                <c:pt idx="168">
                  <c:v>-8.7177895061728294E-3</c:v>
                </c:pt>
                <c:pt idx="169">
                  <c:v>-5.9977895061728292E-3</c:v>
                </c:pt>
                <c:pt idx="170">
                  <c:v>-8.4977895061728176E-3</c:v>
                </c:pt>
                <c:pt idx="171">
                  <c:v>-1.0397789506172816E-2</c:v>
                </c:pt>
                <c:pt idx="172">
                  <c:v>-1.0172789506172814E-2</c:v>
                </c:pt>
                <c:pt idx="173">
                  <c:v>-1.1771789506172817E-2</c:v>
                </c:pt>
                <c:pt idx="174">
                  <c:v>-1.1374789506172822E-2</c:v>
                </c:pt>
                <c:pt idx="175">
                  <c:v>-8.1207895061728291E-3</c:v>
                </c:pt>
                <c:pt idx="176">
                  <c:v>-1.0495789506172831E-2</c:v>
                </c:pt>
                <c:pt idx="177">
                  <c:v>-9.7427895061728276E-3</c:v>
                </c:pt>
                <c:pt idx="178">
                  <c:v>-1.1585789506172839E-2</c:v>
                </c:pt>
                <c:pt idx="179">
                  <c:v>-1.0945789506172809E-2</c:v>
                </c:pt>
                <c:pt idx="180">
                  <c:v>-1.2815789506172834E-2</c:v>
                </c:pt>
                <c:pt idx="181">
                  <c:v>-1.2417789506172824E-2</c:v>
                </c:pt>
                <c:pt idx="182">
                  <c:v>-1.2104789506172831E-2</c:v>
                </c:pt>
                <c:pt idx="183">
                  <c:v>-1.472278950617284E-2</c:v>
                </c:pt>
                <c:pt idx="184">
                  <c:v>-1.2403789506172824E-2</c:v>
                </c:pt>
                <c:pt idx="185">
                  <c:v>-1.2502789506172826E-2</c:v>
                </c:pt>
                <c:pt idx="186">
                  <c:v>-1.2989789506172814E-2</c:v>
                </c:pt>
                <c:pt idx="187">
                  <c:v>-1.2676789506172834E-2</c:v>
                </c:pt>
                <c:pt idx="188">
                  <c:v>-1.2369789506172832E-2</c:v>
                </c:pt>
                <c:pt idx="189">
                  <c:v>-1.4200789506172831E-2</c:v>
                </c:pt>
                <c:pt idx="190">
                  <c:v>-1.5081789506172824E-2</c:v>
                </c:pt>
                <c:pt idx="191">
                  <c:v>-1.3903789506172826E-2</c:v>
                </c:pt>
                <c:pt idx="192">
                  <c:v>-1.6009789506172822E-2</c:v>
                </c:pt>
                <c:pt idx="193">
                  <c:v>-1.517078950617283E-2</c:v>
                </c:pt>
                <c:pt idx="194">
                  <c:v>-1.4275789506172823E-2</c:v>
                </c:pt>
                <c:pt idx="195">
                  <c:v>-1.3500789506172825E-2</c:v>
                </c:pt>
                <c:pt idx="196">
                  <c:v>-1.4539789506172823E-2</c:v>
                </c:pt>
                <c:pt idx="197">
                  <c:v>-1.5636789506172824E-2</c:v>
                </c:pt>
                <c:pt idx="198">
                  <c:v>-1.7256789506172834E-2</c:v>
                </c:pt>
                <c:pt idx="199">
                  <c:v>-1.5445789506172813E-2</c:v>
                </c:pt>
                <c:pt idx="200">
                  <c:v>-1.7647789506172823E-2</c:v>
                </c:pt>
                <c:pt idx="201">
                  <c:v>-1.8469789506172826E-2</c:v>
                </c:pt>
                <c:pt idx="202">
                  <c:v>-1.7060789506172819E-2</c:v>
                </c:pt>
                <c:pt idx="203">
                  <c:v>-1.7324789506172819E-2</c:v>
                </c:pt>
                <c:pt idx="204">
                  <c:v>-1.8400789506172813E-2</c:v>
                </c:pt>
                <c:pt idx="205">
                  <c:v>-1.9524789506172813E-2</c:v>
                </c:pt>
                <c:pt idx="206">
                  <c:v>-1.8293789506172831E-2</c:v>
                </c:pt>
                <c:pt idx="207">
                  <c:v>-1.7802789506172825E-2</c:v>
                </c:pt>
                <c:pt idx="208">
                  <c:v>-1.7675789506172823E-2</c:v>
                </c:pt>
                <c:pt idx="209">
                  <c:v>-1.6657789506172818E-2</c:v>
                </c:pt>
                <c:pt idx="210">
                  <c:v>-1.7542789506172829E-2</c:v>
                </c:pt>
                <c:pt idx="211">
                  <c:v>-1.7492789506172821E-2</c:v>
                </c:pt>
                <c:pt idx="212">
                  <c:v>-1.8261789506172826E-2</c:v>
                </c:pt>
                <c:pt idx="213">
                  <c:v>-1.8693789506172828E-2</c:v>
                </c:pt>
                <c:pt idx="214">
                  <c:v>-1.6225789506172816E-2</c:v>
                </c:pt>
                <c:pt idx="215">
                  <c:v>-1.751978950617282E-2</c:v>
                </c:pt>
                <c:pt idx="216">
                  <c:v>-1.8783789506172821E-2</c:v>
                </c:pt>
                <c:pt idx="217">
                  <c:v>-1.8444789506172815E-2</c:v>
                </c:pt>
                <c:pt idx="218">
                  <c:v>-1.9482789506172826E-2</c:v>
                </c:pt>
                <c:pt idx="219">
                  <c:v>-1.8442789506172827E-2</c:v>
                </c:pt>
                <c:pt idx="220">
                  <c:v>-1.7940789506172825E-2</c:v>
                </c:pt>
                <c:pt idx="221">
                  <c:v>-1.867178950617282E-2</c:v>
                </c:pt>
                <c:pt idx="222">
                  <c:v>-1.7500789506172829E-2</c:v>
                </c:pt>
                <c:pt idx="223">
                  <c:v>-1.8317789506172813E-2</c:v>
                </c:pt>
                <c:pt idx="224">
                  <c:v>-1.833478950617283E-2</c:v>
                </c:pt>
                <c:pt idx="225">
                  <c:v>-1.9539789506172828E-2</c:v>
                </c:pt>
                <c:pt idx="226">
                  <c:v>-1.9035789506172823E-2</c:v>
                </c:pt>
                <c:pt idx="227">
                  <c:v>-1.8065789506172825E-2</c:v>
                </c:pt>
                <c:pt idx="228">
                  <c:v>-1.7938789506172823E-2</c:v>
                </c:pt>
                <c:pt idx="229">
                  <c:v>-1.9982789506172827E-2</c:v>
                </c:pt>
                <c:pt idx="230">
                  <c:v>-1.674278950617282E-2</c:v>
                </c:pt>
                <c:pt idx="231">
                  <c:v>-1.7710789506172817E-2</c:v>
                </c:pt>
                <c:pt idx="232">
                  <c:v>-2.1322789506172821E-2</c:v>
                </c:pt>
                <c:pt idx="233">
                  <c:v>-2.0433789506172834E-2</c:v>
                </c:pt>
                <c:pt idx="234">
                  <c:v>-1.9188789506172824E-2</c:v>
                </c:pt>
                <c:pt idx="235">
                  <c:v>-1.7698789506172818E-2</c:v>
                </c:pt>
                <c:pt idx="236">
                  <c:v>-2.0456789506172829E-2</c:v>
                </c:pt>
                <c:pt idx="237">
                  <c:v>-1.9227789506172821E-2</c:v>
                </c:pt>
                <c:pt idx="238">
                  <c:v>-1.778378950617282E-2</c:v>
                </c:pt>
                <c:pt idx="239">
                  <c:v>-2.1795789506172822E-2</c:v>
                </c:pt>
                <c:pt idx="240">
                  <c:v>-1.9831789506172828E-2</c:v>
                </c:pt>
                <c:pt idx="241">
                  <c:v>-1.8583789506172815E-2</c:v>
                </c:pt>
                <c:pt idx="242">
                  <c:v>-2.0713789506172836E-2</c:v>
                </c:pt>
                <c:pt idx="243">
                  <c:v>-1.9303789506172828E-2</c:v>
                </c:pt>
                <c:pt idx="244">
                  <c:v>-2.0623789506172815E-2</c:v>
                </c:pt>
                <c:pt idx="245">
                  <c:v>-2.0294789506172833E-2</c:v>
                </c:pt>
                <c:pt idx="246">
                  <c:v>-1.9766789506172833E-2</c:v>
                </c:pt>
                <c:pt idx="247">
                  <c:v>-1.9524789506172813E-2</c:v>
                </c:pt>
                <c:pt idx="248">
                  <c:v>-2.0670789506172821E-2</c:v>
                </c:pt>
                <c:pt idx="249">
                  <c:v>-1.986078950617283E-2</c:v>
                </c:pt>
                <c:pt idx="250">
                  <c:v>-2.030478950617283E-2</c:v>
                </c:pt>
                <c:pt idx="251">
                  <c:v>-2.0084789506172818E-2</c:v>
                </c:pt>
                <c:pt idx="252">
                  <c:v>-2.1356789506172827E-2</c:v>
                </c:pt>
                <c:pt idx="253">
                  <c:v>-1.9636789506172814E-2</c:v>
                </c:pt>
                <c:pt idx="254">
                  <c:v>-1.9943789506172829E-2</c:v>
                </c:pt>
                <c:pt idx="255">
                  <c:v>-2.1795789506172822E-2</c:v>
                </c:pt>
                <c:pt idx="256">
                  <c:v>-2.1583789506172818E-2</c:v>
                </c:pt>
                <c:pt idx="257">
                  <c:v>-2.0716789506172825E-2</c:v>
                </c:pt>
                <c:pt idx="258">
                  <c:v>-2.0800789506172826E-2</c:v>
                </c:pt>
                <c:pt idx="259">
                  <c:v>-2.0879789506172822E-2</c:v>
                </c:pt>
                <c:pt idx="260">
                  <c:v>-1.9634789506172826E-2</c:v>
                </c:pt>
                <c:pt idx="261">
                  <c:v>-2.0357789506172827E-2</c:v>
                </c:pt>
                <c:pt idx="262">
                  <c:v>-2.2536789506172827E-2</c:v>
                </c:pt>
                <c:pt idx="263">
                  <c:v>-2.0853789506172823E-2</c:v>
                </c:pt>
                <c:pt idx="264">
                  <c:v>-2.0759789506172827E-2</c:v>
                </c:pt>
                <c:pt idx="265">
                  <c:v>-2.2541789506172832E-2</c:v>
                </c:pt>
                <c:pt idx="266">
                  <c:v>-2.0560789506172822E-2</c:v>
                </c:pt>
                <c:pt idx="267">
                  <c:v>-2.0996789506172828E-2</c:v>
                </c:pt>
                <c:pt idx="268">
                  <c:v>-2.1016789506172834E-2</c:v>
                </c:pt>
                <c:pt idx="269">
                  <c:v>-2.2564789506172828E-2</c:v>
                </c:pt>
                <c:pt idx="270">
                  <c:v>-2.1598789506172819E-2</c:v>
                </c:pt>
                <c:pt idx="271">
                  <c:v>-2.0673789506172838E-2</c:v>
                </c:pt>
                <c:pt idx="272">
                  <c:v>-2.0539789506172829E-2</c:v>
                </c:pt>
                <c:pt idx="273">
                  <c:v>-2.1667789506172819E-2</c:v>
                </c:pt>
                <c:pt idx="274">
                  <c:v>-2.1360789506172831E-2</c:v>
                </c:pt>
                <c:pt idx="275">
                  <c:v>-2.1094789506172829E-2</c:v>
                </c:pt>
                <c:pt idx="276">
                  <c:v>-2.1815789506172828E-2</c:v>
                </c:pt>
                <c:pt idx="277">
                  <c:v>-2.1392789506172825E-2</c:v>
                </c:pt>
                <c:pt idx="278">
                  <c:v>-2.1552789506172825E-2</c:v>
                </c:pt>
                <c:pt idx="279">
                  <c:v>-2.1646789506172829E-2</c:v>
                </c:pt>
                <c:pt idx="280">
                  <c:v>-2.2808789506172832E-2</c:v>
                </c:pt>
                <c:pt idx="281">
                  <c:v>-2.2676789506172825E-2</c:v>
                </c:pt>
                <c:pt idx="282">
                  <c:v>-2.1756789506172828E-2</c:v>
                </c:pt>
                <c:pt idx="283">
                  <c:v>-2.2837789506172827E-2</c:v>
                </c:pt>
                <c:pt idx="284">
                  <c:v>-2.3709789506172831E-2</c:v>
                </c:pt>
                <c:pt idx="285">
                  <c:v>-2.2583789506172829E-2</c:v>
                </c:pt>
                <c:pt idx="286">
                  <c:v>-2.4299789506172825E-2</c:v>
                </c:pt>
                <c:pt idx="287">
                  <c:v>-2.2426789506172825E-2</c:v>
                </c:pt>
                <c:pt idx="288">
                  <c:v>-2.3110789506172836E-2</c:v>
                </c:pt>
                <c:pt idx="289">
                  <c:v>-2.3497789506172821E-2</c:v>
                </c:pt>
                <c:pt idx="290">
                  <c:v>-2.4243789506172824E-2</c:v>
                </c:pt>
                <c:pt idx="291">
                  <c:v>-2.4586789506172834E-2</c:v>
                </c:pt>
                <c:pt idx="292">
                  <c:v>-2.3392789506172833E-2</c:v>
                </c:pt>
                <c:pt idx="293">
                  <c:v>-2.3687789506172823E-2</c:v>
                </c:pt>
                <c:pt idx="294">
                  <c:v>-2.503378950617283E-2</c:v>
                </c:pt>
                <c:pt idx="295">
                  <c:v>-2.1845789506172834E-2</c:v>
                </c:pt>
                <c:pt idx="296">
                  <c:v>-2.4352789506172836E-2</c:v>
                </c:pt>
                <c:pt idx="297">
                  <c:v>-2.4118789506172821E-2</c:v>
                </c:pt>
                <c:pt idx="298">
                  <c:v>-2.5459789506172833E-2</c:v>
                </c:pt>
                <c:pt idx="299">
                  <c:v>-2.4427789506172828E-2</c:v>
                </c:pt>
                <c:pt idx="300">
                  <c:v>-2.5393789506172829E-2</c:v>
                </c:pt>
                <c:pt idx="301">
                  <c:v>-2.4470789506172829E-2</c:v>
                </c:pt>
                <c:pt idx="302">
                  <c:v>-2.4484789506172822E-2</c:v>
                </c:pt>
                <c:pt idx="303">
                  <c:v>-2.5391789506172824E-2</c:v>
                </c:pt>
                <c:pt idx="304">
                  <c:v>-2.5755789506172834E-2</c:v>
                </c:pt>
                <c:pt idx="305">
                  <c:v>-2.4585789506172833E-2</c:v>
                </c:pt>
                <c:pt idx="306">
                  <c:v>-2.4663789506172831E-2</c:v>
                </c:pt>
                <c:pt idx="307">
                  <c:v>-2.591878950617283E-2</c:v>
                </c:pt>
                <c:pt idx="308">
                  <c:v>-2.5672789506172827E-2</c:v>
                </c:pt>
                <c:pt idx="309">
                  <c:v>-2.4365789506172832E-2</c:v>
                </c:pt>
                <c:pt idx="310">
                  <c:v>-2.6071789506172834E-2</c:v>
                </c:pt>
                <c:pt idx="311">
                  <c:v>-2.5819789506172822E-2</c:v>
                </c:pt>
                <c:pt idx="312">
                  <c:v>-2.6486789506172833E-2</c:v>
                </c:pt>
                <c:pt idx="313">
                  <c:v>-2.5183789506172824E-2</c:v>
                </c:pt>
                <c:pt idx="314">
                  <c:v>-2.5829789506172832E-2</c:v>
                </c:pt>
                <c:pt idx="315">
                  <c:v>-2.6047789506172828E-2</c:v>
                </c:pt>
                <c:pt idx="316">
                  <c:v>-2.5449789506172826E-2</c:v>
                </c:pt>
                <c:pt idx="317">
                  <c:v>-2.5427789506172829E-2</c:v>
                </c:pt>
                <c:pt idx="318">
                  <c:v>-2.4413789506172824E-2</c:v>
                </c:pt>
                <c:pt idx="319">
                  <c:v>-2.6382789506172833E-2</c:v>
                </c:pt>
                <c:pt idx="320">
                  <c:v>-2.5920789506172822E-2</c:v>
                </c:pt>
                <c:pt idx="321">
                  <c:v>-2.5600789506172825E-2</c:v>
                </c:pt>
                <c:pt idx="322">
                  <c:v>-2.5160789506172832E-2</c:v>
                </c:pt>
                <c:pt idx="323">
                  <c:v>-2.5546789506172833E-2</c:v>
                </c:pt>
                <c:pt idx="324">
                  <c:v>-2.5743789506172829E-2</c:v>
                </c:pt>
                <c:pt idx="325">
                  <c:v>-2.4177789506172821E-2</c:v>
                </c:pt>
                <c:pt idx="326">
                  <c:v>-2.4991789506172833E-2</c:v>
                </c:pt>
                <c:pt idx="327">
                  <c:v>-2.5763789506172821E-2</c:v>
                </c:pt>
                <c:pt idx="328">
                  <c:v>-2.4974789506172827E-2</c:v>
                </c:pt>
                <c:pt idx="329">
                  <c:v>-2.5131789506172821E-2</c:v>
                </c:pt>
                <c:pt idx="330">
                  <c:v>-2.5473789506172833E-2</c:v>
                </c:pt>
                <c:pt idx="331">
                  <c:v>-2.5749789506172831E-2</c:v>
                </c:pt>
                <c:pt idx="332">
                  <c:v>-2.5351789506172832E-2</c:v>
                </c:pt>
                <c:pt idx="333">
                  <c:v>-2.5653789506172833E-2</c:v>
                </c:pt>
                <c:pt idx="334">
                  <c:v>-2.5112789506172833E-2</c:v>
                </c:pt>
                <c:pt idx="335">
                  <c:v>-2.5417789506172829E-2</c:v>
                </c:pt>
                <c:pt idx="336">
                  <c:v>-2.6054789506172831E-2</c:v>
                </c:pt>
                <c:pt idx="337">
                  <c:v>-2.470478950617282E-2</c:v>
                </c:pt>
                <c:pt idx="338">
                  <c:v>-2.4964789506172827E-2</c:v>
                </c:pt>
                <c:pt idx="339">
                  <c:v>-2.6821789506172831E-2</c:v>
                </c:pt>
                <c:pt idx="340">
                  <c:v>-2.636278950617283E-2</c:v>
                </c:pt>
                <c:pt idx="341">
                  <c:v>-2.4162789506172823E-2</c:v>
                </c:pt>
                <c:pt idx="342">
                  <c:v>-2.5708789506172829E-2</c:v>
                </c:pt>
                <c:pt idx="343">
                  <c:v>-2.6174789506172833E-2</c:v>
                </c:pt>
                <c:pt idx="344">
                  <c:v>-2.5514789506172829E-2</c:v>
                </c:pt>
                <c:pt idx="345">
                  <c:v>-2.6598789506172827E-2</c:v>
                </c:pt>
                <c:pt idx="346">
                  <c:v>-2.674078950617283E-2</c:v>
                </c:pt>
                <c:pt idx="347">
                  <c:v>-2.4751789506172826E-2</c:v>
                </c:pt>
                <c:pt idx="348">
                  <c:v>-2.4439789506172822E-2</c:v>
                </c:pt>
                <c:pt idx="349">
                  <c:v>-2.5365789506172833E-2</c:v>
                </c:pt>
                <c:pt idx="350">
                  <c:v>-2.5191789506172828E-2</c:v>
                </c:pt>
                <c:pt idx="351">
                  <c:v>-2.5604789506172825E-2</c:v>
                </c:pt>
                <c:pt idx="352">
                  <c:v>-2.5596789506172824E-2</c:v>
                </c:pt>
                <c:pt idx="353">
                  <c:v>-2.5742789506172831E-2</c:v>
                </c:pt>
                <c:pt idx="354">
                  <c:v>-2.5285789506172832E-2</c:v>
                </c:pt>
                <c:pt idx="355">
                  <c:v>-2.3813789506172828E-2</c:v>
                </c:pt>
                <c:pt idx="356">
                  <c:v>-2.5384789506172827E-2</c:v>
                </c:pt>
                <c:pt idx="357">
                  <c:v>-2.503378950617283E-2</c:v>
                </c:pt>
                <c:pt idx="358">
                  <c:v>-2.5858789506172829E-2</c:v>
                </c:pt>
                <c:pt idx="359">
                  <c:v>-2.4885789506172828E-2</c:v>
                </c:pt>
                <c:pt idx="360">
                  <c:v>-2.4007789506172821E-2</c:v>
                </c:pt>
                <c:pt idx="361">
                  <c:v>-2.6188789506172833E-2</c:v>
                </c:pt>
                <c:pt idx="362">
                  <c:v>-2.551278950617283E-2</c:v>
                </c:pt>
                <c:pt idx="363">
                  <c:v>-2.4084789506172828E-2</c:v>
                </c:pt>
                <c:pt idx="364">
                  <c:v>-2.5156789506172821E-2</c:v>
                </c:pt>
                <c:pt idx="365">
                  <c:v>-2.4329789506172834E-2</c:v>
                </c:pt>
                <c:pt idx="366">
                  <c:v>-2.577278950617283E-2</c:v>
                </c:pt>
                <c:pt idx="367">
                  <c:v>-2.4841789506172829E-2</c:v>
                </c:pt>
                <c:pt idx="368">
                  <c:v>-2.466278950617283E-2</c:v>
                </c:pt>
                <c:pt idx="369">
                  <c:v>-2.4090789506172824E-2</c:v>
                </c:pt>
                <c:pt idx="370">
                  <c:v>-2.4045789506172824E-2</c:v>
                </c:pt>
                <c:pt idx="371">
                  <c:v>-2.6367789506172832E-2</c:v>
                </c:pt>
                <c:pt idx="372">
                  <c:v>-2.3284789506172833E-2</c:v>
                </c:pt>
                <c:pt idx="373">
                  <c:v>-2.5040789506172834E-2</c:v>
                </c:pt>
                <c:pt idx="374">
                  <c:v>-2.4631789506172831E-2</c:v>
                </c:pt>
                <c:pt idx="375">
                  <c:v>-2.6626789506172831E-2</c:v>
                </c:pt>
                <c:pt idx="376">
                  <c:v>-2.5785789506172829E-2</c:v>
                </c:pt>
                <c:pt idx="377">
                  <c:v>-2.5454789506172821E-2</c:v>
                </c:pt>
                <c:pt idx="378">
                  <c:v>-2.5675789506172827E-2</c:v>
                </c:pt>
                <c:pt idx="379">
                  <c:v>-2.5215789506172828E-2</c:v>
                </c:pt>
                <c:pt idx="380">
                  <c:v>-2.4747789506172825E-2</c:v>
                </c:pt>
                <c:pt idx="381">
                  <c:v>-2.5007789506172828E-2</c:v>
                </c:pt>
                <c:pt idx="382">
                  <c:v>-2.5336789506172828E-2</c:v>
                </c:pt>
                <c:pt idx="383">
                  <c:v>-2.5620789506172827E-2</c:v>
                </c:pt>
                <c:pt idx="384">
                  <c:v>-2.5342789506172827E-2</c:v>
                </c:pt>
                <c:pt idx="385">
                  <c:v>-2.5816789506172822E-2</c:v>
                </c:pt>
                <c:pt idx="386">
                  <c:v>-2.5952789506172833E-2</c:v>
                </c:pt>
                <c:pt idx="387">
                  <c:v>-2.5149789506172832E-2</c:v>
                </c:pt>
                <c:pt idx="388">
                  <c:v>-2.6071789506172824E-2</c:v>
                </c:pt>
                <c:pt idx="389">
                  <c:v>-2.5175789506172833E-2</c:v>
                </c:pt>
                <c:pt idx="390">
                  <c:v>-2.4663789506172824E-2</c:v>
                </c:pt>
                <c:pt idx="391">
                  <c:v>-2.5179789506172827E-2</c:v>
                </c:pt>
                <c:pt idx="392">
                  <c:v>-2.3802789506172827E-2</c:v>
                </c:pt>
                <c:pt idx="393">
                  <c:v>-2.5019789506172823E-2</c:v>
                </c:pt>
                <c:pt idx="394">
                  <c:v>-2.530078950617283E-2</c:v>
                </c:pt>
                <c:pt idx="395">
                  <c:v>-2.4479789506172824E-2</c:v>
                </c:pt>
                <c:pt idx="396">
                  <c:v>-2.500278950617282E-2</c:v>
                </c:pt>
                <c:pt idx="397">
                  <c:v>-2.4278789506172831E-2</c:v>
                </c:pt>
                <c:pt idx="398">
                  <c:v>-2.4323789506172831E-2</c:v>
                </c:pt>
                <c:pt idx="399">
                  <c:v>-2.416678950617282E-2</c:v>
                </c:pt>
                <c:pt idx="400">
                  <c:v>-2.379878950617282E-2</c:v>
                </c:pt>
                <c:pt idx="401">
                  <c:v>-2.368078950617283E-2</c:v>
                </c:pt>
                <c:pt idx="402">
                  <c:v>-2.5836789506172821E-2</c:v>
                </c:pt>
                <c:pt idx="403">
                  <c:v>-2.5168789506172826E-2</c:v>
                </c:pt>
                <c:pt idx="404">
                  <c:v>-2.493978950617283E-2</c:v>
                </c:pt>
                <c:pt idx="405">
                  <c:v>-2.3748789506172832E-2</c:v>
                </c:pt>
                <c:pt idx="406">
                  <c:v>-2.4602789506172826E-2</c:v>
                </c:pt>
                <c:pt idx="407">
                  <c:v>-2.5103789506172834E-2</c:v>
                </c:pt>
                <c:pt idx="408">
                  <c:v>-2.4090789506172827E-2</c:v>
                </c:pt>
                <c:pt idx="409">
                  <c:v>-2.4018789506172828E-2</c:v>
                </c:pt>
                <c:pt idx="410">
                  <c:v>-2.5252789506172831E-2</c:v>
                </c:pt>
                <c:pt idx="411">
                  <c:v>-2.5247789506172826E-2</c:v>
                </c:pt>
                <c:pt idx="412">
                  <c:v>-2.4366789506172829E-2</c:v>
                </c:pt>
                <c:pt idx="413">
                  <c:v>-2.4897789506172829E-2</c:v>
                </c:pt>
                <c:pt idx="414">
                  <c:v>-2.4209789506172825E-2</c:v>
                </c:pt>
                <c:pt idx="415">
                  <c:v>-2.4812789506172828E-2</c:v>
                </c:pt>
                <c:pt idx="416">
                  <c:v>-2.4353789506172827E-2</c:v>
                </c:pt>
                <c:pt idx="417">
                  <c:v>-2.4434789506172824E-2</c:v>
                </c:pt>
                <c:pt idx="418">
                  <c:v>-2.4676789506172827E-2</c:v>
                </c:pt>
                <c:pt idx="419">
                  <c:v>-2.3730789506172828E-2</c:v>
                </c:pt>
                <c:pt idx="420">
                  <c:v>-2.3957789506172833E-2</c:v>
                </c:pt>
                <c:pt idx="421">
                  <c:v>-2.3195789506172834E-2</c:v>
                </c:pt>
                <c:pt idx="422">
                  <c:v>-2.3850789506172823E-2</c:v>
                </c:pt>
                <c:pt idx="423">
                  <c:v>-2.4672789506172833E-2</c:v>
                </c:pt>
                <c:pt idx="424">
                  <c:v>-2.2659789506172822E-2</c:v>
                </c:pt>
                <c:pt idx="425">
                  <c:v>-2.3962789506172835E-2</c:v>
                </c:pt>
                <c:pt idx="426">
                  <c:v>-2.4634789506172834E-2</c:v>
                </c:pt>
                <c:pt idx="427">
                  <c:v>-2.3859789506172829E-2</c:v>
                </c:pt>
                <c:pt idx="428">
                  <c:v>-2.4639789506172828E-2</c:v>
                </c:pt>
                <c:pt idx="429">
                  <c:v>-2.3594789506172834E-2</c:v>
                </c:pt>
                <c:pt idx="430">
                  <c:v>-2.3518789506172824E-2</c:v>
                </c:pt>
                <c:pt idx="431">
                  <c:v>-2.4889789506172832E-2</c:v>
                </c:pt>
                <c:pt idx="432">
                  <c:v>-2.2992789506172825E-2</c:v>
                </c:pt>
                <c:pt idx="433">
                  <c:v>-2.3600789506172823E-2</c:v>
                </c:pt>
                <c:pt idx="434">
                  <c:v>-2.3182789506172828E-2</c:v>
                </c:pt>
                <c:pt idx="435">
                  <c:v>-2.3283789506172825E-2</c:v>
                </c:pt>
                <c:pt idx="436">
                  <c:v>-2.4778789506172835E-2</c:v>
                </c:pt>
                <c:pt idx="437">
                  <c:v>-2.3232789506172826E-2</c:v>
                </c:pt>
                <c:pt idx="438">
                  <c:v>-2.3216789506172824E-2</c:v>
                </c:pt>
                <c:pt idx="439">
                  <c:v>-2.2140789506172823E-2</c:v>
                </c:pt>
                <c:pt idx="440">
                  <c:v>-2.3612789506172821E-2</c:v>
                </c:pt>
                <c:pt idx="441">
                  <c:v>-2.2898789506172825E-2</c:v>
                </c:pt>
                <c:pt idx="442">
                  <c:v>-2.3400789506172821E-2</c:v>
                </c:pt>
                <c:pt idx="443">
                  <c:v>-2.4256789506172823E-2</c:v>
                </c:pt>
                <c:pt idx="444">
                  <c:v>-2.3001789506172828E-2</c:v>
                </c:pt>
                <c:pt idx="445">
                  <c:v>-2.1773789506172831E-2</c:v>
                </c:pt>
                <c:pt idx="446">
                  <c:v>-2.4186789506172826E-2</c:v>
                </c:pt>
                <c:pt idx="447">
                  <c:v>-2.2393789506172827E-2</c:v>
                </c:pt>
                <c:pt idx="448">
                  <c:v>-2.3706789506172832E-2</c:v>
                </c:pt>
                <c:pt idx="449">
                  <c:v>-2.2516789506172828E-2</c:v>
                </c:pt>
                <c:pt idx="450">
                  <c:v>-2.2949789506172821E-2</c:v>
                </c:pt>
                <c:pt idx="451">
                  <c:v>-2.3915789506172826E-2</c:v>
                </c:pt>
                <c:pt idx="452">
                  <c:v>-2.2668789506172824E-2</c:v>
                </c:pt>
                <c:pt idx="453">
                  <c:v>-2.2148789506172824E-2</c:v>
                </c:pt>
                <c:pt idx="454">
                  <c:v>-2.2988789506172832E-2</c:v>
                </c:pt>
                <c:pt idx="455">
                  <c:v>-2.4544789506172823E-2</c:v>
                </c:pt>
                <c:pt idx="456">
                  <c:v>-2.2913789506172823E-2</c:v>
                </c:pt>
                <c:pt idx="457">
                  <c:v>-2.3698789506172831E-2</c:v>
                </c:pt>
                <c:pt idx="458">
                  <c:v>-2.2604789506172829E-2</c:v>
                </c:pt>
                <c:pt idx="459">
                  <c:v>-2.2906789506172833E-2</c:v>
                </c:pt>
                <c:pt idx="460">
                  <c:v>-2.374678950617283E-2</c:v>
                </c:pt>
                <c:pt idx="461">
                  <c:v>-2.3347789506172834E-2</c:v>
                </c:pt>
                <c:pt idx="462">
                  <c:v>-2.3980789506172835E-2</c:v>
                </c:pt>
                <c:pt idx="463">
                  <c:v>-2.2676789506172829E-2</c:v>
                </c:pt>
                <c:pt idx="464">
                  <c:v>-2.3170789506172823E-2</c:v>
                </c:pt>
                <c:pt idx="465">
                  <c:v>-2.1660789506172829E-2</c:v>
                </c:pt>
                <c:pt idx="466">
                  <c:v>-2.3343789506172823E-2</c:v>
                </c:pt>
                <c:pt idx="467">
                  <c:v>-2.2940789506172836E-2</c:v>
                </c:pt>
                <c:pt idx="468">
                  <c:v>-2.4129789506172832E-2</c:v>
                </c:pt>
                <c:pt idx="469">
                  <c:v>-2.3262789506172825E-2</c:v>
                </c:pt>
                <c:pt idx="470">
                  <c:v>-2.1275789506172822E-2</c:v>
                </c:pt>
                <c:pt idx="471">
                  <c:v>-2.2556789506172834E-2</c:v>
                </c:pt>
                <c:pt idx="472">
                  <c:v>-2.296978950617283E-2</c:v>
                </c:pt>
                <c:pt idx="473">
                  <c:v>-2.3008789506172824E-2</c:v>
                </c:pt>
                <c:pt idx="474">
                  <c:v>-2.4026789506172826E-2</c:v>
                </c:pt>
                <c:pt idx="475">
                  <c:v>-2.2901789506172825E-2</c:v>
                </c:pt>
                <c:pt idx="476">
                  <c:v>-2.246678950617282E-2</c:v>
                </c:pt>
                <c:pt idx="477">
                  <c:v>-2.3766789506172829E-2</c:v>
                </c:pt>
                <c:pt idx="478">
                  <c:v>-2.3369789506172828E-2</c:v>
                </c:pt>
                <c:pt idx="479">
                  <c:v>-2.2096789506172828E-2</c:v>
                </c:pt>
                <c:pt idx="480">
                  <c:v>-2.2521789506172826E-2</c:v>
                </c:pt>
                <c:pt idx="481">
                  <c:v>-2.1813789506172833E-2</c:v>
                </c:pt>
                <c:pt idx="482">
                  <c:v>-2.3024789506172826E-2</c:v>
                </c:pt>
                <c:pt idx="483">
                  <c:v>-2.1964789506172824E-2</c:v>
                </c:pt>
                <c:pt idx="484">
                  <c:v>-2.2253789506172829E-2</c:v>
                </c:pt>
                <c:pt idx="485">
                  <c:v>-2.1552789506172832E-2</c:v>
                </c:pt>
                <c:pt idx="486">
                  <c:v>-2.1680789506172832E-2</c:v>
                </c:pt>
                <c:pt idx="487">
                  <c:v>-2.2580789506172833E-2</c:v>
                </c:pt>
                <c:pt idx="488">
                  <c:v>-2.1660789506172833E-2</c:v>
                </c:pt>
                <c:pt idx="489">
                  <c:v>-2.2146789506172826E-2</c:v>
                </c:pt>
                <c:pt idx="490">
                  <c:v>-2.3026789506172825E-2</c:v>
                </c:pt>
                <c:pt idx="491">
                  <c:v>-2.2842789506172825E-2</c:v>
                </c:pt>
                <c:pt idx="492">
                  <c:v>-2.2907789506172831E-2</c:v>
                </c:pt>
                <c:pt idx="493">
                  <c:v>-2.2909789506172833E-2</c:v>
                </c:pt>
                <c:pt idx="494">
                  <c:v>-2.2456789506172824E-2</c:v>
                </c:pt>
                <c:pt idx="495">
                  <c:v>-2.2769789506172828E-2</c:v>
                </c:pt>
                <c:pt idx="496">
                  <c:v>-2.2009789506172828E-2</c:v>
                </c:pt>
                <c:pt idx="497">
                  <c:v>-2.0982789506172828E-2</c:v>
                </c:pt>
                <c:pt idx="498">
                  <c:v>-2.1572789506172821E-2</c:v>
                </c:pt>
                <c:pt idx="499">
                  <c:v>-2.1128789506172828E-2</c:v>
                </c:pt>
                <c:pt idx="500">
                  <c:v>-2.1209789506172833E-2</c:v>
                </c:pt>
                <c:pt idx="501">
                  <c:v>-2.2119789506172834E-2</c:v>
                </c:pt>
                <c:pt idx="502">
                  <c:v>-2.2606789506172831E-2</c:v>
                </c:pt>
                <c:pt idx="503">
                  <c:v>-2.2073789506172829E-2</c:v>
                </c:pt>
                <c:pt idx="504">
                  <c:v>-2.2488789506172828E-2</c:v>
                </c:pt>
                <c:pt idx="505">
                  <c:v>-2.1575789506172827E-2</c:v>
                </c:pt>
                <c:pt idx="506">
                  <c:v>-2.1488789506172824E-2</c:v>
                </c:pt>
                <c:pt idx="507">
                  <c:v>-2.1152789506172824E-2</c:v>
                </c:pt>
                <c:pt idx="508">
                  <c:v>-2.1435789506172826E-2</c:v>
                </c:pt>
                <c:pt idx="509">
                  <c:v>-2.2457789506172828E-2</c:v>
                </c:pt>
                <c:pt idx="510">
                  <c:v>-2.0645789506172831E-2</c:v>
                </c:pt>
                <c:pt idx="511">
                  <c:v>-2.1632789506172825E-2</c:v>
                </c:pt>
                <c:pt idx="512">
                  <c:v>-2.1062789506172835E-2</c:v>
                </c:pt>
                <c:pt idx="513">
                  <c:v>-2.2218789506172829E-2</c:v>
                </c:pt>
                <c:pt idx="514">
                  <c:v>-2.099878950617283E-2</c:v>
                </c:pt>
                <c:pt idx="515">
                  <c:v>-2.1260789506172832E-2</c:v>
                </c:pt>
                <c:pt idx="516">
                  <c:v>-2.0609789506172829E-2</c:v>
                </c:pt>
                <c:pt idx="517">
                  <c:v>-2.1210789506172823E-2</c:v>
                </c:pt>
                <c:pt idx="518">
                  <c:v>-2.0331789506172829E-2</c:v>
                </c:pt>
                <c:pt idx="519">
                  <c:v>-2.1236789506172825E-2</c:v>
                </c:pt>
                <c:pt idx="520">
                  <c:v>-2.1663789506172822E-2</c:v>
                </c:pt>
                <c:pt idx="521">
                  <c:v>-2.0912789506172827E-2</c:v>
                </c:pt>
                <c:pt idx="522">
                  <c:v>-2.2352789506172831E-2</c:v>
                </c:pt>
                <c:pt idx="523">
                  <c:v>-2.1298789506172831E-2</c:v>
                </c:pt>
                <c:pt idx="524">
                  <c:v>-1.9919789506172823E-2</c:v>
                </c:pt>
                <c:pt idx="525">
                  <c:v>-2.1686789506172834E-2</c:v>
                </c:pt>
                <c:pt idx="526">
                  <c:v>-2.1458789506172832E-2</c:v>
                </c:pt>
                <c:pt idx="527">
                  <c:v>-2.1264789506172829E-2</c:v>
                </c:pt>
                <c:pt idx="528">
                  <c:v>-2.1238789506172827E-2</c:v>
                </c:pt>
                <c:pt idx="529">
                  <c:v>-2.153978950617283E-2</c:v>
                </c:pt>
                <c:pt idx="530">
                  <c:v>-2.1169789506172834E-2</c:v>
                </c:pt>
                <c:pt idx="531">
                  <c:v>-2.1691789506172832E-2</c:v>
                </c:pt>
                <c:pt idx="532">
                  <c:v>-2.0752789506172827E-2</c:v>
                </c:pt>
                <c:pt idx="533">
                  <c:v>-2.0467789506172819E-2</c:v>
                </c:pt>
                <c:pt idx="534">
                  <c:v>-1.9904789506172828E-2</c:v>
                </c:pt>
                <c:pt idx="535">
                  <c:v>-2.0417789506172825E-2</c:v>
                </c:pt>
                <c:pt idx="536">
                  <c:v>-2.1837789506172829E-2</c:v>
                </c:pt>
                <c:pt idx="537">
                  <c:v>-2.1243789506172832E-2</c:v>
                </c:pt>
                <c:pt idx="538">
                  <c:v>-2.1894789506172831E-2</c:v>
                </c:pt>
                <c:pt idx="539">
                  <c:v>-1.9943789506172822E-2</c:v>
                </c:pt>
                <c:pt idx="540">
                  <c:v>-2.1449789506172823E-2</c:v>
                </c:pt>
                <c:pt idx="541">
                  <c:v>-2.0740789506172821E-2</c:v>
                </c:pt>
                <c:pt idx="542">
                  <c:v>-1.9814789506172822E-2</c:v>
                </c:pt>
                <c:pt idx="543">
                  <c:v>-2.088078950617283E-2</c:v>
                </c:pt>
                <c:pt idx="544">
                  <c:v>-2.092678950617282E-2</c:v>
                </c:pt>
                <c:pt idx="545">
                  <c:v>-2.0876789506172822E-2</c:v>
                </c:pt>
                <c:pt idx="546">
                  <c:v>-2.1724789506172824E-2</c:v>
                </c:pt>
                <c:pt idx="547">
                  <c:v>-2.0820789506172832E-2</c:v>
                </c:pt>
                <c:pt idx="548">
                  <c:v>-2.0799789506172832E-2</c:v>
                </c:pt>
                <c:pt idx="549">
                  <c:v>-2.0943789506172823E-2</c:v>
                </c:pt>
                <c:pt idx="550">
                  <c:v>-1.9626789506172831E-2</c:v>
                </c:pt>
                <c:pt idx="551">
                  <c:v>-1.9726789506172827E-2</c:v>
                </c:pt>
                <c:pt idx="552">
                  <c:v>-1.9947789506172826E-2</c:v>
                </c:pt>
                <c:pt idx="553">
                  <c:v>-1.944878950617283E-2</c:v>
                </c:pt>
                <c:pt idx="554">
                  <c:v>-1.8966789506172824E-2</c:v>
                </c:pt>
                <c:pt idx="555">
                  <c:v>-1.9175789506172831E-2</c:v>
                </c:pt>
                <c:pt idx="556">
                  <c:v>-2.0308789506172834E-2</c:v>
                </c:pt>
                <c:pt idx="557">
                  <c:v>-2.1093789506172824E-2</c:v>
                </c:pt>
                <c:pt idx="558">
                  <c:v>-2.0746789506172827E-2</c:v>
                </c:pt>
                <c:pt idx="559">
                  <c:v>-2.0879789506172829E-2</c:v>
                </c:pt>
                <c:pt idx="560">
                  <c:v>-2.0240789506172831E-2</c:v>
                </c:pt>
                <c:pt idx="561">
                  <c:v>-2.0305789506172824E-2</c:v>
                </c:pt>
                <c:pt idx="562">
                  <c:v>-2.0236789506172831E-2</c:v>
                </c:pt>
                <c:pt idx="563">
                  <c:v>-2.0553789506172822E-2</c:v>
                </c:pt>
                <c:pt idx="564">
                  <c:v>-1.9920789506172834E-2</c:v>
                </c:pt>
                <c:pt idx="565">
                  <c:v>-1.906378950617283E-2</c:v>
                </c:pt>
                <c:pt idx="566">
                  <c:v>-1.9260789506172826E-2</c:v>
                </c:pt>
                <c:pt idx="567">
                  <c:v>-1.9643789506172821E-2</c:v>
                </c:pt>
                <c:pt idx="568">
                  <c:v>-1.8779789506172831E-2</c:v>
                </c:pt>
                <c:pt idx="569">
                  <c:v>-1.9617789506172826E-2</c:v>
                </c:pt>
                <c:pt idx="570">
                  <c:v>-2.0358789506172828E-2</c:v>
                </c:pt>
                <c:pt idx="571">
                  <c:v>-1.905678950617283E-2</c:v>
                </c:pt>
                <c:pt idx="572">
                  <c:v>-2.0348789506172825E-2</c:v>
                </c:pt>
                <c:pt idx="573">
                  <c:v>-1.9825789506172829E-2</c:v>
                </c:pt>
                <c:pt idx="574">
                  <c:v>-1.9061789506172828E-2</c:v>
                </c:pt>
                <c:pt idx="575">
                  <c:v>-1.9071789506172832E-2</c:v>
                </c:pt>
                <c:pt idx="576">
                  <c:v>-1.9639789506172827E-2</c:v>
                </c:pt>
                <c:pt idx="577">
                  <c:v>-1.871278950617283E-2</c:v>
                </c:pt>
                <c:pt idx="578">
                  <c:v>-1.9023789506172825E-2</c:v>
                </c:pt>
                <c:pt idx="579">
                  <c:v>-2.097178950617283E-2</c:v>
                </c:pt>
                <c:pt idx="580">
                  <c:v>-1.9767789506172827E-2</c:v>
                </c:pt>
                <c:pt idx="581">
                  <c:v>-1.9537789506172829E-2</c:v>
                </c:pt>
                <c:pt idx="582">
                  <c:v>-1.894178950617283E-2</c:v>
                </c:pt>
                <c:pt idx="583">
                  <c:v>-1.9589789506172822E-2</c:v>
                </c:pt>
                <c:pt idx="584">
                  <c:v>-2.0180789506172823E-2</c:v>
                </c:pt>
                <c:pt idx="585">
                  <c:v>-1.8347789506172829E-2</c:v>
                </c:pt>
                <c:pt idx="586">
                  <c:v>-1.8961789506172833E-2</c:v>
                </c:pt>
                <c:pt idx="587">
                  <c:v>-1.8846789506172825E-2</c:v>
                </c:pt>
                <c:pt idx="588">
                  <c:v>-1.6838789506172826E-2</c:v>
                </c:pt>
                <c:pt idx="589">
                  <c:v>-2.0127789506172826E-2</c:v>
                </c:pt>
                <c:pt idx="590">
                  <c:v>-1.8933789506172829E-2</c:v>
                </c:pt>
                <c:pt idx="591">
                  <c:v>-1.9872789506172828E-2</c:v>
                </c:pt>
                <c:pt idx="592">
                  <c:v>-1.6967789506172826E-2</c:v>
                </c:pt>
                <c:pt idx="593">
                  <c:v>-1.9612789506172824E-2</c:v>
                </c:pt>
                <c:pt idx="594">
                  <c:v>-1.8615989506172825E-2</c:v>
                </c:pt>
                <c:pt idx="595">
                  <c:v>-1.6872789506172832E-2</c:v>
                </c:pt>
                <c:pt idx="596">
                  <c:v>-1.8476789506172826E-2</c:v>
                </c:pt>
                <c:pt idx="597">
                  <c:v>-2.051448950617283E-2</c:v>
                </c:pt>
                <c:pt idx="598">
                  <c:v>-1.9384789506172825E-2</c:v>
                </c:pt>
                <c:pt idx="599">
                  <c:v>-1.8964789506172829E-2</c:v>
                </c:pt>
                <c:pt idx="600">
                  <c:v>-1.7964789506172828E-2</c:v>
                </c:pt>
                <c:pt idx="601">
                  <c:v>-1.9127789506172829E-2</c:v>
                </c:pt>
                <c:pt idx="602">
                  <c:v>-1.8947789506172829E-2</c:v>
                </c:pt>
                <c:pt idx="603">
                  <c:v>-1.7382789506172829E-2</c:v>
                </c:pt>
                <c:pt idx="604">
                  <c:v>-1.9045789506172826E-2</c:v>
                </c:pt>
                <c:pt idx="605">
                  <c:v>-1.8456789506172824E-2</c:v>
                </c:pt>
                <c:pt idx="606">
                  <c:v>-1.8025789506172826E-2</c:v>
                </c:pt>
                <c:pt idx="607">
                  <c:v>-1.8938789506172823E-2</c:v>
                </c:pt>
                <c:pt idx="608">
                  <c:v>-1.8348789506172827E-2</c:v>
                </c:pt>
                <c:pt idx="609">
                  <c:v>-1.7813789506172829E-2</c:v>
                </c:pt>
                <c:pt idx="610">
                  <c:v>-1.8113789506172824E-2</c:v>
                </c:pt>
                <c:pt idx="611">
                  <c:v>-1.727278950617283E-2</c:v>
                </c:pt>
                <c:pt idx="612">
                  <c:v>-1.9142789506172826E-2</c:v>
                </c:pt>
                <c:pt idx="613">
                  <c:v>-1.8915789506172828E-2</c:v>
                </c:pt>
                <c:pt idx="614">
                  <c:v>-1.8241789506172831E-2</c:v>
                </c:pt>
                <c:pt idx="615">
                  <c:v>-1.7375789506172828E-2</c:v>
                </c:pt>
                <c:pt idx="616">
                  <c:v>-1.729778950617283E-2</c:v>
                </c:pt>
                <c:pt idx="617">
                  <c:v>-1.8523789506172825E-2</c:v>
                </c:pt>
                <c:pt idx="618">
                  <c:v>-1.8677789506172826E-2</c:v>
                </c:pt>
                <c:pt idx="619">
                  <c:v>-1.7278789506172825E-2</c:v>
                </c:pt>
                <c:pt idx="620">
                  <c:v>-1.8818789506172828E-2</c:v>
                </c:pt>
                <c:pt idx="621">
                  <c:v>-1.8929789506172828E-2</c:v>
                </c:pt>
                <c:pt idx="622">
                  <c:v>-1.7903789506172829E-2</c:v>
                </c:pt>
                <c:pt idx="623">
                  <c:v>-1.7856789506172824E-2</c:v>
                </c:pt>
                <c:pt idx="624">
                  <c:v>-1.8273789506172828E-2</c:v>
                </c:pt>
                <c:pt idx="625">
                  <c:v>-1.8701789506172829E-2</c:v>
                </c:pt>
                <c:pt idx="626">
                  <c:v>-1.9336789506172826E-2</c:v>
                </c:pt>
                <c:pt idx="627">
                  <c:v>-1.844878950617283E-2</c:v>
                </c:pt>
                <c:pt idx="628">
                  <c:v>-1.901478950617283E-2</c:v>
                </c:pt>
                <c:pt idx="629">
                  <c:v>-1.8134789506172828E-2</c:v>
                </c:pt>
                <c:pt idx="630">
                  <c:v>-1.8911789506172824E-2</c:v>
                </c:pt>
                <c:pt idx="631">
                  <c:v>-1.7462789506172825E-2</c:v>
                </c:pt>
                <c:pt idx="632">
                  <c:v>-1.6986789506172825E-2</c:v>
                </c:pt>
                <c:pt idx="633">
                  <c:v>-1.798478950617283E-2</c:v>
                </c:pt>
                <c:pt idx="634">
                  <c:v>-1.7556789506172829E-2</c:v>
                </c:pt>
                <c:pt idx="635">
                  <c:v>-1.6999789506172827E-2</c:v>
                </c:pt>
                <c:pt idx="636">
                  <c:v>-1.753678950617283E-2</c:v>
                </c:pt>
                <c:pt idx="637">
                  <c:v>-1.6675789506172826E-2</c:v>
                </c:pt>
                <c:pt idx="638">
                  <c:v>-1.7018789506172832E-2</c:v>
                </c:pt>
                <c:pt idx="639">
                  <c:v>-1.6235789506172826E-2</c:v>
                </c:pt>
                <c:pt idx="640">
                  <c:v>-1.6632289506172827E-2</c:v>
                </c:pt>
                <c:pt idx="641">
                  <c:v>-1.5923789506172827E-2</c:v>
                </c:pt>
                <c:pt idx="642">
                  <c:v>-1.6221789506172826E-2</c:v>
                </c:pt>
                <c:pt idx="643">
                  <c:v>-1.6386789506172832E-2</c:v>
                </c:pt>
                <c:pt idx="644">
                  <c:v>-1.7507789506172829E-2</c:v>
                </c:pt>
                <c:pt idx="645">
                  <c:v>-1.6376789506172829E-2</c:v>
                </c:pt>
                <c:pt idx="646">
                  <c:v>-1.8128789506172825E-2</c:v>
                </c:pt>
                <c:pt idx="647">
                  <c:v>-1.7325789506172827E-2</c:v>
                </c:pt>
                <c:pt idx="648">
                  <c:v>-1.7774789506172825E-2</c:v>
                </c:pt>
                <c:pt idx="649">
                  <c:v>-1.8612589506172828E-2</c:v>
                </c:pt>
                <c:pt idx="650">
                  <c:v>-1.7840789506172829E-2</c:v>
                </c:pt>
                <c:pt idx="651">
                  <c:v>-1.6306789506172828E-2</c:v>
                </c:pt>
                <c:pt idx="652">
                  <c:v>-1.7650789506172826E-2</c:v>
                </c:pt>
                <c:pt idx="653">
                  <c:v>-1.5934789506172824E-2</c:v>
                </c:pt>
                <c:pt idx="654">
                  <c:v>-1.7412789506172831E-2</c:v>
                </c:pt>
                <c:pt idx="655">
                  <c:v>-1.5924789506172824E-2</c:v>
                </c:pt>
                <c:pt idx="656">
                  <c:v>-1.5480789506172826E-2</c:v>
                </c:pt>
                <c:pt idx="657">
                  <c:v>-1.7036789506172829E-2</c:v>
                </c:pt>
                <c:pt idx="658">
                  <c:v>-1.6195789506172828E-2</c:v>
                </c:pt>
                <c:pt idx="659">
                  <c:v>-1.6482789506172831E-2</c:v>
                </c:pt>
                <c:pt idx="660">
                  <c:v>-1.6038789506172827E-2</c:v>
                </c:pt>
                <c:pt idx="661">
                  <c:v>-1.7020789506172827E-2</c:v>
                </c:pt>
                <c:pt idx="662">
                  <c:v>-1.6358789506172831E-2</c:v>
                </c:pt>
                <c:pt idx="663">
                  <c:v>-1.570478950617283E-2</c:v>
                </c:pt>
                <c:pt idx="664">
                  <c:v>-1.5679789506172825E-2</c:v>
                </c:pt>
                <c:pt idx="665">
                  <c:v>-1.5910689506172828E-2</c:v>
                </c:pt>
                <c:pt idx="666">
                  <c:v>-1.6498789506172833E-2</c:v>
                </c:pt>
                <c:pt idx="667">
                  <c:v>-1.5586789506172824E-2</c:v>
                </c:pt>
                <c:pt idx="668">
                  <c:v>-1.7337789506172825E-2</c:v>
                </c:pt>
                <c:pt idx="669">
                  <c:v>-1.676848950617283E-2</c:v>
                </c:pt>
                <c:pt idx="670">
                  <c:v>-1.5033789506172828E-2</c:v>
                </c:pt>
                <c:pt idx="671">
                  <c:v>-1.665578950617283E-2</c:v>
                </c:pt>
                <c:pt idx="672">
                  <c:v>-1.7422089506172828E-2</c:v>
                </c:pt>
                <c:pt idx="673">
                  <c:v>-1.6950789506172827E-2</c:v>
                </c:pt>
                <c:pt idx="674">
                  <c:v>-1.9048389506172828E-2</c:v>
                </c:pt>
                <c:pt idx="675">
                  <c:v>-1.7097389506172827E-2</c:v>
                </c:pt>
                <c:pt idx="676">
                  <c:v>-1.6657789506172825E-2</c:v>
                </c:pt>
                <c:pt idx="677">
                  <c:v>-1.5849789506172825E-2</c:v>
                </c:pt>
                <c:pt idx="678">
                  <c:v>-1.5272789506172826E-2</c:v>
                </c:pt>
                <c:pt idx="679">
                  <c:v>-1.511878950617283E-2</c:v>
                </c:pt>
                <c:pt idx="680">
                  <c:v>-1.7344789506172825E-2</c:v>
                </c:pt>
                <c:pt idx="681">
                  <c:v>-1.6423789506172827E-2</c:v>
                </c:pt>
                <c:pt idx="682">
                  <c:v>-1.6768789506172829E-2</c:v>
                </c:pt>
                <c:pt idx="683">
                  <c:v>-1.6146789506172828E-2</c:v>
                </c:pt>
                <c:pt idx="684">
                  <c:v>-1.5754789506172831E-2</c:v>
                </c:pt>
                <c:pt idx="685">
                  <c:v>-1.7763789506172828E-2</c:v>
                </c:pt>
                <c:pt idx="686">
                  <c:v>-1.6423789506172827E-2</c:v>
                </c:pt>
                <c:pt idx="687">
                  <c:v>-1.5804789506172826E-2</c:v>
                </c:pt>
                <c:pt idx="688">
                  <c:v>-1.8010789506172825E-2</c:v>
                </c:pt>
                <c:pt idx="689">
                  <c:v>-1.6119789506172828E-2</c:v>
                </c:pt>
                <c:pt idx="690">
                  <c:v>-1.5026789506172826E-2</c:v>
                </c:pt>
                <c:pt idx="691">
                  <c:v>-1.5756789506172826E-2</c:v>
                </c:pt>
                <c:pt idx="692">
                  <c:v>-1.6424789506172825E-2</c:v>
                </c:pt>
                <c:pt idx="693">
                  <c:v>-1.4597789506172829E-2</c:v>
                </c:pt>
                <c:pt idx="694">
                  <c:v>-1.5931789506172828E-2</c:v>
                </c:pt>
                <c:pt idx="695">
                  <c:v>-1.5981789506172826E-2</c:v>
                </c:pt>
                <c:pt idx="696">
                  <c:v>-1.5679789506172825E-2</c:v>
                </c:pt>
                <c:pt idx="697">
                  <c:v>-1.7591789506172829E-2</c:v>
                </c:pt>
                <c:pt idx="698">
                  <c:v>-1.5361789506172827E-2</c:v>
                </c:pt>
                <c:pt idx="699">
                  <c:v>-1.6720789506172826E-2</c:v>
                </c:pt>
                <c:pt idx="700">
                  <c:v>-1.3962789506172829E-2</c:v>
                </c:pt>
                <c:pt idx="701">
                  <c:v>-1.5977789506172825E-2</c:v>
                </c:pt>
                <c:pt idx="702">
                  <c:v>-1.5858789506172831E-2</c:v>
                </c:pt>
                <c:pt idx="703">
                  <c:v>-1.5493789506172825E-2</c:v>
                </c:pt>
                <c:pt idx="704">
                  <c:v>-1.6021789506172831E-2</c:v>
                </c:pt>
                <c:pt idx="705">
                  <c:v>-1.5868789506172831E-2</c:v>
                </c:pt>
                <c:pt idx="706">
                  <c:v>-1.6199789506172832E-2</c:v>
                </c:pt>
                <c:pt idx="707">
                  <c:v>-1.4106789506172826E-2</c:v>
                </c:pt>
                <c:pt idx="708">
                  <c:v>-1.6127789506172826E-2</c:v>
                </c:pt>
                <c:pt idx="709">
                  <c:v>-1.4300789506172827E-2</c:v>
                </c:pt>
                <c:pt idx="710">
                  <c:v>-1.4429789506172824E-2</c:v>
                </c:pt>
                <c:pt idx="711">
                  <c:v>-1.6348789506172825E-2</c:v>
                </c:pt>
                <c:pt idx="712">
                  <c:v>-1.6997789506172825E-2</c:v>
                </c:pt>
                <c:pt idx="713">
                  <c:v>-1.3702789506172828E-2</c:v>
                </c:pt>
                <c:pt idx="714">
                  <c:v>-1.3768789506172828E-2</c:v>
                </c:pt>
                <c:pt idx="715">
                  <c:v>-1.4487789506172827E-2</c:v>
                </c:pt>
                <c:pt idx="716">
                  <c:v>-1.3556789506172831E-2</c:v>
                </c:pt>
                <c:pt idx="717">
                  <c:v>-1.389778950617283E-2</c:v>
                </c:pt>
                <c:pt idx="718">
                  <c:v>-1.3076789506172824E-2</c:v>
                </c:pt>
                <c:pt idx="719">
                  <c:v>-1.5304889506172826E-2</c:v>
                </c:pt>
                <c:pt idx="720">
                  <c:v>-1.4471889506172826E-2</c:v>
                </c:pt>
                <c:pt idx="721">
                  <c:v>-1.6382889506172831E-2</c:v>
                </c:pt>
                <c:pt idx="722">
                  <c:v>-1.3743789506172827E-2</c:v>
                </c:pt>
                <c:pt idx="723">
                  <c:v>-1.463178950617283E-2</c:v>
                </c:pt>
                <c:pt idx="724">
                  <c:v>-1.2106789506172824E-2</c:v>
                </c:pt>
                <c:pt idx="725">
                  <c:v>-1.4493789506172824E-2</c:v>
                </c:pt>
                <c:pt idx="726">
                  <c:v>-1.4526789506172828E-2</c:v>
                </c:pt>
                <c:pt idx="727">
                  <c:v>-1.4609789506172826E-2</c:v>
                </c:pt>
                <c:pt idx="728">
                  <c:v>-1.4450789506172828E-2</c:v>
                </c:pt>
                <c:pt idx="729">
                  <c:v>-1.3534789506172824E-2</c:v>
                </c:pt>
                <c:pt idx="730">
                  <c:v>-1.4933789506172825E-2</c:v>
                </c:pt>
                <c:pt idx="731">
                  <c:v>-1.473198950617283E-2</c:v>
                </c:pt>
                <c:pt idx="732">
                  <c:v>-1.383578950617283E-2</c:v>
                </c:pt>
                <c:pt idx="733">
                  <c:v>-1.5420989506172824E-2</c:v>
                </c:pt>
                <c:pt idx="734">
                  <c:v>-1.4818089506172827E-2</c:v>
                </c:pt>
                <c:pt idx="735">
                  <c:v>-1.2252789506172824E-2</c:v>
                </c:pt>
                <c:pt idx="736">
                  <c:v>-1.481738950617283E-2</c:v>
                </c:pt>
                <c:pt idx="737">
                  <c:v>-1.3383789506172831E-2</c:v>
                </c:pt>
                <c:pt idx="738">
                  <c:v>-1.3635789506172825E-2</c:v>
                </c:pt>
                <c:pt idx="739">
                  <c:v>-1.4049789506172824E-2</c:v>
                </c:pt>
                <c:pt idx="740">
                  <c:v>-1.2948789506172825E-2</c:v>
                </c:pt>
                <c:pt idx="741">
                  <c:v>-1.3547789506172829E-2</c:v>
                </c:pt>
                <c:pt idx="742">
                  <c:v>-1.303078950617283E-2</c:v>
                </c:pt>
                <c:pt idx="743">
                  <c:v>-1.4335789506172829E-2</c:v>
                </c:pt>
                <c:pt idx="744">
                  <c:v>-1.478778950617283E-2</c:v>
                </c:pt>
                <c:pt idx="745">
                  <c:v>-1.4934389506172829E-2</c:v>
                </c:pt>
                <c:pt idx="746">
                  <c:v>-1.3671789506172826E-2</c:v>
                </c:pt>
                <c:pt idx="747">
                  <c:v>-1.4264189506172828E-2</c:v>
                </c:pt>
                <c:pt idx="748">
                  <c:v>-1.5160789506172827E-2</c:v>
                </c:pt>
                <c:pt idx="749">
                  <c:v>-1.3801789506172828E-2</c:v>
                </c:pt>
                <c:pt idx="750">
                  <c:v>-1.350378950617283E-2</c:v>
                </c:pt>
                <c:pt idx="751">
                  <c:v>-1.4258789506172825E-2</c:v>
                </c:pt>
                <c:pt idx="752">
                  <c:v>-1.5097889506172826E-2</c:v>
                </c:pt>
                <c:pt idx="753">
                  <c:v>-1.2968789506172826E-2</c:v>
                </c:pt>
                <c:pt idx="754">
                  <c:v>-1.344978950617283E-2</c:v>
                </c:pt>
                <c:pt idx="755">
                  <c:v>-1.357478950617283E-2</c:v>
                </c:pt>
                <c:pt idx="756">
                  <c:v>-1.331678950617283E-2</c:v>
                </c:pt>
                <c:pt idx="757">
                  <c:v>-1.5417789506172831E-2</c:v>
                </c:pt>
                <c:pt idx="758">
                  <c:v>-1.4164789506172825E-2</c:v>
                </c:pt>
                <c:pt idx="759">
                  <c:v>-1.4142789506172825E-2</c:v>
                </c:pt>
                <c:pt idx="760">
                  <c:v>-1.4156789506172831E-2</c:v>
                </c:pt>
                <c:pt idx="761">
                  <c:v>-1.4198789506172827E-2</c:v>
                </c:pt>
                <c:pt idx="762">
                  <c:v>-1.1390789506172826E-2</c:v>
                </c:pt>
                <c:pt idx="763">
                  <c:v>-1.1909789506172826E-2</c:v>
                </c:pt>
                <c:pt idx="764">
                  <c:v>-1.253478950617283E-2</c:v>
                </c:pt>
                <c:pt idx="765">
                  <c:v>-1.224778950617283E-2</c:v>
                </c:pt>
                <c:pt idx="766">
                  <c:v>-1.3578789506172825E-2</c:v>
                </c:pt>
                <c:pt idx="767">
                  <c:v>-1.1762789506172829E-2</c:v>
                </c:pt>
                <c:pt idx="768">
                  <c:v>-1.3344789506172829E-2</c:v>
                </c:pt>
                <c:pt idx="769">
                  <c:v>-1.2791789506172831E-2</c:v>
                </c:pt>
                <c:pt idx="770">
                  <c:v>-1.2915489506172826E-2</c:v>
                </c:pt>
                <c:pt idx="771">
                  <c:v>-1.4170789506172825E-2</c:v>
                </c:pt>
                <c:pt idx="772">
                  <c:v>-1.4718289506172827E-2</c:v>
                </c:pt>
                <c:pt idx="773">
                  <c:v>-1.5435989506172825E-2</c:v>
                </c:pt>
                <c:pt idx="774">
                  <c:v>-1.2255789506172825E-2</c:v>
                </c:pt>
                <c:pt idx="775">
                  <c:v>-1.4387789506172827E-2</c:v>
                </c:pt>
                <c:pt idx="776">
                  <c:v>-1.2099789506172827E-2</c:v>
                </c:pt>
                <c:pt idx="777">
                  <c:v>-1.3506789506172829E-2</c:v>
                </c:pt>
                <c:pt idx="778">
                  <c:v>-1.3034789506172827E-2</c:v>
                </c:pt>
                <c:pt idx="779">
                  <c:v>-1.3258789506172826E-2</c:v>
                </c:pt>
                <c:pt idx="780">
                  <c:v>-1.5190789506172829E-2</c:v>
                </c:pt>
                <c:pt idx="781">
                  <c:v>-1.2854789506172828E-2</c:v>
                </c:pt>
                <c:pt idx="782">
                  <c:v>-1.3612789506172828E-2</c:v>
                </c:pt>
                <c:pt idx="783">
                  <c:v>-1.2483789506172824E-2</c:v>
                </c:pt>
                <c:pt idx="784">
                  <c:v>-1.3270789506172831E-2</c:v>
                </c:pt>
                <c:pt idx="785">
                  <c:v>-1.2453789506172829E-2</c:v>
                </c:pt>
                <c:pt idx="786">
                  <c:v>-1.5074789506172831E-2</c:v>
                </c:pt>
                <c:pt idx="787">
                  <c:v>-1.3052789506172828E-2</c:v>
                </c:pt>
                <c:pt idx="788">
                  <c:v>-1.4541789506172825E-2</c:v>
                </c:pt>
                <c:pt idx="789">
                  <c:v>-1.2095789506172827E-2</c:v>
                </c:pt>
                <c:pt idx="790">
                  <c:v>-1.4793489506172826E-2</c:v>
                </c:pt>
                <c:pt idx="791">
                  <c:v>-1.355278950617283E-2</c:v>
                </c:pt>
                <c:pt idx="792">
                  <c:v>-1.341378950617283E-2</c:v>
                </c:pt>
                <c:pt idx="793">
                  <c:v>-1.2052789506172827E-2</c:v>
                </c:pt>
                <c:pt idx="794">
                  <c:v>-1.279978950617283E-2</c:v>
                </c:pt>
                <c:pt idx="795">
                  <c:v>-1.2429789506172826E-2</c:v>
                </c:pt>
                <c:pt idx="796">
                  <c:v>-1.3501789506172826E-2</c:v>
                </c:pt>
                <c:pt idx="797">
                  <c:v>-1.3236689506172825E-2</c:v>
                </c:pt>
                <c:pt idx="798">
                  <c:v>-1.334478950617283E-2</c:v>
                </c:pt>
                <c:pt idx="799">
                  <c:v>-1.2000789506172827E-2</c:v>
                </c:pt>
                <c:pt idx="800">
                  <c:v>-1.3820689506172826E-2</c:v>
                </c:pt>
                <c:pt idx="801">
                  <c:v>-1.297278950617283E-2</c:v>
                </c:pt>
                <c:pt idx="802">
                  <c:v>-1.2242789506172828E-2</c:v>
                </c:pt>
                <c:pt idx="803">
                  <c:v>-1.4299389506172829E-2</c:v>
                </c:pt>
                <c:pt idx="804">
                  <c:v>-1.4406289506172827E-2</c:v>
                </c:pt>
                <c:pt idx="805">
                  <c:v>-1.3894089506172826E-2</c:v>
                </c:pt>
                <c:pt idx="806">
                  <c:v>-1.4548089506172828E-2</c:v>
                </c:pt>
                <c:pt idx="807">
                  <c:v>-1.4478089506172827E-2</c:v>
                </c:pt>
                <c:pt idx="808">
                  <c:v>-1.396088950617283E-2</c:v>
                </c:pt>
                <c:pt idx="809">
                  <c:v>-1.3505789506172827E-2</c:v>
                </c:pt>
                <c:pt idx="810">
                  <c:v>-1.1752789506172829E-2</c:v>
                </c:pt>
                <c:pt idx="811">
                  <c:v>-1.1392789506172828E-2</c:v>
                </c:pt>
                <c:pt idx="812">
                  <c:v>-1.1309789506172827E-2</c:v>
                </c:pt>
                <c:pt idx="813">
                  <c:v>-1.156278950617283E-2</c:v>
                </c:pt>
                <c:pt idx="814">
                  <c:v>-1.2143789506172828E-2</c:v>
                </c:pt>
                <c:pt idx="815">
                  <c:v>-1.2494789506172827E-2</c:v>
                </c:pt>
                <c:pt idx="816">
                  <c:v>-1.1983789506172828E-2</c:v>
                </c:pt>
                <c:pt idx="817">
                  <c:v>-1.330768950617283E-2</c:v>
                </c:pt>
                <c:pt idx="818">
                  <c:v>-1.2081789506172825E-2</c:v>
                </c:pt>
                <c:pt idx="819">
                  <c:v>-1.2705589506172829E-2</c:v>
                </c:pt>
                <c:pt idx="820">
                  <c:v>-1.3862489506172831E-2</c:v>
                </c:pt>
                <c:pt idx="821">
                  <c:v>-1.2913789506172828E-2</c:v>
                </c:pt>
                <c:pt idx="822">
                  <c:v>-1.2921989506172826E-2</c:v>
                </c:pt>
                <c:pt idx="823">
                  <c:v>-1.3763789506172828E-2</c:v>
                </c:pt>
                <c:pt idx="824">
                  <c:v>-1.4453389506172826E-2</c:v>
                </c:pt>
                <c:pt idx="825">
                  <c:v>-1.2532289506172831E-2</c:v>
                </c:pt>
                <c:pt idx="826">
                  <c:v>-1.3362089506172828E-2</c:v>
                </c:pt>
                <c:pt idx="827">
                  <c:v>-1.4312689506172826E-2</c:v>
                </c:pt>
                <c:pt idx="828">
                  <c:v>-1.368278950617283E-2</c:v>
                </c:pt>
                <c:pt idx="829">
                  <c:v>-1.3522489506172826E-2</c:v>
                </c:pt>
                <c:pt idx="830">
                  <c:v>-1.317218950617283E-2</c:v>
                </c:pt>
                <c:pt idx="831">
                  <c:v>-1.3889089506172826E-2</c:v>
                </c:pt>
                <c:pt idx="832">
                  <c:v>-1.2189789506172829E-2</c:v>
                </c:pt>
                <c:pt idx="833">
                  <c:v>-1.3300889506172829E-2</c:v>
                </c:pt>
                <c:pt idx="834">
                  <c:v>-1.1466789506172824E-2</c:v>
                </c:pt>
                <c:pt idx="835">
                  <c:v>-1.3339789506172827E-2</c:v>
                </c:pt>
                <c:pt idx="836">
                  <c:v>-1.418528950617283E-2</c:v>
                </c:pt>
                <c:pt idx="837">
                  <c:v>-1.4344589506172831E-2</c:v>
                </c:pt>
                <c:pt idx="838">
                  <c:v>-1.3266489506172829E-2</c:v>
                </c:pt>
                <c:pt idx="839">
                  <c:v>-1.345578950617283E-2</c:v>
                </c:pt>
                <c:pt idx="840">
                  <c:v>-1.2854789506172826E-2</c:v>
                </c:pt>
                <c:pt idx="841">
                  <c:v>-1.3358789506172825E-2</c:v>
                </c:pt>
                <c:pt idx="842">
                  <c:v>-1.3639789506172829E-2</c:v>
                </c:pt>
                <c:pt idx="843">
                  <c:v>-1.4241689506172826E-2</c:v>
                </c:pt>
                <c:pt idx="844">
                  <c:v>-1.4245789506172829E-2</c:v>
                </c:pt>
                <c:pt idx="845">
                  <c:v>-1.2958189506172831E-2</c:v>
                </c:pt>
                <c:pt idx="846">
                  <c:v>-1.2847789506172831E-2</c:v>
                </c:pt>
                <c:pt idx="847">
                  <c:v>-1.3433789506172829E-2</c:v>
                </c:pt>
                <c:pt idx="848">
                  <c:v>-1.5041789506172827E-2</c:v>
                </c:pt>
                <c:pt idx="849">
                  <c:v>-1.3735789506172831E-2</c:v>
                </c:pt>
                <c:pt idx="850">
                  <c:v>-1.3193789506172825E-2</c:v>
                </c:pt>
                <c:pt idx="851">
                  <c:v>-1.3516189506172829E-2</c:v>
                </c:pt>
                <c:pt idx="852">
                  <c:v>-1.3280789506172827E-2</c:v>
                </c:pt>
                <c:pt idx="853">
                  <c:v>-1.307178950617283E-2</c:v>
                </c:pt>
                <c:pt idx="854">
                  <c:v>-1.2350789506172829E-2</c:v>
                </c:pt>
                <c:pt idx="855">
                  <c:v>-1.3183789506172829E-2</c:v>
                </c:pt>
                <c:pt idx="856">
                  <c:v>-1.376378950617283E-2</c:v>
                </c:pt>
                <c:pt idx="857">
                  <c:v>-1.4200789506172831E-2</c:v>
                </c:pt>
                <c:pt idx="858">
                  <c:v>-1.3665789506172825E-2</c:v>
                </c:pt>
                <c:pt idx="859">
                  <c:v>-1.522778950617283E-2</c:v>
                </c:pt>
                <c:pt idx="860">
                  <c:v>-1.4124789506172825E-2</c:v>
                </c:pt>
                <c:pt idx="861">
                  <c:v>-1.3142789506172828E-2</c:v>
                </c:pt>
                <c:pt idx="862">
                  <c:v>-1.4015789506172827E-2</c:v>
                </c:pt>
                <c:pt idx="863">
                  <c:v>-1.3047789506172825E-2</c:v>
                </c:pt>
                <c:pt idx="864">
                  <c:v>-1.3799989506172828E-2</c:v>
                </c:pt>
                <c:pt idx="865">
                  <c:v>-1.2259989506172828E-2</c:v>
                </c:pt>
                <c:pt idx="866">
                  <c:v>-1.4647089506172824E-2</c:v>
                </c:pt>
                <c:pt idx="867">
                  <c:v>-1.3553789506172826E-2</c:v>
                </c:pt>
                <c:pt idx="868">
                  <c:v>-1.3501789506172824E-2</c:v>
                </c:pt>
                <c:pt idx="869">
                  <c:v>-1.4236789506172827E-2</c:v>
                </c:pt>
                <c:pt idx="870">
                  <c:v>-1.4575989506172827E-2</c:v>
                </c:pt>
                <c:pt idx="871">
                  <c:v>-1.3926789506172828E-2</c:v>
                </c:pt>
                <c:pt idx="872">
                  <c:v>-1.3270789506172829E-2</c:v>
                </c:pt>
                <c:pt idx="873">
                  <c:v>-1.3485789506172826E-2</c:v>
                </c:pt>
                <c:pt idx="874">
                  <c:v>-1.411778950617283E-2</c:v>
                </c:pt>
                <c:pt idx="875">
                  <c:v>-1.3525789506172826E-2</c:v>
                </c:pt>
                <c:pt idx="876">
                  <c:v>-1.3239789506172824E-2</c:v>
                </c:pt>
                <c:pt idx="877">
                  <c:v>-1.4316789506172829E-2</c:v>
                </c:pt>
                <c:pt idx="878">
                  <c:v>-1.4199789506172827E-2</c:v>
                </c:pt>
                <c:pt idx="879">
                  <c:v>-1.3878789506172828E-2</c:v>
                </c:pt>
                <c:pt idx="880">
                  <c:v>-1.4898789506172828E-2</c:v>
                </c:pt>
                <c:pt idx="881">
                  <c:v>-1.4947189506172829E-2</c:v>
                </c:pt>
                <c:pt idx="882">
                  <c:v>-1.3471789506172831E-2</c:v>
                </c:pt>
                <c:pt idx="883">
                  <c:v>-1.4613789506172826E-2</c:v>
                </c:pt>
                <c:pt idx="884">
                  <c:v>-1.495278950617283E-2</c:v>
                </c:pt>
                <c:pt idx="885">
                  <c:v>-1.4266789506172826E-2</c:v>
                </c:pt>
                <c:pt idx="886">
                  <c:v>-1.4258789506172825E-2</c:v>
                </c:pt>
                <c:pt idx="887">
                  <c:v>-1.471778950617283E-2</c:v>
                </c:pt>
                <c:pt idx="888">
                  <c:v>-1.5037489506172829E-2</c:v>
                </c:pt>
                <c:pt idx="889">
                  <c:v>-1.4158789506172824E-2</c:v>
                </c:pt>
                <c:pt idx="890">
                  <c:v>-1.4473789506172828E-2</c:v>
                </c:pt>
                <c:pt idx="891">
                  <c:v>-1.6056789506172828E-2</c:v>
                </c:pt>
                <c:pt idx="892">
                  <c:v>-1.4840789506172828E-2</c:v>
                </c:pt>
                <c:pt idx="893">
                  <c:v>-1.2802789506172828E-2</c:v>
                </c:pt>
                <c:pt idx="894">
                  <c:v>-1.5117789506172831E-2</c:v>
                </c:pt>
                <c:pt idx="895">
                  <c:v>-1.4234789506172827E-2</c:v>
                </c:pt>
                <c:pt idx="896">
                  <c:v>-1.5483789506172829E-2</c:v>
                </c:pt>
                <c:pt idx="897">
                  <c:v>-1.508248950617283E-2</c:v>
                </c:pt>
                <c:pt idx="898">
                  <c:v>-1.4116389506172826E-2</c:v>
                </c:pt>
                <c:pt idx="899">
                  <c:v>-1.5330989506172827E-2</c:v>
                </c:pt>
                <c:pt idx="900">
                  <c:v>-1.4708489506172831E-2</c:v>
                </c:pt>
                <c:pt idx="901">
                  <c:v>-1.5614089506172829E-2</c:v>
                </c:pt>
                <c:pt idx="902">
                  <c:v>-1.6319089506172828E-2</c:v>
                </c:pt>
                <c:pt idx="903">
                  <c:v>-1.3734789506172825E-2</c:v>
                </c:pt>
                <c:pt idx="904">
                  <c:v>-1.2622789506172828E-2</c:v>
                </c:pt>
                <c:pt idx="905">
                  <c:v>-1.2937789506172824E-2</c:v>
                </c:pt>
                <c:pt idx="906">
                  <c:v>-1.506878950617283E-2</c:v>
                </c:pt>
                <c:pt idx="907">
                  <c:v>-1.3969789506172826E-2</c:v>
                </c:pt>
                <c:pt idx="908">
                  <c:v>-1.2512789506172826E-2</c:v>
                </c:pt>
                <c:pt idx="909">
                  <c:v>-1.4524789506172829E-2</c:v>
                </c:pt>
                <c:pt idx="910">
                  <c:v>-1.3571789506172825E-2</c:v>
                </c:pt>
                <c:pt idx="911">
                  <c:v>-1.4266489506172828E-2</c:v>
                </c:pt>
                <c:pt idx="912">
                  <c:v>-1.4827789506172827E-2</c:v>
                </c:pt>
                <c:pt idx="913">
                  <c:v>-1.5446889506172828E-2</c:v>
                </c:pt>
                <c:pt idx="914">
                  <c:v>-1.4851989506172829E-2</c:v>
                </c:pt>
                <c:pt idx="915">
                  <c:v>-1.3574789506172824E-2</c:v>
                </c:pt>
                <c:pt idx="916">
                  <c:v>-1.3128589506172829E-2</c:v>
                </c:pt>
                <c:pt idx="917">
                  <c:v>-1.5119789506172829E-2</c:v>
                </c:pt>
                <c:pt idx="918">
                  <c:v>-1.5649789506172823E-2</c:v>
                </c:pt>
                <c:pt idx="919">
                  <c:v>-1.3552789506172827E-2</c:v>
                </c:pt>
                <c:pt idx="920">
                  <c:v>-1.4752789506172828E-2</c:v>
                </c:pt>
                <c:pt idx="921">
                  <c:v>-1.6668989506172828E-2</c:v>
                </c:pt>
                <c:pt idx="922">
                  <c:v>-1.3868289506172828E-2</c:v>
                </c:pt>
                <c:pt idx="923">
                  <c:v>-1.5797789506172829E-2</c:v>
                </c:pt>
                <c:pt idx="924">
                  <c:v>-1.3711289506172827E-2</c:v>
                </c:pt>
                <c:pt idx="925">
                  <c:v>-1.7054789506172827E-2</c:v>
                </c:pt>
                <c:pt idx="926">
                  <c:v>-1.467178950617283E-2</c:v>
                </c:pt>
                <c:pt idx="927">
                  <c:v>-1.4444789506172829E-2</c:v>
                </c:pt>
                <c:pt idx="928">
                  <c:v>-1.6797789506172826E-2</c:v>
                </c:pt>
                <c:pt idx="929">
                  <c:v>-1.6842789506172823E-2</c:v>
                </c:pt>
                <c:pt idx="930">
                  <c:v>-1.8430289506172828E-2</c:v>
                </c:pt>
                <c:pt idx="931">
                  <c:v>-1.6520689506172831E-2</c:v>
                </c:pt>
                <c:pt idx="932">
                  <c:v>-1.5560789506172824E-2</c:v>
                </c:pt>
                <c:pt idx="933">
                  <c:v>-1.6603789506172827E-2</c:v>
                </c:pt>
                <c:pt idx="934">
                  <c:v>-1.6733789506172825E-2</c:v>
                </c:pt>
                <c:pt idx="935">
                  <c:v>-1.6075789506172826E-2</c:v>
                </c:pt>
                <c:pt idx="936">
                  <c:v>-1.6061789506172826E-2</c:v>
                </c:pt>
                <c:pt idx="937">
                  <c:v>-1.7652989506172827E-2</c:v>
                </c:pt>
                <c:pt idx="938">
                  <c:v>-1.6830789506172828E-2</c:v>
                </c:pt>
                <c:pt idx="939">
                  <c:v>-1.6653789506172828E-2</c:v>
                </c:pt>
                <c:pt idx="940">
                  <c:v>-1.6973789506172825E-2</c:v>
                </c:pt>
                <c:pt idx="941">
                  <c:v>-1.6503789506172827E-2</c:v>
                </c:pt>
                <c:pt idx="942">
                  <c:v>-1.738258950617283E-2</c:v>
                </c:pt>
                <c:pt idx="943">
                  <c:v>-1.760928950617283E-2</c:v>
                </c:pt>
                <c:pt idx="944">
                  <c:v>-1.642088950617283E-2</c:v>
                </c:pt>
                <c:pt idx="945">
                  <c:v>-1.7279789506172826E-2</c:v>
                </c:pt>
                <c:pt idx="946">
                  <c:v>-1.5763789506172826E-2</c:v>
                </c:pt>
                <c:pt idx="947">
                  <c:v>-1.627078950617283E-2</c:v>
                </c:pt>
                <c:pt idx="948">
                  <c:v>-1.753268950617283E-2</c:v>
                </c:pt>
                <c:pt idx="949">
                  <c:v>-1.7614289506172831E-2</c:v>
                </c:pt>
                <c:pt idx="950">
                  <c:v>-1.6620789506172823E-2</c:v>
                </c:pt>
                <c:pt idx="951">
                  <c:v>-1.775648950617283E-2</c:v>
                </c:pt>
                <c:pt idx="952">
                  <c:v>-1.8482289506172832E-2</c:v>
                </c:pt>
                <c:pt idx="953">
                  <c:v>-1.740358950617283E-2</c:v>
                </c:pt>
                <c:pt idx="954">
                  <c:v>-1.5645789506172826E-2</c:v>
                </c:pt>
                <c:pt idx="955">
                  <c:v>-1.7666789506172825E-2</c:v>
                </c:pt>
                <c:pt idx="956">
                  <c:v>-1.8162289506172831E-2</c:v>
                </c:pt>
                <c:pt idx="957">
                  <c:v>-1.8120789506172828E-2</c:v>
                </c:pt>
                <c:pt idx="958">
                  <c:v>-1.7013789506172827E-2</c:v>
                </c:pt>
                <c:pt idx="959">
                  <c:v>-1.7056789506172829E-2</c:v>
                </c:pt>
                <c:pt idx="960">
                  <c:v>-1.7169889506172827E-2</c:v>
                </c:pt>
                <c:pt idx="961">
                  <c:v>-1.8473889506172826E-2</c:v>
                </c:pt>
                <c:pt idx="962">
                  <c:v>-1.7068789506172827E-2</c:v>
                </c:pt>
                <c:pt idx="963">
                  <c:v>-1.7087789506172828E-2</c:v>
                </c:pt>
                <c:pt idx="964">
                  <c:v>-1.6934789506172825E-2</c:v>
                </c:pt>
                <c:pt idx="965">
                  <c:v>-1.6487989506172831E-2</c:v>
                </c:pt>
                <c:pt idx="966">
                  <c:v>-1.7575789506172827E-2</c:v>
                </c:pt>
                <c:pt idx="967">
                  <c:v>-1.7737389506172829E-2</c:v>
                </c:pt>
                <c:pt idx="968">
                  <c:v>-1.6783989506172832E-2</c:v>
                </c:pt>
                <c:pt idx="969">
                  <c:v>-1.6265789506172829E-2</c:v>
                </c:pt>
                <c:pt idx="970">
                  <c:v>-1.577478950617283E-2</c:v>
                </c:pt>
                <c:pt idx="971">
                  <c:v>-1.6171789506172828E-2</c:v>
                </c:pt>
                <c:pt idx="972">
                  <c:v>-1.755018950617283E-2</c:v>
                </c:pt>
                <c:pt idx="973">
                  <c:v>-1.6908789506172826E-2</c:v>
                </c:pt>
                <c:pt idx="974">
                  <c:v>-1.7257789506172828E-2</c:v>
                </c:pt>
                <c:pt idx="975">
                  <c:v>-1.7862289506172826E-2</c:v>
                </c:pt>
                <c:pt idx="976">
                  <c:v>-1.6876789506172826E-2</c:v>
                </c:pt>
                <c:pt idx="977">
                  <c:v>-1.6552789506172831E-2</c:v>
                </c:pt>
                <c:pt idx="978">
                  <c:v>-1.5860789506172826E-2</c:v>
                </c:pt>
                <c:pt idx="979">
                  <c:v>-1.5852789506172828E-2</c:v>
                </c:pt>
                <c:pt idx="980">
                  <c:v>-1.7533789506172827E-2</c:v>
                </c:pt>
                <c:pt idx="981">
                  <c:v>-1.7314389506172825E-2</c:v>
                </c:pt>
                <c:pt idx="982">
                  <c:v>-1.6811789506172826E-2</c:v>
                </c:pt>
                <c:pt idx="983">
                  <c:v>-1.6474789506172829E-2</c:v>
                </c:pt>
                <c:pt idx="984">
                  <c:v>-1.646878950617283E-2</c:v>
                </c:pt>
                <c:pt idx="985">
                  <c:v>-1.8802789506172826E-2</c:v>
                </c:pt>
                <c:pt idx="986">
                  <c:v>-1.5277789506172826E-2</c:v>
                </c:pt>
                <c:pt idx="987">
                  <c:v>-1.6852789506172826E-2</c:v>
                </c:pt>
                <c:pt idx="988">
                  <c:v>-1.7466789506172826E-2</c:v>
                </c:pt>
                <c:pt idx="989">
                  <c:v>-1.7147789506172826E-2</c:v>
                </c:pt>
                <c:pt idx="990">
                  <c:v>-1.7428789506172833E-2</c:v>
                </c:pt>
                <c:pt idx="991">
                  <c:v>-1.5266789506172829E-2</c:v>
                </c:pt>
                <c:pt idx="992">
                  <c:v>-1.6194789506172827E-2</c:v>
                </c:pt>
                <c:pt idx="993">
                  <c:v>-1.6985789506172827E-2</c:v>
                </c:pt>
                <c:pt idx="994">
                  <c:v>-1.6547789506172826E-2</c:v>
                </c:pt>
                <c:pt idx="995">
                  <c:v>-1.8190789506172825E-2</c:v>
                </c:pt>
                <c:pt idx="996">
                  <c:v>-1.7948789506172833E-2</c:v>
                </c:pt>
                <c:pt idx="997">
                  <c:v>-1.7422689506172827E-2</c:v>
                </c:pt>
                <c:pt idx="998">
                  <c:v>-1.8155889506172827E-2</c:v>
                </c:pt>
                <c:pt idx="999">
                  <c:v>-1.7171789506172829E-2</c:v>
                </c:pt>
                <c:pt idx="1000">
                  <c:v>-1.6797889506172829E-2</c:v>
                </c:pt>
                <c:pt idx="1001">
                  <c:v>-1.8467489506172823E-2</c:v>
                </c:pt>
                <c:pt idx="1002">
                  <c:v>-1.5112789506172824E-2</c:v>
                </c:pt>
                <c:pt idx="1003">
                  <c:v>-1.7114789506172831E-2</c:v>
                </c:pt>
                <c:pt idx="1004">
                  <c:v>-1.7974489506172826E-2</c:v>
                </c:pt>
                <c:pt idx="1005">
                  <c:v>-1.6210789506172829E-2</c:v>
                </c:pt>
                <c:pt idx="1006">
                  <c:v>-1.766058950617283E-2</c:v>
                </c:pt>
                <c:pt idx="1007">
                  <c:v>-1.871108950617283E-2</c:v>
                </c:pt>
                <c:pt idx="1008">
                  <c:v>-1.8072689506172822E-2</c:v>
                </c:pt>
                <c:pt idx="1009">
                  <c:v>-1.6921789506172832E-2</c:v>
                </c:pt>
                <c:pt idx="1010">
                  <c:v>-1.7458789506172828E-2</c:v>
                </c:pt>
                <c:pt idx="1011">
                  <c:v>-1.8842389506172827E-2</c:v>
                </c:pt>
                <c:pt idx="1012">
                  <c:v>-1.6965789506172824E-2</c:v>
                </c:pt>
                <c:pt idx="1013">
                  <c:v>-1.8882789506172826E-2</c:v>
                </c:pt>
                <c:pt idx="1014">
                  <c:v>-1.6431089506172829E-2</c:v>
                </c:pt>
                <c:pt idx="1015">
                  <c:v>-1.7566789506172832E-2</c:v>
                </c:pt>
                <c:pt idx="1016">
                  <c:v>-1.7595789506172826E-2</c:v>
                </c:pt>
                <c:pt idx="1017">
                  <c:v>-1.7067789506172826E-2</c:v>
                </c:pt>
                <c:pt idx="1018">
                  <c:v>-1.5473789506172829E-2</c:v>
                </c:pt>
                <c:pt idx="1019">
                  <c:v>-1.7522189506172826E-2</c:v>
                </c:pt>
                <c:pt idx="1020">
                  <c:v>-1.8192489506172829E-2</c:v>
                </c:pt>
                <c:pt idx="1021">
                  <c:v>-1.9607089506172831E-2</c:v>
                </c:pt>
                <c:pt idx="1022">
                  <c:v>-1.7394789506172827E-2</c:v>
                </c:pt>
                <c:pt idx="1023">
                  <c:v>-1.8589789506172828E-2</c:v>
                </c:pt>
                <c:pt idx="1024">
                  <c:v>-1.7845789506172827E-2</c:v>
                </c:pt>
                <c:pt idx="1025">
                  <c:v>-1.8682189506172828E-2</c:v>
                </c:pt>
                <c:pt idx="1026">
                  <c:v>-1.8745589506172826E-2</c:v>
                </c:pt>
                <c:pt idx="1027">
                  <c:v>-1.7051689506172828E-2</c:v>
                </c:pt>
                <c:pt idx="1028">
                  <c:v>-1.7500989506172831E-2</c:v>
                </c:pt>
                <c:pt idx="1029">
                  <c:v>-1.7828789506172824E-2</c:v>
                </c:pt>
                <c:pt idx="1030">
                  <c:v>-1.8236789506172829E-2</c:v>
                </c:pt>
                <c:pt idx="1031">
                  <c:v>-1.7748789506172827E-2</c:v>
                </c:pt>
                <c:pt idx="1032">
                  <c:v>-1.7372689506172826E-2</c:v>
                </c:pt>
                <c:pt idx="1033">
                  <c:v>-1.8384589506172826E-2</c:v>
                </c:pt>
                <c:pt idx="1034">
                  <c:v>-1.7645389506172823E-2</c:v>
                </c:pt>
                <c:pt idx="1035">
                  <c:v>-1.7223489506172827E-2</c:v>
                </c:pt>
                <c:pt idx="1036">
                  <c:v>-1.8050589506172828E-2</c:v>
                </c:pt>
                <c:pt idx="1037">
                  <c:v>-1.6993789506172825E-2</c:v>
                </c:pt>
                <c:pt idx="1038">
                  <c:v>-1.7773789506172828E-2</c:v>
                </c:pt>
                <c:pt idx="1039">
                  <c:v>-1.7215889506172827E-2</c:v>
                </c:pt>
                <c:pt idx="1040">
                  <c:v>-1.8672689506172832E-2</c:v>
                </c:pt>
                <c:pt idx="1041">
                  <c:v>-1.8194889506172825E-2</c:v>
                </c:pt>
                <c:pt idx="1042">
                  <c:v>-1.8007489506172827E-2</c:v>
                </c:pt>
                <c:pt idx="1043">
                  <c:v>-1.6736389506172823E-2</c:v>
                </c:pt>
                <c:pt idx="1044">
                  <c:v>-1.6601189506172828E-2</c:v>
                </c:pt>
                <c:pt idx="1045">
                  <c:v>-1.6843789506172831E-2</c:v>
                </c:pt>
                <c:pt idx="1046">
                  <c:v>-1.6290489506172831E-2</c:v>
                </c:pt>
                <c:pt idx="1047">
                  <c:v>-1.8057189506172827E-2</c:v>
                </c:pt>
                <c:pt idx="1048">
                  <c:v>-1.838158950617283E-2</c:v>
                </c:pt>
                <c:pt idx="1049">
                  <c:v>-1.8134289506172827E-2</c:v>
                </c:pt>
                <c:pt idx="1050">
                  <c:v>-1.6818589506172831E-2</c:v>
                </c:pt>
                <c:pt idx="1051">
                  <c:v>-1.7325389506172829E-2</c:v>
                </c:pt>
                <c:pt idx="1052">
                  <c:v>-1.7148889506172826E-2</c:v>
                </c:pt>
                <c:pt idx="1053">
                  <c:v>-1.7428889506172825E-2</c:v>
                </c:pt>
                <c:pt idx="1054">
                  <c:v>-1.7928389506172829E-2</c:v>
                </c:pt>
                <c:pt idx="1055">
                  <c:v>-1.6574589506172827E-2</c:v>
                </c:pt>
                <c:pt idx="1056">
                  <c:v>-1.7416289506172827E-2</c:v>
                </c:pt>
                <c:pt idx="1057">
                  <c:v>-1.8161389506172829E-2</c:v>
                </c:pt>
                <c:pt idx="1058">
                  <c:v>-1.8042789506172826E-2</c:v>
                </c:pt>
                <c:pt idx="1059">
                  <c:v>-1.8200989506172827E-2</c:v>
                </c:pt>
                <c:pt idx="1060">
                  <c:v>-1.7333489506172826E-2</c:v>
                </c:pt>
                <c:pt idx="1061">
                  <c:v>-1.6759989506172829E-2</c:v>
                </c:pt>
                <c:pt idx="1062">
                  <c:v>-1.8574589506172828E-2</c:v>
                </c:pt>
                <c:pt idx="1063">
                  <c:v>-1.7344489506172827E-2</c:v>
                </c:pt>
                <c:pt idx="1064">
                  <c:v>-1.6575289506172826E-2</c:v>
                </c:pt>
                <c:pt idx="1065">
                  <c:v>-1.6137789506172825E-2</c:v>
                </c:pt>
                <c:pt idx="1066">
                  <c:v>-1.7604289506172825E-2</c:v>
                </c:pt>
                <c:pt idx="1067">
                  <c:v>-1.6921489506172824E-2</c:v>
                </c:pt>
                <c:pt idx="1068">
                  <c:v>-1.7560489506172824E-2</c:v>
                </c:pt>
                <c:pt idx="1069">
                  <c:v>-1.7001789506172826E-2</c:v>
                </c:pt>
                <c:pt idx="1070">
                  <c:v>-1.7601889506172828E-2</c:v>
                </c:pt>
                <c:pt idx="1071">
                  <c:v>-1.794048950617283E-2</c:v>
                </c:pt>
                <c:pt idx="1072">
                  <c:v>-1.8258889506172826E-2</c:v>
                </c:pt>
                <c:pt idx="1073">
                  <c:v>-1.6728289506172826E-2</c:v>
                </c:pt>
                <c:pt idx="1074">
                  <c:v>-1.6049589506172829E-2</c:v>
                </c:pt>
                <c:pt idx="1075">
                  <c:v>-1.6289189506172828E-2</c:v>
                </c:pt>
                <c:pt idx="1076">
                  <c:v>-1.6400289506172824E-2</c:v>
                </c:pt>
                <c:pt idx="1077">
                  <c:v>-1.6647889506172825E-2</c:v>
                </c:pt>
                <c:pt idx="1078">
                  <c:v>-1.6969989506172827E-2</c:v>
                </c:pt>
                <c:pt idx="1079">
                  <c:v>-1.6318989506172825E-2</c:v>
                </c:pt>
                <c:pt idx="1080">
                  <c:v>-1.6599889506172825E-2</c:v>
                </c:pt>
                <c:pt idx="1081">
                  <c:v>-1.623278950617283E-2</c:v>
                </c:pt>
                <c:pt idx="1082">
                  <c:v>-1.6741389506172825E-2</c:v>
                </c:pt>
                <c:pt idx="1083">
                  <c:v>-1.6914889506172825E-2</c:v>
                </c:pt>
                <c:pt idx="1084">
                  <c:v>-1.6490589506172829E-2</c:v>
                </c:pt>
                <c:pt idx="1085">
                  <c:v>-1.6224889506172832E-2</c:v>
                </c:pt>
                <c:pt idx="1086">
                  <c:v>-1.5324289506172825E-2</c:v>
                </c:pt>
                <c:pt idx="1087">
                  <c:v>-1.5332189506172825E-2</c:v>
                </c:pt>
                <c:pt idx="1088">
                  <c:v>-1.5102989506172828E-2</c:v>
                </c:pt>
                <c:pt idx="1089">
                  <c:v>-1.6465089506172825E-2</c:v>
                </c:pt>
                <c:pt idx="1090">
                  <c:v>-1.6512489506172824E-2</c:v>
                </c:pt>
                <c:pt idx="1091">
                  <c:v>-1.6559389506172827E-2</c:v>
                </c:pt>
                <c:pt idx="1092">
                  <c:v>-1.5540289506172832E-2</c:v>
                </c:pt>
                <c:pt idx="1093">
                  <c:v>-1.6971489506172832E-2</c:v>
                </c:pt>
                <c:pt idx="1094">
                  <c:v>-1.681298950617283E-2</c:v>
                </c:pt>
                <c:pt idx="1095">
                  <c:v>-1.5480789506172828E-2</c:v>
                </c:pt>
                <c:pt idx="1096">
                  <c:v>-1.5158789506172827E-2</c:v>
                </c:pt>
                <c:pt idx="1097">
                  <c:v>-1.6074789506172825E-2</c:v>
                </c:pt>
                <c:pt idx="1098">
                  <c:v>-1.6333389506172823E-2</c:v>
                </c:pt>
                <c:pt idx="1099">
                  <c:v>-1.6566089506172832E-2</c:v>
                </c:pt>
                <c:pt idx="1100">
                  <c:v>-1.6167889506172824E-2</c:v>
                </c:pt>
                <c:pt idx="1101">
                  <c:v>-1.6577789506172828E-2</c:v>
                </c:pt>
                <c:pt idx="1102">
                  <c:v>-1.6113889506172825E-2</c:v>
                </c:pt>
                <c:pt idx="1103">
                  <c:v>-1.5407789506172827E-2</c:v>
                </c:pt>
                <c:pt idx="1104">
                  <c:v>-1.5400189506172826E-2</c:v>
                </c:pt>
                <c:pt idx="1105">
                  <c:v>-1.4789889506172826E-2</c:v>
                </c:pt>
                <c:pt idx="1106">
                  <c:v>-1.6146889506172827E-2</c:v>
                </c:pt>
                <c:pt idx="1107">
                  <c:v>-1.5627589506172823E-2</c:v>
                </c:pt>
                <c:pt idx="1108">
                  <c:v>-1.6348789506172828E-2</c:v>
                </c:pt>
                <c:pt idx="1109">
                  <c:v>-1.5114489506172824E-2</c:v>
                </c:pt>
                <c:pt idx="1110">
                  <c:v>-1.5494389506172828E-2</c:v>
                </c:pt>
                <c:pt idx="1111">
                  <c:v>-1.4988389506172829E-2</c:v>
                </c:pt>
                <c:pt idx="1112">
                  <c:v>-1.4746689506172824E-2</c:v>
                </c:pt>
                <c:pt idx="1113">
                  <c:v>-1.5699289506172824E-2</c:v>
                </c:pt>
                <c:pt idx="1114">
                  <c:v>-1.6410789506172824E-2</c:v>
                </c:pt>
                <c:pt idx="1115">
                  <c:v>-1.613768950617283E-2</c:v>
                </c:pt>
                <c:pt idx="1116">
                  <c:v>-1.6868989506172827E-2</c:v>
                </c:pt>
                <c:pt idx="1117">
                  <c:v>-1.5336489506172829E-2</c:v>
                </c:pt>
                <c:pt idx="1118">
                  <c:v>-1.5703789506172829E-2</c:v>
                </c:pt>
                <c:pt idx="1119">
                  <c:v>-1.3457789506172829E-2</c:v>
                </c:pt>
                <c:pt idx="1120">
                  <c:v>-1.5249789506172826E-2</c:v>
                </c:pt>
                <c:pt idx="1121">
                  <c:v>-1.5852889506172828E-2</c:v>
                </c:pt>
                <c:pt idx="1122">
                  <c:v>-1.5679089506172826E-2</c:v>
                </c:pt>
                <c:pt idx="1123">
                  <c:v>-1.5036989506172832E-2</c:v>
                </c:pt>
                <c:pt idx="1124">
                  <c:v>-1.4340889506172828E-2</c:v>
                </c:pt>
                <c:pt idx="1125">
                  <c:v>-1.5173789506172824E-2</c:v>
                </c:pt>
                <c:pt idx="1126">
                  <c:v>-1.5883689506172832E-2</c:v>
                </c:pt>
                <c:pt idx="1127">
                  <c:v>-1.5099789506172826E-2</c:v>
                </c:pt>
                <c:pt idx="1128">
                  <c:v>-1.5877689506172826E-2</c:v>
                </c:pt>
                <c:pt idx="1129">
                  <c:v>-1.4841589506172828E-2</c:v>
                </c:pt>
                <c:pt idx="1130">
                  <c:v>-1.4494789506172827E-2</c:v>
                </c:pt>
                <c:pt idx="1131">
                  <c:v>-1.4978089506172826E-2</c:v>
                </c:pt>
                <c:pt idx="1132">
                  <c:v>-1.6302089506172828E-2</c:v>
                </c:pt>
                <c:pt idx="1133">
                  <c:v>-1.4977389506172827E-2</c:v>
                </c:pt>
                <c:pt idx="1134">
                  <c:v>-1.5264789506172825E-2</c:v>
                </c:pt>
                <c:pt idx="1135">
                  <c:v>-1.4776289506172826E-2</c:v>
                </c:pt>
                <c:pt idx="1136">
                  <c:v>-1.5083589506172827E-2</c:v>
                </c:pt>
                <c:pt idx="1137">
                  <c:v>-1.5049089506172824E-2</c:v>
                </c:pt>
                <c:pt idx="1138">
                  <c:v>-1.4427089506172832E-2</c:v>
                </c:pt>
                <c:pt idx="1139">
                  <c:v>-1.434938950617283E-2</c:v>
                </c:pt>
                <c:pt idx="1140">
                  <c:v>-1.4030589506172831E-2</c:v>
                </c:pt>
                <c:pt idx="1141">
                  <c:v>-1.4374389506172829E-2</c:v>
                </c:pt>
                <c:pt idx="1142">
                  <c:v>-1.3841989506172825E-2</c:v>
                </c:pt>
                <c:pt idx="1143">
                  <c:v>-1.4426389506172829E-2</c:v>
                </c:pt>
                <c:pt idx="1144">
                  <c:v>-1.4921989506172829E-2</c:v>
                </c:pt>
                <c:pt idx="1145">
                  <c:v>-1.6139789506172827E-2</c:v>
                </c:pt>
                <c:pt idx="1146">
                  <c:v>-1.6039089506172829E-2</c:v>
                </c:pt>
                <c:pt idx="1147">
                  <c:v>-1.556448950617283E-2</c:v>
                </c:pt>
                <c:pt idx="1148">
                  <c:v>-1.4052589506172825E-2</c:v>
                </c:pt>
                <c:pt idx="1149">
                  <c:v>-1.4892589506172827E-2</c:v>
                </c:pt>
                <c:pt idx="1150">
                  <c:v>-1.5042489506172827E-2</c:v>
                </c:pt>
                <c:pt idx="1151">
                  <c:v>-1.4029289506172828E-2</c:v>
                </c:pt>
                <c:pt idx="1152">
                  <c:v>-1.4713589506172825E-2</c:v>
                </c:pt>
                <c:pt idx="1153">
                  <c:v>-1.501178950617283E-2</c:v>
                </c:pt>
                <c:pt idx="1154">
                  <c:v>-1.3160589506172824E-2</c:v>
                </c:pt>
                <c:pt idx="1155">
                  <c:v>-1.295728950617283E-2</c:v>
                </c:pt>
                <c:pt idx="1156">
                  <c:v>-1.3707089506172825E-2</c:v>
                </c:pt>
                <c:pt idx="1157">
                  <c:v>-1.4236489506172824E-2</c:v>
                </c:pt>
                <c:pt idx="1158">
                  <c:v>-1.4096389506172828E-2</c:v>
                </c:pt>
                <c:pt idx="1159">
                  <c:v>-1.444578950617283E-2</c:v>
                </c:pt>
                <c:pt idx="1160">
                  <c:v>-1.3805689506172831E-2</c:v>
                </c:pt>
                <c:pt idx="1161">
                  <c:v>-1.2203589506172828E-2</c:v>
                </c:pt>
                <c:pt idx="1162">
                  <c:v>-1.398188950617283E-2</c:v>
                </c:pt>
                <c:pt idx="1163">
                  <c:v>-1.3041789506172826E-2</c:v>
                </c:pt>
                <c:pt idx="1164">
                  <c:v>-1.3971089506172828E-2</c:v>
                </c:pt>
                <c:pt idx="1165">
                  <c:v>-1.3601589506172832E-2</c:v>
                </c:pt>
                <c:pt idx="1166">
                  <c:v>-1.4046389506172825E-2</c:v>
                </c:pt>
                <c:pt idx="1167">
                  <c:v>-1.2647789506172829E-2</c:v>
                </c:pt>
                <c:pt idx="1168">
                  <c:v>-1.4824489506172829E-2</c:v>
                </c:pt>
                <c:pt idx="1169">
                  <c:v>-1.5150789506172829E-2</c:v>
                </c:pt>
                <c:pt idx="1170">
                  <c:v>-1.4180089506172826E-2</c:v>
                </c:pt>
                <c:pt idx="1171">
                  <c:v>-1.4229089506172824E-2</c:v>
                </c:pt>
                <c:pt idx="1172">
                  <c:v>-1.2622489506172827E-2</c:v>
                </c:pt>
                <c:pt idx="1173">
                  <c:v>-1.3137989506172829E-2</c:v>
                </c:pt>
                <c:pt idx="1174">
                  <c:v>-1.3567989506172828E-2</c:v>
                </c:pt>
                <c:pt idx="1175">
                  <c:v>-1.3295189506172825E-2</c:v>
                </c:pt>
                <c:pt idx="1176">
                  <c:v>-1.3345289506172829E-2</c:v>
                </c:pt>
                <c:pt idx="1177">
                  <c:v>-1.2889689506172829E-2</c:v>
                </c:pt>
                <c:pt idx="1178">
                  <c:v>-1.2828689506172827E-2</c:v>
                </c:pt>
                <c:pt idx="1179">
                  <c:v>-1.2462289506172827E-2</c:v>
                </c:pt>
                <c:pt idx="1180">
                  <c:v>-1.3140989506172826E-2</c:v>
                </c:pt>
                <c:pt idx="1181">
                  <c:v>-1.3088089506172828E-2</c:v>
                </c:pt>
                <c:pt idx="1182">
                  <c:v>-1.3977989506172824E-2</c:v>
                </c:pt>
                <c:pt idx="1183">
                  <c:v>-1.3019589506172827E-2</c:v>
                </c:pt>
                <c:pt idx="1184">
                  <c:v>-1.2203989506172828E-2</c:v>
                </c:pt>
                <c:pt idx="1185">
                  <c:v>-1.3371689506172828E-2</c:v>
                </c:pt>
                <c:pt idx="1186">
                  <c:v>-1.4581689506172824E-2</c:v>
                </c:pt>
                <c:pt idx="1187">
                  <c:v>-1.3778389506172828E-2</c:v>
                </c:pt>
                <c:pt idx="1188">
                  <c:v>-1.4261189506172825E-2</c:v>
                </c:pt>
                <c:pt idx="1189">
                  <c:v>-1.3208689506172827E-2</c:v>
                </c:pt>
                <c:pt idx="1190">
                  <c:v>-1.2789689506172829E-2</c:v>
                </c:pt>
                <c:pt idx="1191">
                  <c:v>-1.2376389506172829E-2</c:v>
                </c:pt>
                <c:pt idx="1192">
                  <c:v>-1.1871589506172826E-2</c:v>
                </c:pt>
                <c:pt idx="1193">
                  <c:v>-1.2201089506172824E-2</c:v>
                </c:pt>
                <c:pt idx="1194">
                  <c:v>-1.3296789506172829E-2</c:v>
                </c:pt>
                <c:pt idx="1195">
                  <c:v>-1.225508950617283E-2</c:v>
                </c:pt>
                <c:pt idx="1196">
                  <c:v>-1.4246289506172828E-2</c:v>
                </c:pt>
                <c:pt idx="1197">
                  <c:v>-1.2645189506172824E-2</c:v>
                </c:pt>
                <c:pt idx="1198">
                  <c:v>-1.294118950617283E-2</c:v>
                </c:pt>
                <c:pt idx="1199">
                  <c:v>-1.2705989506172825E-2</c:v>
                </c:pt>
                <c:pt idx="1200">
                  <c:v>-1.1730889506172825E-2</c:v>
                </c:pt>
                <c:pt idx="1201">
                  <c:v>-1.3312789506172826E-2</c:v>
                </c:pt>
                <c:pt idx="1202">
                  <c:v>-1.2079989506172825E-2</c:v>
                </c:pt>
                <c:pt idx="1203">
                  <c:v>-1.241978950617283E-2</c:v>
                </c:pt>
                <c:pt idx="1204">
                  <c:v>-1.2728989506172827E-2</c:v>
                </c:pt>
                <c:pt idx="1205">
                  <c:v>-1.3927189506172825E-2</c:v>
                </c:pt>
                <c:pt idx="1206">
                  <c:v>-1.0986289506172829E-2</c:v>
                </c:pt>
                <c:pt idx="1207">
                  <c:v>-1.2629589506172826E-2</c:v>
                </c:pt>
                <c:pt idx="1208">
                  <c:v>-1.1637189506172827E-2</c:v>
                </c:pt>
                <c:pt idx="1209">
                  <c:v>-1.2981189506172825E-2</c:v>
                </c:pt>
                <c:pt idx="1210">
                  <c:v>-1.111698950617283E-2</c:v>
                </c:pt>
                <c:pt idx="1211">
                  <c:v>-1.3053589506172827E-2</c:v>
                </c:pt>
                <c:pt idx="1212">
                  <c:v>-1.2073089506172828E-2</c:v>
                </c:pt>
                <c:pt idx="1213">
                  <c:v>-1.271528950617283E-2</c:v>
                </c:pt>
                <c:pt idx="1214">
                  <c:v>-1.2584489506172825E-2</c:v>
                </c:pt>
                <c:pt idx="1215">
                  <c:v>-1.1686189506172829E-2</c:v>
                </c:pt>
                <c:pt idx="1216">
                  <c:v>-1.3413289506172829E-2</c:v>
                </c:pt>
                <c:pt idx="1217">
                  <c:v>-1.2483689506172825E-2</c:v>
                </c:pt>
                <c:pt idx="1218">
                  <c:v>-1.2448489506172828E-2</c:v>
                </c:pt>
                <c:pt idx="1219">
                  <c:v>-1.2782089506172831E-2</c:v>
                </c:pt>
                <c:pt idx="1220">
                  <c:v>-1.2687689506172826E-2</c:v>
                </c:pt>
                <c:pt idx="1221">
                  <c:v>-1.0749389506172824E-2</c:v>
                </c:pt>
                <c:pt idx="1222">
                  <c:v>-1.1770489506172824E-2</c:v>
                </c:pt>
                <c:pt idx="1223">
                  <c:v>-1.3758989506172825E-2</c:v>
                </c:pt>
                <c:pt idx="1224">
                  <c:v>-1.1577389506172826E-2</c:v>
                </c:pt>
                <c:pt idx="1225">
                  <c:v>-1.1330389506172829E-2</c:v>
                </c:pt>
                <c:pt idx="1226">
                  <c:v>-1.1637689506172826E-2</c:v>
                </c:pt>
                <c:pt idx="1227">
                  <c:v>-1.2145589506172828E-2</c:v>
                </c:pt>
                <c:pt idx="1228">
                  <c:v>-1.147738950617283E-2</c:v>
                </c:pt>
                <c:pt idx="1229">
                  <c:v>-1.2016489506172824E-2</c:v>
                </c:pt>
                <c:pt idx="1230">
                  <c:v>-1.1216189506172824E-2</c:v>
                </c:pt>
                <c:pt idx="1231">
                  <c:v>-9.9642895061728288E-3</c:v>
                </c:pt>
                <c:pt idx="1232">
                  <c:v>-9.273489506172827E-3</c:v>
                </c:pt>
                <c:pt idx="1233">
                  <c:v>-9.7862895061728294E-3</c:v>
                </c:pt>
                <c:pt idx="1234">
                  <c:v>-1.1137589506172827E-2</c:v>
                </c:pt>
                <c:pt idx="1235">
                  <c:v>-1.1292389506172829E-2</c:v>
                </c:pt>
                <c:pt idx="1236">
                  <c:v>-1.0514689506172827E-2</c:v>
                </c:pt>
                <c:pt idx="1237">
                  <c:v>-1.0366089506172831E-2</c:v>
                </c:pt>
                <c:pt idx="1238">
                  <c:v>-1.1900889506172825E-2</c:v>
                </c:pt>
                <c:pt idx="1239">
                  <c:v>-1.1384989506172826E-2</c:v>
                </c:pt>
                <c:pt idx="1240">
                  <c:v>-1.0905289506172828E-2</c:v>
                </c:pt>
                <c:pt idx="1241">
                  <c:v>-1.0690089506172831E-2</c:v>
                </c:pt>
                <c:pt idx="1242">
                  <c:v>-1.0743889506172827E-2</c:v>
                </c:pt>
                <c:pt idx="1243">
                  <c:v>-1.0078989506172828E-2</c:v>
                </c:pt>
                <c:pt idx="1244">
                  <c:v>-1.2453289506172827E-2</c:v>
                </c:pt>
                <c:pt idx="1245">
                  <c:v>-1.2269589506172828E-2</c:v>
                </c:pt>
                <c:pt idx="1246">
                  <c:v>-1.0704189506172827E-2</c:v>
                </c:pt>
                <c:pt idx="1247">
                  <c:v>-1.1796289506172827E-2</c:v>
                </c:pt>
                <c:pt idx="1248">
                  <c:v>-1.099048950617283E-2</c:v>
                </c:pt>
                <c:pt idx="1249">
                  <c:v>-9.0936895061728314E-3</c:v>
                </c:pt>
                <c:pt idx="1250">
                  <c:v>-9.8043895061728278E-3</c:v>
                </c:pt>
                <c:pt idx="1251">
                  <c:v>-1.064138950617283E-2</c:v>
                </c:pt>
                <c:pt idx="1252">
                  <c:v>-1.0077289506172829E-2</c:v>
                </c:pt>
                <c:pt idx="1253">
                  <c:v>-9.8595895061728243E-3</c:v>
                </c:pt>
                <c:pt idx="1254">
                  <c:v>-9.44618950617283E-3</c:v>
                </c:pt>
                <c:pt idx="1255">
                  <c:v>-1.0989289506172825E-2</c:v>
                </c:pt>
                <c:pt idx="1256">
                  <c:v>-8.7153895061728298E-3</c:v>
                </c:pt>
                <c:pt idx="1257">
                  <c:v>-9.4807895061728292E-3</c:v>
                </c:pt>
                <c:pt idx="1258">
                  <c:v>-9.2367895061728263E-3</c:v>
                </c:pt>
                <c:pt idx="1259">
                  <c:v>-9.5467895061728293E-3</c:v>
                </c:pt>
                <c:pt idx="1260">
                  <c:v>-1.108778950617283E-2</c:v>
                </c:pt>
                <c:pt idx="1261">
                  <c:v>-9.6481895061728273E-3</c:v>
                </c:pt>
                <c:pt idx="1262">
                  <c:v>-1.0219789506172826E-2</c:v>
                </c:pt>
                <c:pt idx="1263">
                  <c:v>-9.28758950617283E-3</c:v>
                </c:pt>
                <c:pt idx="1264">
                  <c:v>-7.9557895061728254E-3</c:v>
                </c:pt>
                <c:pt idx="1265">
                  <c:v>-9.2361895061728299E-3</c:v>
                </c:pt>
                <c:pt idx="1266">
                  <c:v>-1.1961289506172829E-2</c:v>
                </c:pt>
                <c:pt idx="1267">
                  <c:v>-9.8266895061728289E-3</c:v>
                </c:pt>
                <c:pt idx="1268">
                  <c:v>-9.5934895061728261E-3</c:v>
                </c:pt>
                <c:pt idx="1269">
                  <c:v>-9.6205895061728247E-3</c:v>
                </c:pt>
                <c:pt idx="1270">
                  <c:v>-9.5224895061728244E-3</c:v>
                </c:pt>
                <c:pt idx="1271">
                  <c:v>-1.0308689506172827E-2</c:v>
                </c:pt>
                <c:pt idx="1272">
                  <c:v>-9.1815895061728246E-3</c:v>
                </c:pt>
                <c:pt idx="1273">
                  <c:v>-8.8963895061728252E-3</c:v>
                </c:pt>
                <c:pt idx="1274">
                  <c:v>-8.6287895061728306E-3</c:v>
                </c:pt>
                <c:pt idx="1275">
                  <c:v>-9.8687895061728304E-3</c:v>
                </c:pt>
                <c:pt idx="1276">
                  <c:v>-9.9150895061728278E-3</c:v>
                </c:pt>
                <c:pt idx="1277">
                  <c:v>-9.4582895061728258E-3</c:v>
                </c:pt>
                <c:pt idx="1278">
                  <c:v>-1.0957289506172828E-2</c:v>
                </c:pt>
                <c:pt idx="1279">
                  <c:v>-1.1204389506172828E-2</c:v>
                </c:pt>
                <c:pt idx="1280">
                  <c:v>-9.9097895061728315E-3</c:v>
                </c:pt>
                <c:pt idx="1281">
                  <c:v>-8.7360895061728248E-3</c:v>
                </c:pt>
                <c:pt idx="1282">
                  <c:v>-1.0133889506172826E-2</c:v>
                </c:pt>
                <c:pt idx="1283">
                  <c:v>-1.051058950617283E-2</c:v>
                </c:pt>
                <c:pt idx="1284">
                  <c:v>-1.0102589506172831E-2</c:v>
                </c:pt>
                <c:pt idx="1285">
                  <c:v>-9.9371895061728249E-3</c:v>
                </c:pt>
                <c:pt idx="1286">
                  <c:v>-8.5207895061728302E-3</c:v>
                </c:pt>
                <c:pt idx="1287">
                  <c:v>-9.0734895061728282E-3</c:v>
                </c:pt>
                <c:pt idx="1288">
                  <c:v>-8.882989506172825E-3</c:v>
                </c:pt>
                <c:pt idx="1289">
                  <c:v>-8.8362895061728265E-3</c:v>
                </c:pt>
                <c:pt idx="1290">
                  <c:v>-9.0833895061728284E-3</c:v>
                </c:pt>
                <c:pt idx="1291">
                  <c:v>-1.1614989506172829E-2</c:v>
                </c:pt>
                <c:pt idx="1292">
                  <c:v>-9.50928950617283E-3</c:v>
                </c:pt>
                <c:pt idx="1293">
                  <c:v>-9.6137895061728269E-3</c:v>
                </c:pt>
                <c:pt idx="1294">
                  <c:v>-9.7968895061728289E-3</c:v>
                </c:pt>
                <c:pt idx="1295">
                  <c:v>-1.0342889506172827E-2</c:v>
                </c:pt>
                <c:pt idx="1296">
                  <c:v>-8.8449895061728269E-3</c:v>
                </c:pt>
                <c:pt idx="1297">
                  <c:v>-8.8897895061728262E-3</c:v>
                </c:pt>
                <c:pt idx="1298">
                  <c:v>-8.7352895061728296E-3</c:v>
                </c:pt>
                <c:pt idx="1299">
                  <c:v>-5.3467895061728304E-3</c:v>
                </c:pt>
                <c:pt idx="1300">
                  <c:v>8.6250104938271725E-3</c:v>
                </c:pt>
                <c:pt idx="1301">
                  <c:v>2.9710580493827174E-2</c:v>
                </c:pt>
                <c:pt idx="1302">
                  <c:v>2.9710510493827169E-2</c:v>
                </c:pt>
                <c:pt idx="1303">
                  <c:v>2.9710560493827174E-2</c:v>
                </c:pt>
                <c:pt idx="1304">
                  <c:v>-1.2558689506172827E-2</c:v>
                </c:pt>
                <c:pt idx="1305">
                  <c:v>-6.6587895061728242E-3</c:v>
                </c:pt>
                <c:pt idx="1306">
                  <c:v>-5.4007895061728289E-3</c:v>
                </c:pt>
                <c:pt idx="1307">
                  <c:v>-2.963789506172829E-3</c:v>
                </c:pt>
                <c:pt idx="1308">
                  <c:v>-1.0337895061728261E-3</c:v>
                </c:pt>
                <c:pt idx="1309">
                  <c:v>-1.7057895061728251E-3</c:v>
                </c:pt>
                <c:pt idx="1310">
                  <c:v>-3.836789506172826E-3</c:v>
                </c:pt>
                <c:pt idx="1311">
                  <c:v>-5.5977895061728299E-3</c:v>
                </c:pt>
                <c:pt idx="1312">
                  <c:v>-5.5827895061728253E-3</c:v>
                </c:pt>
                <c:pt idx="1313">
                  <c:v>-8.0010895061728305E-3</c:v>
                </c:pt>
                <c:pt idx="1314">
                  <c:v>-7.8146895061728255E-3</c:v>
                </c:pt>
                <c:pt idx="1315">
                  <c:v>-9.8894895061728307E-3</c:v>
                </c:pt>
                <c:pt idx="1316">
                  <c:v>-8.8065895061728242E-3</c:v>
                </c:pt>
                <c:pt idx="1317">
                  <c:v>-6.7428895061728278E-3</c:v>
                </c:pt>
                <c:pt idx="1318">
                  <c:v>-7.5181895061728291E-3</c:v>
                </c:pt>
                <c:pt idx="1319">
                  <c:v>-1.0609389506172828E-2</c:v>
                </c:pt>
                <c:pt idx="1320">
                  <c:v>-8.7755895061728314E-3</c:v>
                </c:pt>
                <c:pt idx="1321">
                  <c:v>-1.1088089506172828E-2</c:v>
                </c:pt>
                <c:pt idx="1322">
                  <c:v>-8.6531895061728262E-3</c:v>
                </c:pt>
                <c:pt idx="1323">
                  <c:v>-7.8606895061728264E-3</c:v>
                </c:pt>
                <c:pt idx="1324">
                  <c:v>-9.2066895061728247E-3</c:v>
                </c:pt>
                <c:pt idx="1325">
                  <c:v>-7.7483895061728255E-3</c:v>
                </c:pt>
                <c:pt idx="1326">
                  <c:v>-7.2782895061728262E-3</c:v>
                </c:pt>
                <c:pt idx="1327">
                  <c:v>-1.1232489506172828E-2</c:v>
                </c:pt>
                <c:pt idx="1328">
                  <c:v>-1.0578389506172826E-2</c:v>
                </c:pt>
                <c:pt idx="1329">
                  <c:v>-7.8092895061728316E-3</c:v>
                </c:pt>
                <c:pt idx="1330">
                  <c:v>-9.1599895061728262E-3</c:v>
                </c:pt>
                <c:pt idx="1331">
                  <c:v>-7.9426895061728269E-3</c:v>
                </c:pt>
                <c:pt idx="1332">
                  <c:v>-8.2862895061728281E-3</c:v>
                </c:pt>
                <c:pt idx="1333">
                  <c:v>-7.9977895061728276E-3</c:v>
                </c:pt>
                <c:pt idx="1334">
                  <c:v>-7.498389506172827E-3</c:v>
                </c:pt>
                <c:pt idx="1335">
                  <c:v>-7.6357895061728263E-3</c:v>
                </c:pt>
                <c:pt idx="1336">
                  <c:v>-7.0865895061728249E-3</c:v>
                </c:pt>
                <c:pt idx="1337">
                  <c:v>-7.6626895061728262E-3</c:v>
                </c:pt>
                <c:pt idx="1338">
                  <c:v>-7.9217895061728313E-3</c:v>
                </c:pt>
                <c:pt idx="1339">
                  <c:v>-8.1018895061728251E-3</c:v>
                </c:pt>
                <c:pt idx="1340">
                  <c:v>-9.3547895061728264E-3</c:v>
                </c:pt>
                <c:pt idx="1341">
                  <c:v>-8.769489506172826E-3</c:v>
                </c:pt>
                <c:pt idx="1342">
                  <c:v>-8.0057895061728303E-3</c:v>
                </c:pt>
                <c:pt idx="1343">
                  <c:v>-7.8210895061728257E-3</c:v>
                </c:pt>
                <c:pt idx="1344">
                  <c:v>-9.3121895061728261E-3</c:v>
                </c:pt>
                <c:pt idx="1345">
                  <c:v>-8.9881895061728247E-3</c:v>
                </c:pt>
                <c:pt idx="1346">
                  <c:v>-8.5942895061728291E-3</c:v>
                </c:pt>
                <c:pt idx="1347">
                  <c:v>-6.31108950617283E-3</c:v>
                </c:pt>
                <c:pt idx="1348">
                  <c:v>-9.0869895061728278E-3</c:v>
                </c:pt>
                <c:pt idx="1349">
                  <c:v>-9.8891895061728255E-3</c:v>
                </c:pt>
                <c:pt idx="1350">
                  <c:v>-8.0549895061728313E-3</c:v>
                </c:pt>
                <c:pt idx="1351">
                  <c:v>-8.9138895061728254E-3</c:v>
                </c:pt>
                <c:pt idx="1352">
                  <c:v>-8.9359895061728294E-3</c:v>
                </c:pt>
                <c:pt idx="1353">
                  <c:v>-7.5093895061728276E-3</c:v>
                </c:pt>
                <c:pt idx="1354">
                  <c:v>-7.8883895061728285E-3</c:v>
                </c:pt>
                <c:pt idx="1355">
                  <c:v>-9.159389506172828E-3</c:v>
                </c:pt>
                <c:pt idx="1356">
                  <c:v>-6.5587895061728317E-3</c:v>
                </c:pt>
                <c:pt idx="1357">
                  <c:v>-5.530689506172826E-3</c:v>
                </c:pt>
                <c:pt idx="1358">
                  <c:v>-6.8927895061728257E-3</c:v>
                </c:pt>
                <c:pt idx="1359">
                  <c:v>-7.0212895061728293E-3</c:v>
                </c:pt>
                <c:pt idx="1360">
                  <c:v>-7.3141895061728298E-3</c:v>
                </c:pt>
                <c:pt idx="1361">
                  <c:v>-7.5370895061728279E-3</c:v>
                </c:pt>
                <c:pt idx="1362">
                  <c:v>-9.2566895061728296E-3</c:v>
                </c:pt>
                <c:pt idx="1363">
                  <c:v>-7.6524895061728278E-3</c:v>
                </c:pt>
                <c:pt idx="1364">
                  <c:v>-7.9262895061728289E-3</c:v>
                </c:pt>
                <c:pt idx="1365">
                  <c:v>-6.5719895061728279E-3</c:v>
                </c:pt>
                <c:pt idx="1366">
                  <c:v>-8.8271895061728285E-3</c:v>
                </c:pt>
                <c:pt idx="1367">
                  <c:v>-6.6745895061728257E-3</c:v>
                </c:pt>
                <c:pt idx="1368">
                  <c:v>-7.9959895061728278E-3</c:v>
                </c:pt>
                <c:pt idx="1369">
                  <c:v>-7.3132895061728265E-3</c:v>
                </c:pt>
                <c:pt idx="1370">
                  <c:v>-6.7898895061728297E-3</c:v>
                </c:pt>
                <c:pt idx="1371">
                  <c:v>-7.4586895061728303E-3</c:v>
                </c:pt>
                <c:pt idx="1372">
                  <c:v>-6.4790895061728263E-3</c:v>
                </c:pt>
                <c:pt idx="1373">
                  <c:v>-6.6774895061728311E-3</c:v>
                </c:pt>
                <c:pt idx="1374">
                  <c:v>-7.20548950617283E-3</c:v>
                </c:pt>
                <c:pt idx="1375">
                  <c:v>-6.9163895061728261E-3</c:v>
                </c:pt>
                <c:pt idx="1376">
                  <c:v>-6.8027895061728259E-3</c:v>
                </c:pt>
                <c:pt idx="1377">
                  <c:v>-5.955989506172826E-3</c:v>
                </c:pt>
                <c:pt idx="1378">
                  <c:v>-6.512089506172828E-3</c:v>
                </c:pt>
                <c:pt idx="1379">
                  <c:v>-5.9062895061728297E-3</c:v>
                </c:pt>
                <c:pt idx="1380">
                  <c:v>-7.4989895061728252E-3</c:v>
                </c:pt>
                <c:pt idx="1381">
                  <c:v>-6.985089506172824E-3</c:v>
                </c:pt>
                <c:pt idx="1382">
                  <c:v>-7.5004895061728302E-3</c:v>
                </c:pt>
                <c:pt idx="1383">
                  <c:v>-6.8600895061728239E-3</c:v>
                </c:pt>
                <c:pt idx="1384">
                  <c:v>-5.9356895061728303E-3</c:v>
                </c:pt>
                <c:pt idx="1385">
                  <c:v>-5.6631895061728249E-3</c:v>
                </c:pt>
                <c:pt idx="1386">
                  <c:v>-7.8644895061728282E-3</c:v>
                </c:pt>
                <c:pt idx="1387">
                  <c:v>-7.9261895061728295E-3</c:v>
                </c:pt>
                <c:pt idx="1388">
                  <c:v>-5.829089506172825E-3</c:v>
                </c:pt>
                <c:pt idx="1389">
                  <c:v>-7.0271895061728273E-3</c:v>
                </c:pt>
                <c:pt idx="1390">
                  <c:v>-8.3339895061728259E-3</c:v>
                </c:pt>
                <c:pt idx="1391">
                  <c:v>-7.5512895061728286E-3</c:v>
                </c:pt>
                <c:pt idx="1392">
                  <c:v>-8.4902895061728274E-3</c:v>
                </c:pt>
                <c:pt idx="1393">
                  <c:v>-6.9441895061728293E-3</c:v>
                </c:pt>
                <c:pt idx="1394">
                  <c:v>-7.1238895061728289E-3</c:v>
                </c:pt>
                <c:pt idx="1395">
                  <c:v>-5.4171895061728269E-3</c:v>
                </c:pt>
                <c:pt idx="1396">
                  <c:v>-6.7435895061728271E-3</c:v>
                </c:pt>
                <c:pt idx="1397">
                  <c:v>-7.0038895061728269E-3</c:v>
                </c:pt>
                <c:pt idx="1398">
                  <c:v>-5.9758895061728309E-3</c:v>
                </c:pt>
                <c:pt idx="1399">
                  <c:v>-6.5860895061728292E-3</c:v>
                </c:pt>
                <c:pt idx="1400">
                  <c:v>-6.0698895061728261E-3</c:v>
                </c:pt>
                <c:pt idx="1401">
                  <c:v>-6.2430895061728279E-3</c:v>
                </c:pt>
                <c:pt idx="1402">
                  <c:v>-5.0088895061728301E-3</c:v>
                </c:pt>
                <c:pt idx="1403">
                  <c:v>-6.0743895061728306E-3</c:v>
                </c:pt>
                <c:pt idx="1404">
                  <c:v>-6.6321895061728295E-3</c:v>
                </c:pt>
                <c:pt idx="1405">
                  <c:v>-5.5283895061728257E-3</c:v>
                </c:pt>
                <c:pt idx="1406">
                  <c:v>-7.8067895061728274E-3</c:v>
                </c:pt>
                <c:pt idx="1407">
                  <c:v>-5.9795895061728298E-3</c:v>
                </c:pt>
                <c:pt idx="1408">
                  <c:v>-6.094689506172828E-3</c:v>
                </c:pt>
                <c:pt idx="1409">
                  <c:v>-7.5313895061728288E-3</c:v>
                </c:pt>
                <c:pt idx="1410">
                  <c:v>-4.7254895061728253E-3</c:v>
                </c:pt>
                <c:pt idx="1411">
                  <c:v>-5.7330895061728279E-3</c:v>
                </c:pt>
                <c:pt idx="1412">
                  <c:v>-6.1023895061728291E-3</c:v>
                </c:pt>
                <c:pt idx="1413">
                  <c:v>-6.7006895061728251E-3</c:v>
                </c:pt>
                <c:pt idx="1414">
                  <c:v>-5.0064895061728305E-3</c:v>
                </c:pt>
                <c:pt idx="1415">
                  <c:v>-6.5331895061728259E-3</c:v>
                </c:pt>
                <c:pt idx="1416">
                  <c:v>-6.0675895061728276E-3</c:v>
                </c:pt>
                <c:pt idx="1417">
                  <c:v>-6.2498895061728309E-3</c:v>
                </c:pt>
                <c:pt idx="1418">
                  <c:v>-4.5527895061728257E-3</c:v>
                </c:pt>
                <c:pt idx="1419">
                  <c:v>-6.2500895061728262E-3</c:v>
                </c:pt>
                <c:pt idx="1420">
                  <c:v>-8.1722895061728251E-3</c:v>
                </c:pt>
                <c:pt idx="1421">
                  <c:v>-8.4911895061728256E-3</c:v>
                </c:pt>
                <c:pt idx="1422">
                  <c:v>-6.1576895061728303E-3</c:v>
                </c:pt>
                <c:pt idx="1423">
                  <c:v>-5.781589506172826E-3</c:v>
                </c:pt>
                <c:pt idx="1424">
                  <c:v>-7.5332895061728296E-3</c:v>
                </c:pt>
                <c:pt idx="1425">
                  <c:v>-6.7144895061728282E-3</c:v>
                </c:pt>
                <c:pt idx="1426">
                  <c:v>-7.7331895061728308E-3</c:v>
                </c:pt>
                <c:pt idx="1427">
                  <c:v>-7.339989506172824E-3</c:v>
                </c:pt>
                <c:pt idx="1428">
                  <c:v>-6.8379895061728303E-3</c:v>
                </c:pt>
                <c:pt idx="1429">
                  <c:v>-6.3871895061728256E-3</c:v>
                </c:pt>
                <c:pt idx="1430">
                  <c:v>-4.3767895061728266E-3</c:v>
                </c:pt>
                <c:pt idx="1431">
                  <c:v>-5.0029895061728252E-3</c:v>
                </c:pt>
                <c:pt idx="1432">
                  <c:v>-6.5918895061728242E-3</c:v>
                </c:pt>
                <c:pt idx="1433">
                  <c:v>-6.4735895061728242E-3</c:v>
                </c:pt>
                <c:pt idx="1434">
                  <c:v>-6.0659895061728267E-3</c:v>
                </c:pt>
                <c:pt idx="1435">
                  <c:v>-6.6574895061728284E-3</c:v>
                </c:pt>
                <c:pt idx="1436">
                  <c:v>-6.2158895061728281E-3</c:v>
                </c:pt>
                <c:pt idx="1437">
                  <c:v>-6.7937895061728308E-3</c:v>
                </c:pt>
                <c:pt idx="1438">
                  <c:v>-6.5594895061728241E-3</c:v>
                </c:pt>
                <c:pt idx="1439">
                  <c:v>-8.5482895061728247E-3</c:v>
                </c:pt>
                <c:pt idx="1440">
                  <c:v>-7.3305895061728261E-3</c:v>
                </c:pt>
                <c:pt idx="1441">
                  <c:v>-4.5234895061728245E-3</c:v>
                </c:pt>
                <c:pt idx="1442">
                  <c:v>-7.5240895061728288E-3</c:v>
                </c:pt>
                <c:pt idx="1443">
                  <c:v>-6.8944895061728313E-3</c:v>
                </c:pt>
                <c:pt idx="1444">
                  <c:v>-8.1129895061728286E-3</c:v>
                </c:pt>
                <c:pt idx="1445">
                  <c:v>-6.0603895061728287E-3</c:v>
                </c:pt>
                <c:pt idx="1446">
                  <c:v>-5.779389506172827E-3</c:v>
                </c:pt>
                <c:pt idx="1447">
                  <c:v>-6.5219895061728282E-3</c:v>
                </c:pt>
                <c:pt idx="1448">
                  <c:v>-6.190789506172828E-3</c:v>
                </c:pt>
                <c:pt idx="1449">
                  <c:v>-6.369389506172829E-3</c:v>
                </c:pt>
                <c:pt idx="1450">
                  <c:v>-7.193189506172825E-3</c:v>
                </c:pt>
                <c:pt idx="1451">
                  <c:v>-4.5248895061728266E-3</c:v>
                </c:pt>
                <c:pt idx="1452">
                  <c:v>-5.0047895061728302E-3</c:v>
                </c:pt>
                <c:pt idx="1453">
                  <c:v>-4.8557895061728286E-3</c:v>
                </c:pt>
                <c:pt idx="1454">
                  <c:v>-5.6087895061728288E-3</c:v>
                </c:pt>
                <c:pt idx="1455">
                  <c:v>-6.2936895061728258E-3</c:v>
                </c:pt>
                <c:pt idx="1456">
                  <c:v>-6.6236895061728297E-3</c:v>
                </c:pt>
                <c:pt idx="1457">
                  <c:v>-7.017889506172827E-3</c:v>
                </c:pt>
                <c:pt idx="1458">
                  <c:v>-6.9926895061728292E-3</c:v>
                </c:pt>
                <c:pt idx="1459">
                  <c:v>-6.4919895061728277E-3</c:v>
                </c:pt>
                <c:pt idx="1460">
                  <c:v>-5.5227895061728295E-3</c:v>
                </c:pt>
                <c:pt idx="1461">
                  <c:v>-4.7372895061728298E-3</c:v>
                </c:pt>
                <c:pt idx="1462">
                  <c:v>-6.3174895061728267E-3</c:v>
                </c:pt>
                <c:pt idx="1463">
                  <c:v>-5.440889506172825E-3</c:v>
                </c:pt>
                <c:pt idx="1464">
                  <c:v>-4.0019895061728303E-3</c:v>
                </c:pt>
                <c:pt idx="1465">
                  <c:v>-3.9607895061728269E-3</c:v>
                </c:pt>
                <c:pt idx="1466">
                  <c:v>-5.622689506172826E-3</c:v>
                </c:pt>
                <c:pt idx="1467">
                  <c:v>-6.4777895061728288E-3</c:v>
                </c:pt>
                <c:pt idx="1468">
                  <c:v>-5.8376895061728259E-3</c:v>
                </c:pt>
                <c:pt idx="1469">
                  <c:v>-4.2546895061728318E-3</c:v>
                </c:pt>
                <c:pt idx="1470">
                  <c:v>-3.1787895061728272E-3</c:v>
                </c:pt>
                <c:pt idx="1471">
                  <c:v>-5.2917895061728292E-3</c:v>
                </c:pt>
                <c:pt idx="1472">
                  <c:v>-4.9987895061728276E-3</c:v>
                </c:pt>
                <c:pt idx="1473">
                  <c:v>-4.5567895061728262E-3</c:v>
                </c:pt>
                <c:pt idx="1474">
                  <c:v>-4.9777895061728274E-3</c:v>
                </c:pt>
                <c:pt idx="1475">
                  <c:v>-6.1577895061728262E-3</c:v>
                </c:pt>
                <c:pt idx="1476">
                  <c:v>-5.6669895061728249E-3</c:v>
                </c:pt>
                <c:pt idx="1477">
                  <c:v>-7.9331895061728278E-3</c:v>
                </c:pt>
                <c:pt idx="1478">
                  <c:v>-6.1661895061728249E-3</c:v>
                </c:pt>
                <c:pt idx="1479">
                  <c:v>-6.4993895061728254E-3</c:v>
                </c:pt>
                <c:pt idx="1480">
                  <c:v>-4.759789506172828E-3</c:v>
                </c:pt>
                <c:pt idx="1481">
                  <c:v>-4.9397895061728241E-3</c:v>
                </c:pt>
                <c:pt idx="1482">
                  <c:v>-4.8797895061728248E-3</c:v>
                </c:pt>
                <c:pt idx="1483">
                  <c:v>-5.7097895061728309E-3</c:v>
                </c:pt>
                <c:pt idx="1484">
                  <c:v>-5.9386895061728263E-3</c:v>
                </c:pt>
                <c:pt idx="1485">
                  <c:v>-5.9474895061728296E-3</c:v>
                </c:pt>
                <c:pt idx="1486">
                  <c:v>-4.9127895061728301E-3</c:v>
                </c:pt>
                <c:pt idx="1487">
                  <c:v>-4.3807895061728254E-3</c:v>
                </c:pt>
                <c:pt idx="1488">
                  <c:v>-3.4857895061728272E-3</c:v>
                </c:pt>
                <c:pt idx="1489">
                  <c:v>-4.5987895061728266E-3</c:v>
                </c:pt>
                <c:pt idx="1490">
                  <c:v>-5.1067895061728298E-3</c:v>
                </c:pt>
                <c:pt idx="1491">
                  <c:v>-4.8967895061728245E-3</c:v>
                </c:pt>
                <c:pt idx="1492">
                  <c:v>-4.222789506172827E-3</c:v>
                </c:pt>
                <c:pt idx="1493">
                  <c:v>-5.516789506172827E-3</c:v>
                </c:pt>
                <c:pt idx="1494">
                  <c:v>-3.9727895061728268E-3</c:v>
                </c:pt>
                <c:pt idx="1495">
                  <c:v>-3.0007895061728313E-3</c:v>
                </c:pt>
                <c:pt idx="1496">
                  <c:v>-3.8837895061728314E-3</c:v>
                </c:pt>
                <c:pt idx="1497">
                  <c:v>-6.4397895061728272E-3</c:v>
                </c:pt>
                <c:pt idx="1498">
                  <c:v>-5.6207895061728286E-3</c:v>
                </c:pt>
                <c:pt idx="1499">
                  <c:v>-2.9017895061728294E-3</c:v>
                </c:pt>
                <c:pt idx="1500">
                  <c:v>-4.4757895061728302E-3</c:v>
                </c:pt>
                <c:pt idx="1501">
                  <c:v>-4.4597895061728246E-3</c:v>
                </c:pt>
                <c:pt idx="1502">
                  <c:v>-2.9627895061728297E-3</c:v>
                </c:pt>
                <c:pt idx="1503">
                  <c:v>-6.0547895061728255E-3</c:v>
                </c:pt>
                <c:pt idx="1504">
                  <c:v>-5.514789506172825E-3</c:v>
                </c:pt>
                <c:pt idx="1505">
                  <c:v>-3.6307895061728282E-3</c:v>
                </c:pt>
                <c:pt idx="1506">
                  <c:v>-4.6337895061728286E-3</c:v>
                </c:pt>
                <c:pt idx="1507">
                  <c:v>-5.378789506172826E-3</c:v>
                </c:pt>
                <c:pt idx="1508">
                  <c:v>-2.4167895061728284E-3</c:v>
                </c:pt>
                <c:pt idx="1509">
                  <c:v>-4.645789506172825E-3</c:v>
                </c:pt>
                <c:pt idx="1510">
                  <c:v>-3.9927895061728311E-3</c:v>
                </c:pt>
                <c:pt idx="1511">
                  <c:v>-4.3787895061728251E-3</c:v>
                </c:pt>
                <c:pt idx="1512">
                  <c:v>-3.950789506172829E-3</c:v>
                </c:pt>
                <c:pt idx="1513">
                  <c:v>-1.6607895061728252E-3</c:v>
                </c:pt>
                <c:pt idx="1514">
                  <c:v>-5.2227895061728296E-3</c:v>
                </c:pt>
                <c:pt idx="1515">
                  <c:v>-5.3377895061728284E-3</c:v>
                </c:pt>
                <c:pt idx="1516">
                  <c:v>-3.1757895061728294E-3</c:v>
                </c:pt>
                <c:pt idx="1517">
                  <c:v>-3.7487895061728265E-3</c:v>
                </c:pt>
                <c:pt idx="1518">
                  <c:v>-5.5247895061728298E-3</c:v>
                </c:pt>
                <c:pt idx="1519">
                  <c:v>-6.2127895061728274E-3</c:v>
                </c:pt>
                <c:pt idx="1520">
                  <c:v>-4.3247895061728284E-3</c:v>
                </c:pt>
                <c:pt idx="1521">
                  <c:v>-4.8697895061728304E-3</c:v>
                </c:pt>
                <c:pt idx="1522">
                  <c:v>-4.7297895061728292E-3</c:v>
                </c:pt>
                <c:pt idx="1523">
                  <c:v>-4.6817895061728298E-3</c:v>
                </c:pt>
                <c:pt idx="1524">
                  <c:v>-3.6747895061728271E-3</c:v>
                </c:pt>
                <c:pt idx="1525">
                  <c:v>-4.6137895061728277E-3</c:v>
                </c:pt>
                <c:pt idx="1526">
                  <c:v>-3.7167895061728275E-3</c:v>
                </c:pt>
                <c:pt idx="1527">
                  <c:v>-4.8697895061728252E-3</c:v>
                </c:pt>
                <c:pt idx="1528">
                  <c:v>-4.9387895061728266E-3</c:v>
                </c:pt>
                <c:pt idx="1529">
                  <c:v>-3.3677895061728289E-3</c:v>
                </c:pt>
                <c:pt idx="1530">
                  <c:v>-3.4447895061728295E-3</c:v>
                </c:pt>
                <c:pt idx="1531">
                  <c:v>-4.5757895061728296E-3</c:v>
                </c:pt>
                <c:pt idx="1532">
                  <c:v>-4.0007895061728287E-3</c:v>
                </c:pt>
                <c:pt idx="1533">
                  <c:v>-5.1627895061728286E-3</c:v>
                </c:pt>
                <c:pt idx="1534">
                  <c:v>-3.0177895061728292E-3</c:v>
                </c:pt>
                <c:pt idx="1535">
                  <c:v>-5.3087895061728306E-3</c:v>
                </c:pt>
                <c:pt idx="1536">
                  <c:v>-6.8378950617282649E-4</c:v>
                </c:pt>
                <c:pt idx="1537">
                  <c:v>-4.7867895061728255E-3</c:v>
                </c:pt>
                <c:pt idx="1538">
                  <c:v>-4.0087895061728315E-3</c:v>
                </c:pt>
                <c:pt idx="1539">
                  <c:v>-1.139789506172828E-3</c:v>
                </c:pt>
                <c:pt idx="1540">
                  <c:v>-3.8447895061728271E-3</c:v>
                </c:pt>
                <c:pt idx="1541">
                  <c:v>-2.2517895061728264E-3</c:v>
                </c:pt>
                <c:pt idx="1542">
                  <c:v>-2.6417895061728279E-3</c:v>
                </c:pt>
                <c:pt idx="1543">
                  <c:v>-1.4057895061728269E-3</c:v>
                </c:pt>
                <c:pt idx="1544">
                  <c:v>-2.479789506172829E-3</c:v>
                </c:pt>
                <c:pt idx="1545">
                  <c:v>-2.6227895061728297E-3</c:v>
                </c:pt>
                <c:pt idx="1546">
                  <c:v>-2.6777895061728292E-3</c:v>
                </c:pt>
                <c:pt idx="1547">
                  <c:v>-3.157789506172827E-3</c:v>
                </c:pt>
                <c:pt idx="1548">
                  <c:v>-5.070789506172825E-3</c:v>
                </c:pt>
                <c:pt idx="1549">
                  <c:v>-3.2357895061728252E-3</c:v>
                </c:pt>
                <c:pt idx="1550">
                  <c:v>-4.733789506172828E-3</c:v>
                </c:pt>
                <c:pt idx="1551">
                  <c:v>-3.3287895061728315E-3</c:v>
                </c:pt>
                <c:pt idx="1552">
                  <c:v>-2.9287895061728235E-3</c:v>
                </c:pt>
                <c:pt idx="1553">
                  <c:v>-1.643789506172829E-3</c:v>
                </c:pt>
                <c:pt idx="1554">
                  <c:v>-2.2687895061728261E-3</c:v>
                </c:pt>
                <c:pt idx="1555">
                  <c:v>-9.9778950617282827E-4</c:v>
                </c:pt>
                <c:pt idx="1556">
                  <c:v>-2.3957895061728282E-3</c:v>
                </c:pt>
                <c:pt idx="1557">
                  <c:v>-2.8117895061728314E-3</c:v>
                </c:pt>
                <c:pt idx="1558">
                  <c:v>-5.8757895061728321E-3</c:v>
                </c:pt>
                <c:pt idx="1559">
                  <c:v>-2.6007895061728285E-3</c:v>
                </c:pt>
                <c:pt idx="1560">
                  <c:v>-2.1107895061728277E-3</c:v>
                </c:pt>
                <c:pt idx="1561">
                  <c:v>-3.0767895061728258E-3</c:v>
                </c:pt>
                <c:pt idx="1562">
                  <c:v>-3.9817895061728253E-3</c:v>
                </c:pt>
                <c:pt idx="1563">
                  <c:v>-2.3447895061728292E-3</c:v>
                </c:pt>
                <c:pt idx="1564">
                  <c:v>-2.9357895061728305E-3</c:v>
                </c:pt>
                <c:pt idx="1565">
                  <c:v>-3.3497895061728282E-3</c:v>
                </c:pt>
                <c:pt idx="1566">
                  <c:v>-2.8487895061728268E-3</c:v>
                </c:pt>
                <c:pt idx="1567">
                  <c:v>-3.8127895061728298E-3</c:v>
                </c:pt>
                <c:pt idx="1568">
                  <c:v>-4.0077895061728271E-3</c:v>
                </c:pt>
                <c:pt idx="1569">
                  <c:v>-2.3057895061728284E-3</c:v>
                </c:pt>
                <c:pt idx="1570">
                  <c:v>-4.3727895061728278E-3</c:v>
                </c:pt>
                <c:pt idx="1571">
                  <c:v>-3.4427895061728241E-3</c:v>
                </c:pt>
                <c:pt idx="1572">
                  <c:v>-1.4677895061728265E-3</c:v>
                </c:pt>
                <c:pt idx="1573">
                  <c:v>-3.6497895061728264E-3</c:v>
                </c:pt>
                <c:pt idx="1574">
                  <c:v>-5.6578950617282645E-4</c:v>
                </c:pt>
                <c:pt idx="1575">
                  <c:v>-4.1867895061728257E-3</c:v>
                </c:pt>
                <c:pt idx="1576">
                  <c:v>-3.7789506172829224E-5</c:v>
                </c:pt>
                <c:pt idx="1577">
                  <c:v>-5.6978950617283045E-4</c:v>
                </c:pt>
                <c:pt idx="1578">
                  <c:v>-5.5678950617282438E-4</c:v>
                </c:pt>
                <c:pt idx="1579">
                  <c:v>2.8021049382717308E-4</c:v>
                </c:pt>
                <c:pt idx="1580">
                  <c:v>-2.2447895061728299E-3</c:v>
                </c:pt>
                <c:pt idx="1581">
                  <c:v>-2.6087895061728261E-3</c:v>
                </c:pt>
                <c:pt idx="1582">
                  <c:v>-2.7407895061728263E-3</c:v>
                </c:pt>
                <c:pt idx="1583">
                  <c:v>-1.4617895061728239E-3</c:v>
                </c:pt>
                <c:pt idx="1584">
                  <c:v>-1.2287895061728268E-3</c:v>
                </c:pt>
                <c:pt idx="1585">
                  <c:v>-1.3967895061728249E-3</c:v>
                </c:pt>
                <c:pt idx="1586">
                  <c:v>-3.777789506172826E-3</c:v>
                </c:pt>
                <c:pt idx="1587">
                  <c:v>-1.7767895061728267E-3</c:v>
                </c:pt>
                <c:pt idx="1588">
                  <c:v>-1.1727895061728298E-3</c:v>
                </c:pt>
                <c:pt idx="1589">
                  <c:v>-1.31178950617283E-3</c:v>
                </c:pt>
                <c:pt idx="1590">
                  <c:v>-3.5717895061728282E-3</c:v>
                </c:pt>
                <c:pt idx="1591">
                  <c:v>-3.2627895061728314E-3</c:v>
                </c:pt>
                <c:pt idx="1592">
                  <c:v>-3.3647895061728259E-3</c:v>
                </c:pt>
                <c:pt idx="1593">
                  <c:v>-1.3927895061728313E-3</c:v>
                </c:pt>
                <c:pt idx="1594">
                  <c:v>-2.0757895061728308E-3</c:v>
                </c:pt>
                <c:pt idx="1595">
                  <c:v>-2.8287895061728276E-3</c:v>
                </c:pt>
                <c:pt idx="1596">
                  <c:v>-2.9217895061728269E-3</c:v>
                </c:pt>
                <c:pt idx="1597">
                  <c:v>-3.6677895061728305E-3</c:v>
                </c:pt>
                <c:pt idx="1598">
                  <c:v>-2.5557895061728252E-3</c:v>
                </c:pt>
                <c:pt idx="1599">
                  <c:v>-1.413789506172828E-3</c:v>
                </c:pt>
                <c:pt idx="1600">
                  <c:v>-1.3807895061728262E-3</c:v>
                </c:pt>
                <c:pt idx="1601">
                  <c:v>-2.8107895061728234E-3</c:v>
                </c:pt>
                <c:pt idx="1602">
                  <c:v>-3.1117895061728296E-3</c:v>
                </c:pt>
                <c:pt idx="1603">
                  <c:v>-3.8457895061728281E-3</c:v>
                </c:pt>
                <c:pt idx="1604">
                  <c:v>-3.7987895061728262E-3</c:v>
                </c:pt>
                <c:pt idx="1605">
                  <c:v>-2.4797895061728255E-3</c:v>
                </c:pt>
                <c:pt idx="1606">
                  <c:v>-4.2767895061728289E-3</c:v>
                </c:pt>
                <c:pt idx="1607">
                  <c:v>-2.6487895061728245E-3</c:v>
                </c:pt>
                <c:pt idx="1608">
                  <c:v>-2.1227895061728293E-3</c:v>
                </c:pt>
                <c:pt idx="1609">
                  <c:v>-5.1187895061728279E-3</c:v>
                </c:pt>
                <c:pt idx="1610">
                  <c:v>-3.2567895061728254E-3</c:v>
                </c:pt>
                <c:pt idx="1611">
                  <c:v>-1.8227895061728311E-3</c:v>
                </c:pt>
                <c:pt idx="1612">
                  <c:v>-1.2627895061728296E-3</c:v>
                </c:pt>
                <c:pt idx="1613">
                  <c:v>-3.7877895061728256E-3</c:v>
                </c:pt>
                <c:pt idx="1614">
                  <c:v>-1.7187895061728312E-3</c:v>
                </c:pt>
                <c:pt idx="1615">
                  <c:v>-4.6317895061728266E-3</c:v>
                </c:pt>
                <c:pt idx="1616">
                  <c:v>-2.0517895061728242E-3</c:v>
                </c:pt>
                <c:pt idx="1617">
                  <c:v>-2.7827895061728301E-3</c:v>
                </c:pt>
                <c:pt idx="1618">
                  <c:v>-1.6837895061728309E-3</c:v>
                </c:pt>
                <c:pt idx="1619">
                  <c:v>-3.6367895061728307E-3</c:v>
                </c:pt>
                <c:pt idx="1620">
                  <c:v>-1.7427895061728274E-3</c:v>
                </c:pt>
                <c:pt idx="1621">
                  <c:v>-4.1577895061728279E-3</c:v>
                </c:pt>
                <c:pt idx="1622">
                  <c:v>-3.999789506172826E-3</c:v>
                </c:pt>
                <c:pt idx="1623">
                  <c:v>-3.1477895061728239E-3</c:v>
                </c:pt>
                <c:pt idx="1624">
                  <c:v>-3.3027895061728298E-3</c:v>
                </c:pt>
                <c:pt idx="1625">
                  <c:v>-4.1667895061728247E-3</c:v>
                </c:pt>
                <c:pt idx="1626">
                  <c:v>-2.2137895061728266E-3</c:v>
                </c:pt>
                <c:pt idx="1627">
                  <c:v>-2.647789506172827E-3</c:v>
                </c:pt>
                <c:pt idx="1628">
                  <c:v>-3.2837895061728316E-3</c:v>
                </c:pt>
                <c:pt idx="1629">
                  <c:v>-4.7817895061728257E-3</c:v>
                </c:pt>
                <c:pt idx="1630">
                  <c:v>-5.5278950617282732E-4</c:v>
                </c:pt>
                <c:pt idx="1631">
                  <c:v>-1.635789506172828E-3</c:v>
                </c:pt>
                <c:pt idx="1632">
                  <c:v>-3.4867895061728264E-3</c:v>
                </c:pt>
                <c:pt idx="1633">
                  <c:v>-2.3627895061728264E-3</c:v>
                </c:pt>
                <c:pt idx="1634">
                  <c:v>-1.3277895061728252E-3</c:v>
                </c:pt>
                <c:pt idx="1635">
                  <c:v>-3.4677895061728248E-3</c:v>
                </c:pt>
                <c:pt idx="1636">
                  <c:v>-3.941789506172827E-3</c:v>
                </c:pt>
                <c:pt idx="1637">
                  <c:v>-2.0267895061728304E-3</c:v>
                </c:pt>
                <c:pt idx="1638">
                  <c:v>-2.9078950617282551E-4</c:v>
                </c:pt>
                <c:pt idx="1639">
                  <c:v>-9.7278950617282756E-4</c:v>
                </c:pt>
                <c:pt idx="1640">
                  <c:v>-2.6227895061728297E-3</c:v>
                </c:pt>
                <c:pt idx="1641">
                  <c:v>-1.3917895061728303E-3</c:v>
                </c:pt>
                <c:pt idx="1642">
                  <c:v>-1.9607895061728303E-3</c:v>
                </c:pt>
                <c:pt idx="1643">
                  <c:v>-3.492789506172829E-3</c:v>
                </c:pt>
                <c:pt idx="1644">
                  <c:v>-1.1757895061728328E-3</c:v>
                </c:pt>
                <c:pt idx="1645">
                  <c:v>-2.9037895061728297E-3</c:v>
                </c:pt>
                <c:pt idx="1646">
                  <c:v>-1.4857895061728237E-3</c:v>
                </c:pt>
                <c:pt idx="1647">
                  <c:v>-1.5937895061728276E-3</c:v>
                </c:pt>
                <c:pt idx="1648">
                  <c:v>-6.0578950617282482E-4</c:v>
                </c:pt>
                <c:pt idx="1649">
                  <c:v>-3.9177895061728273E-3</c:v>
                </c:pt>
                <c:pt idx="1650">
                  <c:v>-2.6637895061728326E-3</c:v>
                </c:pt>
                <c:pt idx="1651">
                  <c:v>-2.9397895061728276E-3</c:v>
                </c:pt>
                <c:pt idx="1652">
                  <c:v>-2.3857895061728286E-3</c:v>
                </c:pt>
                <c:pt idx="1653">
                  <c:v>-9.8578950617282668E-4</c:v>
                </c:pt>
                <c:pt idx="1654">
                  <c:v>-2.4167895061728284E-3</c:v>
                </c:pt>
                <c:pt idx="1655">
                  <c:v>-3.384789506172825E-3</c:v>
                </c:pt>
                <c:pt idx="1656">
                  <c:v>-3.0377895061728249E-3</c:v>
                </c:pt>
                <c:pt idx="1657">
                  <c:v>-3.1417895061728283E-3</c:v>
                </c:pt>
                <c:pt idx="1658">
                  <c:v>-1.6527895061728276E-3</c:v>
                </c:pt>
                <c:pt idx="1659">
                  <c:v>-1.8927895061728282E-3</c:v>
                </c:pt>
                <c:pt idx="1660">
                  <c:v>-3.0417895061728289E-3</c:v>
                </c:pt>
                <c:pt idx="1661">
                  <c:v>-8.1278950617282714E-4</c:v>
                </c:pt>
                <c:pt idx="1662">
                  <c:v>-2.4437895061728242E-3</c:v>
                </c:pt>
                <c:pt idx="1663">
                  <c:v>-3.2837895061728246E-3</c:v>
                </c:pt>
                <c:pt idx="1664">
                  <c:v>-1.8977895061728298E-3</c:v>
                </c:pt>
                <c:pt idx="1665">
                  <c:v>-3.9217895061728295E-3</c:v>
                </c:pt>
                <c:pt idx="1666">
                  <c:v>-4.0447895061728294E-3</c:v>
                </c:pt>
                <c:pt idx="1667">
                  <c:v>-4.9147895061728286E-3</c:v>
                </c:pt>
                <c:pt idx="1668">
                  <c:v>-1.3147895061728261E-3</c:v>
                </c:pt>
                <c:pt idx="1669">
                  <c:v>-3.1417895061728283E-3</c:v>
                </c:pt>
                <c:pt idx="1670">
                  <c:v>-2.7577895061728312E-3</c:v>
                </c:pt>
                <c:pt idx="1671">
                  <c:v>-2.6197895061728302E-3</c:v>
                </c:pt>
                <c:pt idx="1672">
                  <c:v>-2.6727895061728242E-3</c:v>
                </c:pt>
                <c:pt idx="1673">
                  <c:v>-1.8347895061728292E-3</c:v>
                </c:pt>
                <c:pt idx="1674">
                  <c:v>-4.1537895061728291E-3</c:v>
                </c:pt>
                <c:pt idx="1675">
                  <c:v>-3.1917895061728246E-3</c:v>
                </c:pt>
                <c:pt idx="1676">
                  <c:v>-3.0167895061728282E-3</c:v>
                </c:pt>
                <c:pt idx="1677">
                  <c:v>-4.2807895061728295E-3</c:v>
                </c:pt>
                <c:pt idx="1678">
                  <c:v>-4.5357895061728243E-3</c:v>
                </c:pt>
                <c:pt idx="1679">
                  <c:v>-3.9487895061728305E-3</c:v>
                </c:pt>
                <c:pt idx="1680">
                  <c:v>-1.0397895061728252E-3</c:v>
                </c:pt>
                <c:pt idx="1681">
                  <c:v>-1.97778950617283E-3</c:v>
                </c:pt>
                <c:pt idx="1682">
                  <c:v>-2.4778950617282761E-4</c:v>
                </c:pt>
                <c:pt idx="1683">
                  <c:v>-1.4897895061728259E-3</c:v>
                </c:pt>
                <c:pt idx="1684">
                  <c:v>-1.9037895061728288E-3</c:v>
                </c:pt>
                <c:pt idx="1685">
                  <c:v>-2.6287895061728253E-3</c:v>
                </c:pt>
                <c:pt idx="1686">
                  <c:v>-3.6977895061728258E-3</c:v>
                </c:pt>
                <c:pt idx="1687">
                  <c:v>-3.1107895061728303E-3</c:v>
                </c:pt>
                <c:pt idx="1688">
                  <c:v>-4.1237895061728251E-3</c:v>
                </c:pt>
                <c:pt idx="1689">
                  <c:v>-3.965789506172825E-3</c:v>
                </c:pt>
                <c:pt idx="1690">
                  <c:v>-3.9657895061728302E-3</c:v>
                </c:pt>
                <c:pt idx="1691">
                  <c:v>-2.3257895061728276E-3</c:v>
                </c:pt>
                <c:pt idx="1692">
                  <c:v>-1.2397895061728309E-3</c:v>
                </c:pt>
                <c:pt idx="1693">
                  <c:v>-2.3178950617282895E-4</c:v>
                </c:pt>
                <c:pt idx="1694">
                  <c:v>-1.7895061728261802E-6</c:v>
                </c:pt>
                <c:pt idx="1695">
                  <c:v>-3.0557895061728239E-3</c:v>
                </c:pt>
                <c:pt idx="1696">
                  <c:v>-1.4257895061728261E-3</c:v>
                </c:pt>
                <c:pt idx="1697">
                  <c:v>-4.9167895061728289E-3</c:v>
                </c:pt>
                <c:pt idx="1698">
                  <c:v>-8.8778950617282928E-4</c:v>
                </c:pt>
                <c:pt idx="1699">
                  <c:v>-4.0178950617282896E-4</c:v>
                </c:pt>
                <c:pt idx="1700">
                  <c:v>-1.8797895061728256E-3</c:v>
                </c:pt>
                <c:pt idx="1701">
                  <c:v>-2.6707895061728309E-3</c:v>
                </c:pt>
                <c:pt idx="1702">
                  <c:v>-2.0457895061728286E-3</c:v>
                </c:pt>
                <c:pt idx="1703">
                  <c:v>-9.3778950617282725E-4</c:v>
                </c:pt>
                <c:pt idx="1704">
                  <c:v>-1.2977895061728317E-3</c:v>
                </c:pt>
                <c:pt idx="1705">
                  <c:v>-2.5047895061728314E-3</c:v>
                </c:pt>
                <c:pt idx="1706">
                  <c:v>-2.4947895061728283E-3</c:v>
                </c:pt>
                <c:pt idx="1707">
                  <c:v>-5.2447895061728273E-3</c:v>
                </c:pt>
                <c:pt idx="1708">
                  <c:v>-1.9277895061728285E-3</c:v>
                </c:pt>
                <c:pt idx="1709">
                  <c:v>-2.3397895061728312E-3</c:v>
                </c:pt>
                <c:pt idx="1710">
                  <c:v>-2.4927895061728281E-3</c:v>
                </c:pt>
                <c:pt idx="1711">
                  <c:v>-2.2147895061728293E-3</c:v>
                </c:pt>
                <c:pt idx="1712">
                  <c:v>-2.8647895061728289E-3</c:v>
                </c:pt>
                <c:pt idx="1713">
                  <c:v>-4.282789506172828E-3</c:v>
                </c:pt>
                <c:pt idx="1714">
                  <c:v>-1.8767895061728244E-3</c:v>
                </c:pt>
                <c:pt idx="1715">
                  <c:v>-2.3387895061728285E-3</c:v>
                </c:pt>
                <c:pt idx="1716">
                  <c:v>-2.8697895061728269E-3</c:v>
                </c:pt>
                <c:pt idx="1717">
                  <c:v>-2.0827895061728292E-3</c:v>
                </c:pt>
                <c:pt idx="1718">
                  <c:v>-1.2827895061728253E-3</c:v>
                </c:pt>
                <c:pt idx="1719">
                  <c:v>3.8721049382717601E-4</c:v>
                </c:pt>
                <c:pt idx="1720">
                  <c:v>-1.9347895061728269E-3</c:v>
                </c:pt>
                <c:pt idx="1721">
                  <c:v>-6.3778950617282906E-4</c:v>
                </c:pt>
                <c:pt idx="1722">
                  <c:v>-3.1617895061728275E-3</c:v>
                </c:pt>
                <c:pt idx="1723">
                  <c:v>-1.8187895061728288E-3</c:v>
                </c:pt>
                <c:pt idx="1724">
                  <c:v>-2.9178950617283171E-4</c:v>
                </c:pt>
                <c:pt idx="1725">
                  <c:v>-2.1967895061728304E-3</c:v>
                </c:pt>
                <c:pt idx="1726">
                  <c:v>1.2372104938271726E-3</c:v>
                </c:pt>
                <c:pt idx="1727">
                  <c:v>1.3621049382717479E-4</c:v>
                </c:pt>
                <c:pt idx="1728">
                  <c:v>-4.3787895061728269E-3</c:v>
                </c:pt>
                <c:pt idx="1729">
                  <c:v>-5.6407895061728278E-3</c:v>
                </c:pt>
                <c:pt idx="1730">
                  <c:v>-2.7557895061728292E-3</c:v>
                </c:pt>
                <c:pt idx="1731">
                  <c:v>-1.9447895061728265E-3</c:v>
                </c:pt>
                <c:pt idx="1732">
                  <c:v>-2.4067895061728271E-3</c:v>
                </c:pt>
                <c:pt idx="1733">
                  <c:v>-2.1737895061728282E-3</c:v>
                </c:pt>
                <c:pt idx="1734">
                  <c:v>-2.1547895061728248E-3</c:v>
                </c:pt>
                <c:pt idx="1735">
                  <c:v>-6.4178950617282612E-4</c:v>
                </c:pt>
                <c:pt idx="1736">
                  <c:v>-1.8287895061728284E-3</c:v>
                </c:pt>
                <c:pt idx="1737">
                  <c:v>-9.1878950617282906E-4</c:v>
                </c:pt>
                <c:pt idx="1738">
                  <c:v>-1.6087895061728287E-3</c:v>
                </c:pt>
                <c:pt idx="1739">
                  <c:v>-3.0678950617282937E-4</c:v>
                </c:pt>
                <c:pt idx="1740">
                  <c:v>-4.0707895061728241E-3</c:v>
                </c:pt>
                <c:pt idx="1741">
                  <c:v>-3.2407895061728302E-3</c:v>
                </c:pt>
                <c:pt idx="1742">
                  <c:v>5.7521049382717321E-4</c:v>
                </c:pt>
                <c:pt idx="1743">
                  <c:v>-1.4247895061728303E-3</c:v>
                </c:pt>
                <c:pt idx="1744">
                  <c:v>-1.0607895061728271E-3</c:v>
                </c:pt>
                <c:pt idx="1745">
                  <c:v>-3.0577895061728276E-3</c:v>
                </c:pt>
                <c:pt idx="1746">
                  <c:v>-2.8147895061728309E-3</c:v>
                </c:pt>
                <c:pt idx="1747">
                  <c:v>-5.1378950617282822E-4</c:v>
                </c:pt>
                <c:pt idx="1748">
                  <c:v>-2.3987895061728295E-3</c:v>
                </c:pt>
                <c:pt idx="1749">
                  <c:v>-1.1637895061728312E-3</c:v>
                </c:pt>
                <c:pt idx="1750">
                  <c:v>-9.7078950617282903E-4</c:v>
                </c:pt>
                <c:pt idx="1751">
                  <c:v>-2.8907895061728271E-3</c:v>
                </c:pt>
                <c:pt idx="1752">
                  <c:v>-3.0978950617283063E-4</c:v>
                </c:pt>
                <c:pt idx="1753">
                  <c:v>-1.9857895061728293E-3</c:v>
                </c:pt>
                <c:pt idx="1754">
                  <c:v>-2.4657895061728254E-3</c:v>
                </c:pt>
                <c:pt idx="1755">
                  <c:v>-1.5287895061728285E-3</c:v>
                </c:pt>
                <c:pt idx="1756">
                  <c:v>-2.1507895061728278E-3</c:v>
                </c:pt>
                <c:pt idx="1757">
                  <c:v>-2.8027895061728293E-3</c:v>
                </c:pt>
                <c:pt idx="1758">
                  <c:v>5.3421049382717037E-4</c:v>
                </c:pt>
                <c:pt idx="1759">
                  <c:v>-3.7017895061728298E-3</c:v>
                </c:pt>
                <c:pt idx="1760">
                  <c:v>-1.777789506172826E-3</c:v>
                </c:pt>
                <c:pt idx="1761">
                  <c:v>-2.4307895061728285E-3</c:v>
                </c:pt>
                <c:pt idx="1762">
                  <c:v>-7.0078950617282962E-4</c:v>
                </c:pt>
                <c:pt idx="1763">
                  <c:v>2.1210493827170801E-5</c:v>
                </c:pt>
                <c:pt idx="1764">
                  <c:v>7.3921049382717069E-4</c:v>
                </c:pt>
                <c:pt idx="1765">
                  <c:v>-1.5867895061728275E-3</c:v>
                </c:pt>
                <c:pt idx="1766">
                  <c:v>-1.0737895061728245E-3</c:v>
                </c:pt>
                <c:pt idx="1767">
                  <c:v>6.5921049382717048E-4</c:v>
                </c:pt>
                <c:pt idx="1768">
                  <c:v>-2.7027895061728265E-3</c:v>
                </c:pt>
                <c:pt idx="1769">
                  <c:v>-2.743789506172831E-3</c:v>
                </c:pt>
                <c:pt idx="1770">
                  <c:v>-1.021789506172828E-3</c:v>
                </c:pt>
                <c:pt idx="1771">
                  <c:v>-2.8947895061728311E-3</c:v>
                </c:pt>
                <c:pt idx="1772">
                  <c:v>-3.0547895061728281E-3</c:v>
                </c:pt>
                <c:pt idx="1773">
                  <c:v>-5.2898895061728284E-3</c:v>
                </c:pt>
                <c:pt idx="1774">
                  <c:v>-3.2537895061728276E-3</c:v>
                </c:pt>
                <c:pt idx="1775">
                  <c:v>-2.6657895061728276E-3</c:v>
                </c:pt>
                <c:pt idx="1776">
                  <c:v>-3.1267895061728255E-3</c:v>
                </c:pt>
                <c:pt idx="1777">
                  <c:v>-1.1237895061728276E-3</c:v>
                </c:pt>
                <c:pt idx="1778">
                  <c:v>-1.7227895061728282E-3</c:v>
                </c:pt>
                <c:pt idx="1779">
                  <c:v>-3.0057895061728242E-3</c:v>
                </c:pt>
                <c:pt idx="1780">
                  <c:v>-5.1417895061728301E-3</c:v>
                </c:pt>
                <c:pt idx="1781">
                  <c:v>-2.7907895061728295E-3</c:v>
                </c:pt>
                <c:pt idx="1782">
                  <c:v>6.3821049382717029E-4</c:v>
                </c:pt>
                <c:pt idx="1783">
                  <c:v>-1.3237895061728247E-3</c:v>
                </c:pt>
                <c:pt idx="1784">
                  <c:v>-2.9577895061728265E-3</c:v>
                </c:pt>
                <c:pt idx="1785">
                  <c:v>-2.0707895061728276E-3</c:v>
                </c:pt>
                <c:pt idx="1786">
                  <c:v>-1.3197895061728294E-3</c:v>
                </c:pt>
                <c:pt idx="1787">
                  <c:v>-1.7897895061728276E-3</c:v>
                </c:pt>
                <c:pt idx="1788">
                  <c:v>-9.4578950617283004E-4</c:v>
                </c:pt>
                <c:pt idx="1789">
                  <c:v>7.9521049382717292E-4</c:v>
                </c:pt>
                <c:pt idx="1790">
                  <c:v>-5.9378950617282669E-4</c:v>
                </c:pt>
                <c:pt idx="1791">
                  <c:v>-7.2378950617282833E-4</c:v>
                </c:pt>
                <c:pt idx="1792">
                  <c:v>-2.9557895061728297E-3</c:v>
                </c:pt>
                <c:pt idx="1793">
                  <c:v>1.0642104938271696E-3</c:v>
                </c:pt>
                <c:pt idx="1794">
                  <c:v>6.7721049382717113E-4</c:v>
                </c:pt>
                <c:pt idx="1795">
                  <c:v>-1.3478950617282562E-4</c:v>
                </c:pt>
                <c:pt idx="1796">
                  <c:v>8.9210493827176357E-5</c:v>
                </c:pt>
                <c:pt idx="1797">
                  <c:v>-1.7778950617282872E-4</c:v>
                </c:pt>
                <c:pt idx="1798">
                  <c:v>-1.6607895061728252E-3</c:v>
                </c:pt>
                <c:pt idx="1799">
                  <c:v>-2.0197895061728286E-3</c:v>
                </c:pt>
                <c:pt idx="1800">
                  <c:v>-2.8287895061728276E-3</c:v>
                </c:pt>
                <c:pt idx="1801">
                  <c:v>-1.4787895061728305E-3</c:v>
                </c:pt>
                <c:pt idx="1802">
                  <c:v>-9.9278950617282674E-4</c:v>
                </c:pt>
                <c:pt idx="1803">
                  <c:v>-4.4347895061728256E-3</c:v>
                </c:pt>
                <c:pt idx="1804">
                  <c:v>-5.5978950617282565E-4</c:v>
                </c:pt>
                <c:pt idx="1805">
                  <c:v>-9.067895061728292E-4</c:v>
                </c:pt>
                <c:pt idx="1806">
                  <c:v>1.6752104938271718E-3</c:v>
                </c:pt>
                <c:pt idx="1807">
                  <c:v>6.5521049382716995E-4</c:v>
                </c:pt>
                <c:pt idx="1808">
                  <c:v>1.8092104938271757E-3</c:v>
                </c:pt>
                <c:pt idx="1809">
                  <c:v>-3.7078950617282919E-4</c:v>
                </c:pt>
                <c:pt idx="1810">
                  <c:v>-1.0607895061728236E-3</c:v>
                </c:pt>
                <c:pt idx="1811">
                  <c:v>-1.3178950617283129E-4</c:v>
                </c:pt>
                <c:pt idx="1812">
                  <c:v>-1.3287895061728297E-3</c:v>
                </c:pt>
                <c:pt idx="1813">
                  <c:v>4.2321049382717038E-4</c:v>
                </c:pt>
                <c:pt idx="1814">
                  <c:v>-1.3967895061728249E-3</c:v>
                </c:pt>
                <c:pt idx="1815">
                  <c:v>-2.0757895061728291E-3</c:v>
                </c:pt>
                <c:pt idx="1816">
                  <c:v>-1.8427895061728285E-3</c:v>
                </c:pt>
                <c:pt idx="1817">
                  <c:v>-7.3078950617282493E-4</c:v>
                </c:pt>
                <c:pt idx="1818">
                  <c:v>-2.7778950617282812E-4</c:v>
                </c:pt>
                <c:pt idx="1819">
                  <c:v>-1.3137895061728268E-3</c:v>
                </c:pt>
                <c:pt idx="1820">
                  <c:v>7.3621049382717289E-4</c:v>
                </c:pt>
                <c:pt idx="1821">
                  <c:v>-2.3627895061728264E-3</c:v>
                </c:pt>
                <c:pt idx="1822">
                  <c:v>-3.6078950617282786E-4</c:v>
                </c:pt>
                <c:pt idx="1823">
                  <c:v>-6.0078950617282675E-4</c:v>
                </c:pt>
                <c:pt idx="1824">
                  <c:v>-1.4947895061728309E-3</c:v>
                </c:pt>
                <c:pt idx="1825">
                  <c:v>2.2821049382717312E-4</c:v>
                </c:pt>
                <c:pt idx="1826">
                  <c:v>-2.8037895061728303E-3</c:v>
                </c:pt>
                <c:pt idx="1827">
                  <c:v>9.0121049382717311E-4</c:v>
                </c:pt>
                <c:pt idx="1828">
                  <c:v>2.5402104938271747E-3</c:v>
                </c:pt>
                <c:pt idx="1829">
                  <c:v>4.9921049382717006E-4</c:v>
                </c:pt>
                <c:pt idx="1830">
                  <c:v>-2.3317895061728267E-3</c:v>
                </c:pt>
                <c:pt idx="1831">
                  <c:v>1.1392104938271717E-3</c:v>
                </c:pt>
                <c:pt idx="1832">
                  <c:v>-1.5357895061728251E-3</c:v>
                </c:pt>
                <c:pt idx="1833">
                  <c:v>2.0602104938271734E-3</c:v>
                </c:pt>
                <c:pt idx="1834">
                  <c:v>-6.6789506172827001E-5</c:v>
                </c:pt>
                <c:pt idx="1835">
                  <c:v>-5.7878950617282904E-4</c:v>
                </c:pt>
                <c:pt idx="1836">
                  <c:v>-6.0078950617282675E-4</c:v>
                </c:pt>
                <c:pt idx="1837">
                  <c:v>4.9572104938271737E-3</c:v>
                </c:pt>
                <c:pt idx="1838">
                  <c:v>1.9532104938271705E-3</c:v>
                </c:pt>
                <c:pt idx="1839">
                  <c:v>1.6092104938271734E-3</c:v>
                </c:pt>
                <c:pt idx="1840">
                  <c:v>8.8521049382717099E-4</c:v>
                </c:pt>
                <c:pt idx="1841">
                  <c:v>-1.7057895061728286E-3</c:v>
                </c:pt>
                <c:pt idx="1842">
                  <c:v>-1.1537895061728282E-3</c:v>
                </c:pt>
                <c:pt idx="1843">
                  <c:v>8.8210493827171887E-5</c:v>
                </c:pt>
                <c:pt idx="1844">
                  <c:v>-2.0378950617282524E-4</c:v>
                </c:pt>
                <c:pt idx="1845">
                  <c:v>1.6962104938271737E-3</c:v>
                </c:pt>
                <c:pt idx="1846">
                  <c:v>2.410210493827173E-3</c:v>
                </c:pt>
                <c:pt idx="1847">
                  <c:v>-4.867895061728307E-4</c:v>
                </c:pt>
                <c:pt idx="1848">
                  <c:v>3.8992104938271703E-3</c:v>
                </c:pt>
                <c:pt idx="1849">
                  <c:v>2.4202104938271692E-3</c:v>
                </c:pt>
                <c:pt idx="1850">
                  <c:v>9.2182104938271711E-3</c:v>
                </c:pt>
                <c:pt idx="1851">
                  <c:v>2.8442104938271699E-3</c:v>
                </c:pt>
                <c:pt idx="1852">
                  <c:v>2.0842104938271731E-3</c:v>
                </c:pt>
                <c:pt idx="1853">
                  <c:v>-9.9878950617282927E-4</c:v>
                </c:pt>
                <c:pt idx="1854">
                  <c:v>4.9992104938271741E-3</c:v>
                </c:pt>
                <c:pt idx="1855">
                  <c:v>4.884210493827177E-3</c:v>
                </c:pt>
                <c:pt idx="1856">
                  <c:v>1.6532104938271723E-3</c:v>
                </c:pt>
                <c:pt idx="1857">
                  <c:v>3.1882104938271705E-3</c:v>
                </c:pt>
                <c:pt idx="1858">
                  <c:v>2.4192104938271716E-3</c:v>
                </c:pt>
                <c:pt idx="1859">
                  <c:v>6.0721049382717052E-4</c:v>
                </c:pt>
                <c:pt idx="1860">
                  <c:v>6.0021049382717739E-4</c:v>
                </c:pt>
                <c:pt idx="1861">
                  <c:v>8.1821049382717337E-4</c:v>
                </c:pt>
                <c:pt idx="1862">
                  <c:v>-8.7178950617282716E-4</c:v>
                </c:pt>
                <c:pt idx="1863">
                  <c:v>2.2432104938271726E-3</c:v>
                </c:pt>
                <c:pt idx="1864">
                  <c:v>-2.8947895061728277E-3</c:v>
                </c:pt>
                <c:pt idx="1865">
                  <c:v>-3.2078950617282775E-4</c:v>
                </c:pt>
                <c:pt idx="1866">
                  <c:v>-3.1397895061728298E-3</c:v>
                </c:pt>
                <c:pt idx="1867">
                  <c:v>3.7412104938271754E-3</c:v>
                </c:pt>
                <c:pt idx="1868">
                  <c:v>-9.8178950617282615E-4</c:v>
                </c:pt>
                <c:pt idx="1869">
                  <c:v>2.3142104938271742E-3</c:v>
                </c:pt>
                <c:pt idx="1870">
                  <c:v>-5.1378950617282648E-4</c:v>
                </c:pt>
                <c:pt idx="1871">
                  <c:v>8.7121049382717086E-4</c:v>
                </c:pt>
                <c:pt idx="1872">
                  <c:v>-1.1778950617282943E-4</c:v>
                </c:pt>
                <c:pt idx="1873">
                  <c:v>-1.6567895061728281E-3</c:v>
                </c:pt>
                <c:pt idx="1874">
                  <c:v>-3.0847895061728269E-3</c:v>
                </c:pt>
                <c:pt idx="1875">
                  <c:v>4.7942104938271737E-3</c:v>
                </c:pt>
                <c:pt idx="1876">
                  <c:v>1.5702104938271691E-3</c:v>
                </c:pt>
                <c:pt idx="1877">
                  <c:v>-1.8178950617282405E-4</c:v>
                </c:pt>
                <c:pt idx="1878">
                  <c:v>1.4782104938271708E-3</c:v>
                </c:pt>
                <c:pt idx="1879">
                  <c:v>1.4292104938271738E-3</c:v>
                </c:pt>
                <c:pt idx="1880">
                  <c:v>1.7522104938271742E-3</c:v>
                </c:pt>
                <c:pt idx="1881">
                  <c:v>1.3102104938271762E-3</c:v>
                </c:pt>
                <c:pt idx="1882">
                  <c:v>3.7392104938271734E-3</c:v>
                </c:pt>
                <c:pt idx="1883">
                  <c:v>3.4532104938271718E-3</c:v>
                </c:pt>
                <c:pt idx="1884">
                  <c:v>5.8521049382716933E-4</c:v>
                </c:pt>
                <c:pt idx="1885">
                  <c:v>2.562104938271699E-4</c:v>
                </c:pt>
                <c:pt idx="1886">
                  <c:v>2.3622104938271736E-3</c:v>
                </c:pt>
                <c:pt idx="1887">
                  <c:v>4.2182104938271771E-3</c:v>
                </c:pt>
                <c:pt idx="1888">
                  <c:v>-1.7687895061728257E-3</c:v>
                </c:pt>
                <c:pt idx="1889">
                  <c:v>2.351210493827173E-3</c:v>
                </c:pt>
                <c:pt idx="1890">
                  <c:v>6.9021049382717373E-4</c:v>
                </c:pt>
                <c:pt idx="1891">
                  <c:v>4.1552104938271696E-3</c:v>
                </c:pt>
                <c:pt idx="1892">
                  <c:v>-2.5867895061728249E-3</c:v>
                </c:pt>
                <c:pt idx="1893">
                  <c:v>3.5392104938271746E-3</c:v>
                </c:pt>
                <c:pt idx="1894">
                  <c:v>-2.4697895061728259E-3</c:v>
                </c:pt>
                <c:pt idx="1895">
                  <c:v>2.0112104938271695E-3</c:v>
                </c:pt>
                <c:pt idx="1896">
                  <c:v>2.909210493827169E-3</c:v>
                </c:pt>
                <c:pt idx="1897">
                  <c:v>8.1252104938271744E-3</c:v>
                </c:pt>
                <c:pt idx="1898">
                  <c:v>2.8712104938271726E-3</c:v>
                </c:pt>
                <c:pt idx="1899">
                  <c:v>3.0932104938271761E-3</c:v>
                </c:pt>
                <c:pt idx="1900">
                  <c:v>1.7042104938271747E-3</c:v>
                </c:pt>
                <c:pt idx="1901">
                  <c:v>2.4812104938271712E-3</c:v>
                </c:pt>
                <c:pt idx="1902">
                  <c:v>3.4942104938271712E-3</c:v>
                </c:pt>
                <c:pt idx="1903">
                  <c:v>1.2592104938271738E-3</c:v>
                </c:pt>
                <c:pt idx="1904">
                  <c:v>2.129210493827173E-3</c:v>
                </c:pt>
                <c:pt idx="1905">
                  <c:v>3.8622104938271749E-3</c:v>
                </c:pt>
                <c:pt idx="1906">
                  <c:v>1.0702104938271756E-3</c:v>
                </c:pt>
                <c:pt idx="1907">
                  <c:v>-8.9678950617282788E-4</c:v>
                </c:pt>
                <c:pt idx="1908">
                  <c:v>3.6621049382717236E-4</c:v>
                </c:pt>
                <c:pt idx="1909">
                  <c:v>1.7492104938271712E-3</c:v>
                </c:pt>
                <c:pt idx="1910">
                  <c:v>2.2492104938271716E-3</c:v>
                </c:pt>
                <c:pt idx="1911">
                  <c:v>2.8252104938271752E-3</c:v>
                </c:pt>
                <c:pt idx="1912">
                  <c:v>-2.9478950617282604E-4</c:v>
                </c:pt>
                <c:pt idx="1913">
                  <c:v>3.3102104938271711E-3</c:v>
                </c:pt>
                <c:pt idx="1914">
                  <c:v>7.6721049382717441E-4</c:v>
                </c:pt>
                <c:pt idx="1915">
                  <c:v>1.9382104938271694E-3</c:v>
                </c:pt>
                <c:pt idx="1916">
                  <c:v>-3.1337895061728273E-3</c:v>
                </c:pt>
                <c:pt idx="1917">
                  <c:v>4.1042104938271706E-3</c:v>
                </c:pt>
                <c:pt idx="1918">
                  <c:v>4.2592104938271765E-3</c:v>
                </c:pt>
                <c:pt idx="1919">
                  <c:v>8.6242104938271738E-3</c:v>
                </c:pt>
                <c:pt idx="1920">
                  <c:v>2.2152104938271758E-3</c:v>
                </c:pt>
                <c:pt idx="1921">
                  <c:v>1.1912104938271717E-3</c:v>
                </c:pt>
                <c:pt idx="1922">
                  <c:v>4.7132104938271691E-3</c:v>
                </c:pt>
                <c:pt idx="1923">
                  <c:v>2.1762104938271749E-3</c:v>
                </c:pt>
                <c:pt idx="1924">
                  <c:v>3.13921049382717E-3</c:v>
                </c:pt>
                <c:pt idx="1925">
                  <c:v>1.1462104938271753E-3</c:v>
                </c:pt>
                <c:pt idx="1926">
                  <c:v>2.5672104938271705E-3</c:v>
                </c:pt>
                <c:pt idx="1927">
                  <c:v>1.9732104938271697E-3</c:v>
                </c:pt>
                <c:pt idx="1928">
                  <c:v>2.8272104938271703E-3</c:v>
                </c:pt>
                <c:pt idx="1929">
                  <c:v>8.4692104938271749E-3</c:v>
                </c:pt>
                <c:pt idx="1930">
                  <c:v>5.4752104938271713E-3</c:v>
                </c:pt>
                <c:pt idx="1931">
                  <c:v>3.7542104938271745E-3</c:v>
                </c:pt>
                <c:pt idx="1932">
                  <c:v>2.7332104938271734E-3</c:v>
                </c:pt>
                <c:pt idx="1933">
                  <c:v>5.5792104938271678E-3</c:v>
                </c:pt>
                <c:pt idx="1934">
                  <c:v>4.2882104938271708E-3</c:v>
                </c:pt>
                <c:pt idx="1935">
                  <c:v>3.3262104938271732E-3</c:v>
                </c:pt>
                <c:pt idx="1936">
                  <c:v>3.6142104938271698E-3</c:v>
                </c:pt>
                <c:pt idx="1937">
                  <c:v>5.2872104938271706E-3</c:v>
                </c:pt>
                <c:pt idx="1938">
                  <c:v>2.5132104938271685E-3</c:v>
                </c:pt>
                <c:pt idx="1939">
                  <c:v>3.4152104938271755E-3</c:v>
                </c:pt>
                <c:pt idx="1940">
                  <c:v>6.9821049382717132E-4</c:v>
                </c:pt>
                <c:pt idx="1941">
                  <c:v>5.5372104938271743E-3</c:v>
                </c:pt>
                <c:pt idx="1942">
                  <c:v>3.3952104938271728E-3</c:v>
                </c:pt>
                <c:pt idx="1943">
                  <c:v>3.5832104938271769E-3</c:v>
                </c:pt>
                <c:pt idx="1944">
                  <c:v>2.5922104938271712E-3</c:v>
                </c:pt>
                <c:pt idx="1945">
                  <c:v>1.7182104938271714E-3</c:v>
                </c:pt>
                <c:pt idx="1946">
                  <c:v>3.5002104938271737E-3</c:v>
                </c:pt>
                <c:pt idx="1947">
                  <c:v>3.4922104938271692E-3</c:v>
                </c:pt>
                <c:pt idx="1948">
                  <c:v>9.9821049382717297E-4</c:v>
                </c:pt>
                <c:pt idx="1949">
                  <c:v>4.8692104938271724E-3</c:v>
                </c:pt>
                <c:pt idx="1950">
                  <c:v>5.0752104938271703E-3</c:v>
                </c:pt>
                <c:pt idx="1951">
                  <c:v>7.7232104938271748E-3</c:v>
                </c:pt>
                <c:pt idx="1952">
                  <c:v>6.1642104938271769E-3</c:v>
                </c:pt>
                <c:pt idx="1953">
                  <c:v>-2.0687895061728273E-3</c:v>
                </c:pt>
                <c:pt idx="1954">
                  <c:v>2.1392104938271726E-3</c:v>
                </c:pt>
                <c:pt idx="1955">
                  <c:v>5.422104938271749E-4</c:v>
                </c:pt>
                <c:pt idx="1956">
                  <c:v>7.2022104938271707E-3</c:v>
                </c:pt>
                <c:pt idx="1957">
                  <c:v>4.7972104938271698E-3</c:v>
                </c:pt>
                <c:pt idx="1958">
                  <c:v>3.7152104938271771E-3</c:v>
                </c:pt>
                <c:pt idx="1959">
                  <c:v>1.4032104938271721E-3</c:v>
                </c:pt>
                <c:pt idx="1960">
                  <c:v>4.4802104938271754E-3</c:v>
                </c:pt>
                <c:pt idx="1961">
                  <c:v>1.5802104938271722E-3</c:v>
                </c:pt>
                <c:pt idx="1962">
                  <c:v>7.1862104938271755E-3</c:v>
                </c:pt>
                <c:pt idx="1963">
                  <c:v>-1.2937895061728259E-3</c:v>
                </c:pt>
                <c:pt idx="1964">
                  <c:v>2.0322104938271732E-3</c:v>
                </c:pt>
                <c:pt idx="1965">
                  <c:v>4.3092104938271709E-3</c:v>
                </c:pt>
                <c:pt idx="1966">
                  <c:v>6.0352104938271728E-3</c:v>
                </c:pt>
                <c:pt idx="1967">
                  <c:v>3.7482104938271754E-3</c:v>
                </c:pt>
                <c:pt idx="1968">
                  <c:v>-3.8427895061728286E-3</c:v>
                </c:pt>
                <c:pt idx="1969">
                  <c:v>-6.7378950617282343E-4</c:v>
                </c:pt>
                <c:pt idx="1970">
                  <c:v>4.4082104938271728E-3</c:v>
                </c:pt>
                <c:pt idx="1971">
                  <c:v>2.0452104938271688E-3</c:v>
                </c:pt>
                <c:pt idx="1972">
                  <c:v>6.8321049382717366E-4</c:v>
                </c:pt>
                <c:pt idx="1973">
                  <c:v>4.3772104938271765E-3</c:v>
                </c:pt>
                <c:pt idx="1974">
                  <c:v>2.5302104938271716E-3</c:v>
                </c:pt>
                <c:pt idx="1975">
                  <c:v>6.3692104938271703E-3</c:v>
                </c:pt>
                <c:pt idx="1976">
                  <c:v>2.8972104938271744E-3</c:v>
                </c:pt>
                <c:pt idx="1977">
                  <c:v>1.2982104938271712E-3</c:v>
                </c:pt>
                <c:pt idx="1978">
                  <c:v>2.8872104938271748E-3</c:v>
                </c:pt>
                <c:pt idx="1979">
                  <c:v>3.3252104938271722E-3</c:v>
                </c:pt>
                <c:pt idx="1980">
                  <c:v>-2.5437895061728236E-3</c:v>
                </c:pt>
                <c:pt idx="1981">
                  <c:v>-1.7597895061728236E-3</c:v>
                </c:pt>
                <c:pt idx="1982">
                  <c:v>2.4832104938271732E-3</c:v>
                </c:pt>
                <c:pt idx="1983">
                  <c:v>3.4712104938271759E-3</c:v>
                </c:pt>
                <c:pt idx="1984">
                  <c:v>3.1342104938271685E-3</c:v>
                </c:pt>
                <c:pt idx="1985">
                  <c:v>2.0782104938271706E-3</c:v>
                </c:pt>
                <c:pt idx="1986">
                  <c:v>1.0041210493827168E-2</c:v>
                </c:pt>
                <c:pt idx="1987">
                  <c:v>5.0742104938271693E-3</c:v>
                </c:pt>
                <c:pt idx="1988">
                  <c:v>1.8252104938271708E-3</c:v>
                </c:pt>
                <c:pt idx="1989">
                  <c:v>6.2952104938271691E-3</c:v>
                </c:pt>
                <c:pt idx="1990">
                  <c:v>2.7292104938271694E-3</c:v>
                </c:pt>
                <c:pt idx="1991">
                  <c:v>-2.7407895061728298E-3</c:v>
                </c:pt>
                <c:pt idx="1992">
                  <c:v>4.4562104938271757E-3</c:v>
                </c:pt>
                <c:pt idx="1993">
                  <c:v>-1.076789506172831E-3</c:v>
                </c:pt>
                <c:pt idx="1994">
                  <c:v>5.323210493827172E-3</c:v>
                </c:pt>
                <c:pt idx="1995">
                  <c:v>4.2532104938271705E-3</c:v>
                </c:pt>
                <c:pt idx="1996">
                  <c:v>6.9292104938271717E-3</c:v>
                </c:pt>
                <c:pt idx="1997">
                  <c:v>2.4982104938271708E-3</c:v>
                </c:pt>
                <c:pt idx="1998">
                  <c:v>3.2922104938271669E-3</c:v>
                </c:pt>
                <c:pt idx="1999">
                  <c:v>-2.542789506172826E-3</c:v>
                </c:pt>
                <c:pt idx="2000">
                  <c:v>3.9292104938271691E-3</c:v>
                </c:pt>
                <c:pt idx="2001">
                  <c:v>-3.3347895061728271E-3</c:v>
                </c:pt>
                <c:pt idx="2002">
                  <c:v>6.4221049382717429E-4</c:v>
                </c:pt>
                <c:pt idx="2003">
                  <c:v>3.4432104938271722E-3</c:v>
                </c:pt>
                <c:pt idx="2004">
                  <c:v>3.52421049382717E-3</c:v>
                </c:pt>
                <c:pt idx="2005">
                  <c:v>-4.7789506172828816E-5</c:v>
                </c:pt>
                <c:pt idx="2006">
                  <c:v>2.9612104938271724E-3</c:v>
                </c:pt>
                <c:pt idx="2007">
                  <c:v>7.5642104938271754E-3</c:v>
                </c:pt>
                <c:pt idx="2008">
                  <c:v>4.1072104938271736E-3</c:v>
                </c:pt>
                <c:pt idx="2009">
                  <c:v>5.3072104938271733E-3</c:v>
                </c:pt>
                <c:pt idx="2010">
                  <c:v>2.9521049382717074E-4</c:v>
                </c:pt>
                <c:pt idx="2011">
                  <c:v>4.1512104938271691E-3</c:v>
                </c:pt>
                <c:pt idx="2012">
                  <c:v>7.9412104938271708E-3</c:v>
                </c:pt>
                <c:pt idx="2013">
                  <c:v>3.8992104938271703E-3</c:v>
                </c:pt>
                <c:pt idx="2014">
                  <c:v>1.3462104938271741E-3</c:v>
                </c:pt>
                <c:pt idx="2015">
                  <c:v>3.4210493827173394E-5</c:v>
                </c:pt>
                <c:pt idx="2016">
                  <c:v>6.5292104938271742E-3</c:v>
                </c:pt>
                <c:pt idx="2017">
                  <c:v>3.2982104938271695E-3</c:v>
                </c:pt>
                <c:pt idx="2018">
                  <c:v>4.3732104938271725E-3</c:v>
                </c:pt>
                <c:pt idx="2019">
                  <c:v>-1.7817895061728282E-3</c:v>
                </c:pt>
                <c:pt idx="2020">
                  <c:v>3.304210493827172E-3</c:v>
                </c:pt>
                <c:pt idx="2021">
                  <c:v>7.2321049382717204E-4</c:v>
                </c:pt>
                <c:pt idx="2022">
                  <c:v>7.5332104938271721E-3</c:v>
                </c:pt>
                <c:pt idx="2023">
                  <c:v>1.0792104938271742E-3</c:v>
                </c:pt>
                <c:pt idx="2024">
                  <c:v>4.6392104938271714E-3</c:v>
                </c:pt>
                <c:pt idx="2025">
                  <c:v>1.0794210493827176E-2</c:v>
                </c:pt>
                <c:pt idx="2026">
                  <c:v>8.3692104938271721E-3</c:v>
                </c:pt>
                <c:pt idx="2027">
                  <c:v>5.5392104938271729E-3</c:v>
                </c:pt>
                <c:pt idx="2028">
                  <c:v>3.5132104938271728E-3</c:v>
                </c:pt>
                <c:pt idx="2029">
                  <c:v>8.4521049382717262E-4</c:v>
                </c:pt>
                <c:pt idx="2030">
                  <c:v>4.4621049382717257E-4</c:v>
                </c:pt>
                <c:pt idx="2031">
                  <c:v>4.2021049382717432E-4</c:v>
                </c:pt>
                <c:pt idx="2032">
                  <c:v>8.1212104938271669E-3</c:v>
                </c:pt>
                <c:pt idx="2033">
                  <c:v>7.6522104938271697E-3</c:v>
                </c:pt>
                <c:pt idx="2034">
                  <c:v>7.0622104938271694E-3</c:v>
                </c:pt>
                <c:pt idx="2035">
                  <c:v>4.1942104938271739E-3</c:v>
                </c:pt>
                <c:pt idx="2036">
                  <c:v>6.6642104938271739E-3</c:v>
                </c:pt>
                <c:pt idx="2037">
                  <c:v>6.8892104938271734E-3</c:v>
                </c:pt>
                <c:pt idx="2038">
                  <c:v>5.77221049382717E-3</c:v>
                </c:pt>
                <c:pt idx="2039">
                  <c:v>5.1442104938271734E-3</c:v>
                </c:pt>
                <c:pt idx="2040">
                  <c:v>7.1172104938271759E-3</c:v>
                </c:pt>
                <c:pt idx="2041">
                  <c:v>1.1739210493827177E-2</c:v>
                </c:pt>
                <c:pt idx="2042">
                  <c:v>2.3162104938271692E-3</c:v>
                </c:pt>
                <c:pt idx="2043">
                  <c:v>1.144121049382717E-2</c:v>
                </c:pt>
                <c:pt idx="2044">
                  <c:v>1.5705210493827174E-2</c:v>
                </c:pt>
                <c:pt idx="2045">
                  <c:v>5.1482104938271704E-3</c:v>
                </c:pt>
                <c:pt idx="2046">
                  <c:v>2.1992104938271771E-3</c:v>
                </c:pt>
                <c:pt idx="2047">
                  <c:v>6.7312104938271784E-3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'every 5'!$AA$1</c:f>
              <c:strCache>
                <c:ptCount val="1"/>
                <c:pt idx="0">
                  <c:v>300</c:v>
                </c:pt>
              </c:strCache>
            </c:strRef>
          </c:tx>
          <c:marker>
            <c:symbol val="none"/>
          </c:marker>
          <c:xVal>
            <c:numRef>
              <c:f>'every 5'!$W$2:$W$2049</c:f>
              <c:numCache>
                <c:formatCode>General</c:formatCode>
                <c:ptCount val="2048"/>
                <c:pt idx="0">
                  <c:v>190.96</c:v>
                </c:pt>
                <c:pt idx="1">
                  <c:v>191.33</c:v>
                </c:pt>
                <c:pt idx="2">
                  <c:v>191.71</c:v>
                </c:pt>
                <c:pt idx="3">
                  <c:v>192.09</c:v>
                </c:pt>
                <c:pt idx="4">
                  <c:v>192.47</c:v>
                </c:pt>
                <c:pt idx="5">
                  <c:v>192.84</c:v>
                </c:pt>
                <c:pt idx="6">
                  <c:v>193.22</c:v>
                </c:pt>
                <c:pt idx="7">
                  <c:v>193.6</c:v>
                </c:pt>
                <c:pt idx="8">
                  <c:v>193.98</c:v>
                </c:pt>
                <c:pt idx="9">
                  <c:v>194.35</c:v>
                </c:pt>
                <c:pt idx="10">
                  <c:v>194.73</c:v>
                </c:pt>
                <c:pt idx="11">
                  <c:v>195.11</c:v>
                </c:pt>
                <c:pt idx="12">
                  <c:v>195.48</c:v>
                </c:pt>
                <c:pt idx="13">
                  <c:v>195.86</c:v>
                </c:pt>
                <c:pt idx="14">
                  <c:v>196.24</c:v>
                </c:pt>
                <c:pt idx="15">
                  <c:v>196.61</c:v>
                </c:pt>
                <c:pt idx="16">
                  <c:v>196.99</c:v>
                </c:pt>
                <c:pt idx="17">
                  <c:v>197.37</c:v>
                </c:pt>
                <c:pt idx="18">
                  <c:v>197.75</c:v>
                </c:pt>
                <c:pt idx="19">
                  <c:v>198.12</c:v>
                </c:pt>
                <c:pt idx="20">
                  <c:v>198.5</c:v>
                </c:pt>
                <c:pt idx="21">
                  <c:v>198.88</c:v>
                </c:pt>
                <c:pt idx="22">
                  <c:v>199.25</c:v>
                </c:pt>
                <c:pt idx="23">
                  <c:v>199.63</c:v>
                </c:pt>
                <c:pt idx="24">
                  <c:v>200.01</c:v>
                </c:pt>
                <c:pt idx="25">
                  <c:v>200.38</c:v>
                </c:pt>
                <c:pt idx="26">
                  <c:v>200.76</c:v>
                </c:pt>
                <c:pt idx="27">
                  <c:v>201.14</c:v>
                </c:pt>
                <c:pt idx="28">
                  <c:v>201.51</c:v>
                </c:pt>
                <c:pt idx="29">
                  <c:v>201.89</c:v>
                </c:pt>
                <c:pt idx="30">
                  <c:v>202.27</c:v>
                </c:pt>
                <c:pt idx="31">
                  <c:v>202.64</c:v>
                </c:pt>
                <c:pt idx="32">
                  <c:v>203.02</c:v>
                </c:pt>
                <c:pt idx="33">
                  <c:v>203.4</c:v>
                </c:pt>
                <c:pt idx="34">
                  <c:v>203.77</c:v>
                </c:pt>
                <c:pt idx="35">
                  <c:v>204.15</c:v>
                </c:pt>
                <c:pt idx="36">
                  <c:v>204.53</c:v>
                </c:pt>
                <c:pt idx="37">
                  <c:v>204.9</c:v>
                </c:pt>
                <c:pt idx="38">
                  <c:v>205.28</c:v>
                </c:pt>
                <c:pt idx="39">
                  <c:v>205.65</c:v>
                </c:pt>
                <c:pt idx="40">
                  <c:v>206.03</c:v>
                </c:pt>
                <c:pt idx="41">
                  <c:v>206.41</c:v>
                </c:pt>
                <c:pt idx="42">
                  <c:v>206.78</c:v>
                </c:pt>
                <c:pt idx="43">
                  <c:v>207.16</c:v>
                </c:pt>
                <c:pt idx="44">
                  <c:v>207.54</c:v>
                </c:pt>
                <c:pt idx="45">
                  <c:v>207.91</c:v>
                </c:pt>
                <c:pt idx="46">
                  <c:v>208.29</c:v>
                </c:pt>
                <c:pt idx="47">
                  <c:v>208.67</c:v>
                </c:pt>
                <c:pt idx="48">
                  <c:v>209.04</c:v>
                </c:pt>
                <c:pt idx="49">
                  <c:v>209.42</c:v>
                </c:pt>
                <c:pt idx="50">
                  <c:v>209.79</c:v>
                </c:pt>
                <c:pt idx="51">
                  <c:v>210.17</c:v>
                </c:pt>
                <c:pt idx="52">
                  <c:v>210.55</c:v>
                </c:pt>
                <c:pt idx="53">
                  <c:v>210.92</c:v>
                </c:pt>
                <c:pt idx="54">
                  <c:v>211.3</c:v>
                </c:pt>
                <c:pt idx="55">
                  <c:v>211.67</c:v>
                </c:pt>
                <c:pt idx="56">
                  <c:v>212.05</c:v>
                </c:pt>
                <c:pt idx="57">
                  <c:v>212.43</c:v>
                </c:pt>
                <c:pt idx="58">
                  <c:v>212.8</c:v>
                </c:pt>
                <c:pt idx="59">
                  <c:v>213.18</c:v>
                </c:pt>
                <c:pt idx="60">
                  <c:v>213.55</c:v>
                </c:pt>
                <c:pt idx="61">
                  <c:v>213.93</c:v>
                </c:pt>
                <c:pt idx="62">
                  <c:v>214.31</c:v>
                </c:pt>
                <c:pt idx="63">
                  <c:v>214.68</c:v>
                </c:pt>
                <c:pt idx="64">
                  <c:v>215.06</c:v>
                </c:pt>
                <c:pt idx="65">
                  <c:v>215.43</c:v>
                </c:pt>
                <c:pt idx="66">
                  <c:v>215.81</c:v>
                </c:pt>
                <c:pt idx="67">
                  <c:v>216.18</c:v>
                </c:pt>
                <c:pt idx="68">
                  <c:v>216.56</c:v>
                </c:pt>
                <c:pt idx="69">
                  <c:v>216.94</c:v>
                </c:pt>
                <c:pt idx="70">
                  <c:v>217.31</c:v>
                </c:pt>
                <c:pt idx="71">
                  <c:v>217.69</c:v>
                </c:pt>
                <c:pt idx="72">
                  <c:v>218.06</c:v>
                </c:pt>
                <c:pt idx="73">
                  <c:v>218.44</c:v>
                </c:pt>
                <c:pt idx="74">
                  <c:v>218.81</c:v>
                </c:pt>
                <c:pt idx="75">
                  <c:v>219.19</c:v>
                </c:pt>
                <c:pt idx="76">
                  <c:v>219.56</c:v>
                </c:pt>
                <c:pt idx="77">
                  <c:v>219.94</c:v>
                </c:pt>
                <c:pt idx="78">
                  <c:v>220.32</c:v>
                </c:pt>
                <c:pt idx="79">
                  <c:v>220.69</c:v>
                </c:pt>
                <c:pt idx="80">
                  <c:v>221.07</c:v>
                </c:pt>
                <c:pt idx="81">
                  <c:v>221.44</c:v>
                </c:pt>
                <c:pt idx="82">
                  <c:v>221.82</c:v>
                </c:pt>
                <c:pt idx="83">
                  <c:v>222.19</c:v>
                </c:pt>
                <c:pt idx="84">
                  <c:v>222.57</c:v>
                </c:pt>
                <c:pt idx="85">
                  <c:v>222.94</c:v>
                </c:pt>
                <c:pt idx="86">
                  <c:v>223.32</c:v>
                </c:pt>
                <c:pt idx="87">
                  <c:v>223.69</c:v>
                </c:pt>
                <c:pt idx="88">
                  <c:v>224.07</c:v>
                </c:pt>
                <c:pt idx="89">
                  <c:v>224.44</c:v>
                </c:pt>
                <c:pt idx="90">
                  <c:v>224.82</c:v>
                </c:pt>
                <c:pt idx="91">
                  <c:v>225.19</c:v>
                </c:pt>
                <c:pt idx="92">
                  <c:v>225.57</c:v>
                </c:pt>
                <c:pt idx="93">
                  <c:v>225.94</c:v>
                </c:pt>
                <c:pt idx="94">
                  <c:v>226.32</c:v>
                </c:pt>
                <c:pt idx="95">
                  <c:v>226.69</c:v>
                </c:pt>
                <c:pt idx="96">
                  <c:v>227.07</c:v>
                </c:pt>
                <c:pt idx="97">
                  <c:v>227.44</c:v>
                </c:pt>
                <c:pt idx="98">
                  <c:v>227.82</c:v>
                </c:pt>
                <c:pt idx="99">
                  <c:v>228.19</c:v>
                </c:pt>
                <c:pt idx="100">
                  <c:v>228.57</c:v>
                </c:pt>
                <c:pt idx="101">
                  <c:v>228.94</c:v>
                </c:pt>
                <c:pt idx="102">
                  <c:v>229.32</c:v>
                </c:pt>
                <c:pt idx="103">
                  <c:v>229.69</c:v>
                </c:pt>
                <c:pt idx="104">
                  <c:v>230.07</c:v>
                </c:pt>
                <c:pt idx="105">
                  <c:v>230.44</c:v>
                </c:pt>
                <c:pt idx="106">
                  <c:v>230.82</c:v>
                </c:pt>
                <c:pt idx="107">
                  <c:v>231.19</c:v>
                </c:pt>
                <c:pt idx="108">
                  <c:v>231.57</c:v>
                </c:pt>
                <c:pt idx="109">
                  <c:v>231.94</c:v>
                </c:pt>
                <c:pt idx="110">
                  <c:v>232.32</c:v>
                </c:pt>
                <c:pt idx="111">
                  <c:v>232.69</c:v>
                </c:pt>
                <c:pt idx="112">
                  <c:v>233.07</c:v>
                </c:pt>
                <c:pt idx="113">
                  <c:v>233.44</c:v>
                </c:pt>
                <c:pt idx="114">
                  <c:v>233.81</c:v>
                </c:pt>
                <c:pt idx="115">
                  <c:v>234.19</c:v>
                </c:pt>
                <c:pt idx="116">
                  <c:v>234.56</c:v>
                </c:pt>
                <c:pt idx="117">
                  <c:v>234.94</c:v>
                </c:pt>
                <c:pt idx="118">
                  <c:v>235.31</c:v>
                </c:pt>
                <c:pt idx="119">
                  <c:v>235.69</c:v>
                </c:pt>
                <c:pt idx="120">
                  <c:v>236.06</c:v>
                </c:pt>
                <c:pt idx="121">
                  <c:v>236.44</c:v>
                </c:pt>
                <c:pt idx="122">
                  <c:v>236.81</c:v>
                </c:pt>
                <c:pt idx="123">
                  <c:v>237.18</c:v>
                </c:pt>
                <c:pt idx="124">
                  <c:v>237.56</c:v>
                </c:pt>
                <c:pt idx="125">
                  <c:v>237.93</c:v>
                </c:pt>
                <c:pt idx="126">
                  <c:v>238.31</c:v>
                </c:pt>
                <c:pt idx="127">
                  <c:v>238.68</c:v>
                </c:pt>
                <c:pt idx="128">
                  <c:v>239.06</c:v>
                </c:pt>
                <c:pt idx="129">
                  <c:v>239.43</c:v>
                </c:pt>
                <c:pt idx="130">
                  <c:v>239.8</c:v>
                </c:pt>
                <c:pt idx="131">
                  <c:v>240.18</c:v>
                </c:pt>
                <c:pt idx="132">
                  <c:v>240.55</c:v>
                </c:pt>
                <c:pt idx="133">
                  <c:v>240.93</c:v>
                </c:pt>
                <c:pt idx="134">
                  <c:v>241.3</c:v>
                </c:pt>
                <c:pt idx="135">
                  <c:v>241.67</c:v>
                </c:pt>
                <c:pt idx="136">
                  <c:v>242.05</c:v>
                </c:pt>
                <c:pt idx="137">
                  <c:v>242.42</c:v>
                </c:pt>
                <c:pt idx="138">
                  <c:v>242.8</c:v>
                </c:pt>
                <c:pt idx="139">
                  <c:v>243.17</c:v>
                </c:pt>
                <c:pt idx="140">
                  <c:v>243.54</c:v>
                </c:pt>
                <c:pt idx="141">
                  <c:v>243.92</c:v>
                </c:pt>
                <c:pt idx="142">
                  <c:v>244.29</c:v>
                </c:pt>
                <c:pt idx="143">
                  <c:v>244.66</c:v>
                </c:pt>
                <c:pt idx="144">
                  <c:v>245.04</c:v>
                </c:pt>
                <c:pt idx="145">
                  <c:v>245.41</c:v>
                </c:pt>
                <c:pt idx="146">
                  <c:v>245.79</c:v>
                </c:pt>
                <c:pt idx="147">
                  <c:v>246.16</c:v>
                </c:pt>
                <c:pt idx="148">
                  <c:v>246.53</c:v>
                </c:pt>
                <c:pt idx="149">
                  <c:v>246.91</c:v>
                </c:pt>
                <c:pt idx="150">
                  <c:v>247.28</c:v>
                </c:pt>
                <c:pt idx="151">
                  <c:v>247.65</c:v>
                </c:pt>
                <c:pt idx="152">
                  <c:v>248.03</c:v>
                </c:pt>
                <c:pt idx="153">
                  <c:v>248.4</c:v>
                </c:pt>
                <c:pt idx="154">
                  <c:v>248.77</c:v>
                </c:pt>
                <c:pt idx="155">
                  <c:v>249.15</c:v>
                </c:pt>
                <c:pt idx="156">
                  <c:v>249.52</c:v>
                </c:pt>
                <c:pt idx="157">
                  <c:v>249.9</c:v>
                </c:pt>
                <c:pt idx="158">
                  <c:v>250.27</c:v>
                </c:pt>
                <c:pt idx="159">
                  <c:v>250.64</c:v>
                </c:pt>
                <c:pt idx="160">
                  <c:v>251.02</c:v>
                </c:pt>
                <c:pt idx="161">
                  <c:v>251.39</c:v>
                </c:pt>
                <c:pt idx="162">
                  <c:v>251.76</c:v>
                </c:pt>
                <c:pt idx="163">
                  <c:v>252.14</c:v>
                </c:pt>
                <c:pt idx="164">
                  <c:v>252.51</c:v>
                </c:pt>
                <c:pt idx="165">
                  <c:v>252.88</c:v>
                </c:pt>
                <c:pt idx="166">
                  <c:v>253.26</c:v>
                </c:pt>
                <c:pt idx="167">
                  <c:v>253.63</c:v>
                </c:pt>
                <c:pt idx="168">
                  <c:v>254</c:v>
                </c:pt>
                <c:pt idx="169">
                  <c:v>254.37</c:v>
                </c:pt>
                <c:pt idx="170">
                  <c:v>254.75</c:v>
                </c:pt>
                <c:pt idx="171">
                  <c:v>255.12</c:v>
                </c:pt>
                <c:pt idx="172">
                  <c:v>255.49</c:v>
                </c:pt>
                <c:pt idx="173">
                  <c:v>255.87</c:v>
                </c:pt>
                <c:pt idx="174">
                  <c:v>256.24</c:v>
                </c:pt>
                <c:pt idx="175">
                  <c:v>256.61</c:v>
                </c:pt>
                <c:pt idx="176">
                  <c:v>256.99</c:v>
                </c:pt>
                <c:pt idx="177">
                  <c:v>257.36</c:v>
                </c:pt>
                <c:pt idx="178">
                  <c:v>257.73</c:v>
                </c:pt>
                <c:pt idx="179">
                  <c:v>258.10000000000002</c:v>
                </c:pt>
                <c:pt idx="180">
                  <c:v>258.48</c:v>
                </c:pt>
                <c:pt idx="181">
                  <c:v>258.85000000000002</c:v>
                </c:pt>
                <c:pt idx="182">
                  <c:v>259.22000000000003</c:v>
                </c:pt>
                <c:pt idx="183">
                  <c:v>259.60000000000002</c:v>
                </c:pt>
                <c:pt idx="184">
                  <c:v>259.97000000000003</c:v>
                </c:pt>
                <c:pt idx="185">
                  <c:v>260.33999999999997</c:v>
                </c:pt>
                <c:pt idx="186">
                  <c:v>260.70999999999998</c:v>
                </c:pt>
                <c:pt idx="187">
                  <c:v>261.08999999999997</c:v>
                </c:pt>
                <c:pt idx="188">
                  <c:v>261.45999999999998</c:v>
                </c:pt>
                <c:pt idx="189">
                  <c:v>261.83</c:v>
                </c:pt>
                <c:pt idx="190">
                  <c:v>262.2</c:v>
                </c:pt>
                <c:pt idx="191">
                  <c:v>262.58</c:v>
                </c:pt>
                <c:pt idx="192">
                  <c:v>262.95</c:v>
                </c:pt>
                <c:pt idx="193">
                  <c:v>263.32</c:v>
                </c:pt>
                <c:pt idx="194">
                  <c:v>263.69</c:v>
                </c:pt>
                <c:pt idx="195">
                  <c:v>264.07</c:v>
                </c:pt>
                <c:pt idx="196">
                  <c:v>264.44</c:v>
                </c:pt>
                <c:pt idx="197">
                  <c:v>264.81</c:v>
                </c:pt>
                <c:pt idx="198">
                  <c:v>265.18</c:v>
                </c:pt>
                <c:pt idx="199">
                  <c:v>265.56</c:v>
                </c:pt>
                <c:pt idx="200">
                  <c:v>265.93</c:v>
                </c:pt>
                <c:pt idx="201">
                  <c:v>266.3</c:v>
                </c:pt>
                <c:pt idx="202">
                  <c:v>266.67</c:v>
                </c:pt>
                <c:pt idx="203">
                  <c:v>267.04000000000002</c:v>
                </c:pt>
                <c:pt idx="204">
                  <c:v>267.42</c:v>
                </c:pt>
                <c:pt idx="205">
                  <c:v>267.79000000000002</c:v>
                </c:pt>
                <c:pt idx="206">
                  <c:v>268.16000000000003</c:v>
                </c:pt>
                <c:pt idx="207">
                  <c:v>268.52999999999997</c:v>
                </c:pt>
                <c:pt idx="208">
                  <c:v>268.91000000000003</c:v>
                </c:pt>
                <c:pt idx="209">
                  <c:v>269.27999999999997</c:v>
                </c:pt>
                <c:pt idx="210">
                  <c:v>269.64999999999998</c:v>
                </c:pt>
                <c:pt idx="211">
                  <c:v>270.02</c:v>
                </c:pt>
                <c:pt idx="212">
                  <c:v>270.39</c:v>
                </c:pt>
                <c:pt idx="213">
                  <c:v>270.77</c:v>
                </c:pt>
                <c:pt idx="214">
                  <c:v>271.14</c:v>
                </c:pt>
                <c:pt idx="215">
                  <c:v>271.51</c:v>
                </c:pt>
                <c:pt idx="216">
                  <c:v>271.88</c:v>
                </c:pt>
                <c:pt idx="217">
                  <c:v>272.25</c:v>
                </c:pt>
                <c:pt idx="218">
                  <c:v>272.62</c:v>
                </c:pt>
                <c:pt idx="219">
                  <c:v>273</c:v>
                </c:pt>
                <c:pt idx="220">
                  <c:v>273.37</c:v>
                </c:pt>
                <c:pt idx="221">
                  <c:v>273.74</c:v>
                </c:pt>
                <c:pt idx="222">
                  <c:v>274.11</c:v>
                </c:pt>
                <c:pt idx="223">
                  <c:v>274.48</c:v>
                </c:pt>
                <c:pt idx="224">
                  <c:v>274.86</c:v>
                </c:pt>
                <c:pt idx="225">
                  <c:v>275.23</c:v>
                </c:pt>
                <c:pt idx="226">
                  <c:v>275.60000000000002</c:v>
                </c:pt>
                <c:pt idx="227">
                  <c:v>275.97000000000003</c:v>
                </c:pt>
                <c:pt idx="228">
                  <c:v>276.33999999999997</c:v>
                </c:pt>
                <c:pt idx="229">
                  <c:v>276.70999999999998</c:v>
                </c:pt>
                <c:pt idx="230">
                  <c:v>277.08</c:v>
                </c:pt>
                <c:pt idx="231">
                  <c:v>277.45999999999998</c:v>
                </c:pt>
                <c:pt idx="232">
                  <c:v>277.83</c:v>
                </c:pt>
                <c:pt idx="233">
                  <c:v>278.2</c:v>
                </c:pt>
                <c:pt idx="234">
                  <c:v>278.57</c:v>
                </c:pt>
                <c:pt idx="235">
                  <c:v>278.94</c:v>
                </c:pt>
                <c:pt idx="236">
                  <c:v>279.31</c:v>
                </c:pt>
                <c:pt idx="237">
                  <c:v>279.68</c:v>
                </c:pt>
                <c:pt idx="238">
                  <c:v>280.06</c:v>
                </c:pt>
                <c:pt idx="239">
                  <c:v>280.43</c:v>
                </c:pt>
                <c:pt idx="240">
                  <c:v>280.8</c:v>
                </c:pt>
                <c:pt idx="241">
                  <c:v>281.17</c:v>
                </c:pt>
                <c:pt idx="242">
                  <c:v>281.54000000000002</c:v>
                </c:pt>
                <c:pt idx="243">
                  <c:v>281.91000000000003</c:v>
                </c:pt>
                <c:pt idx="244">
                  <c:v>282.27999999999997</c:v>
                </c:pt>
                <c:pt idx="245">
                  <c:v>282.64999999999998</c:v>
                </c:pt>
                <c:pt idx="246">
                  <c:v>283.02</c:v>
                </c:pt>
                <c:pt idx="247">
                  <c:v>283.39999999999998</c:v>
                </c:pt>
                <c:pt idx="248">
                  <c:v>283.77</c:v>
                </c:pt>
                <c:pt idx="249">
                  <c:v>284.14</c:v>
                </c:pt>
                <c:pt idx="250">
                  <c:v>284.51</c:v>
                </c:pt>
                <c:pt idx="251">
                  <c:v>284.88</c:v>
                </c:pt>
                <c:pt idx="252">
                  <c:v>285.25</c:v>
                </c:pt>
                <c:pt idx="253">
                  <c:v>285.62</c:v>
                </c:pt>
                <c:pt idx="254">
                  <c:v>285.99</c:v>
                </c:pt>
                <c:pt idx="255">
                  <c:v>286.36</c:v>
                </c:pt>
                <c:pt idx="256">
                  <c:v>286.73</c:v>
                </c:pt>
                <c:pt idx="257">
                  <c:v>287.10000000000002</c:v>
                </c:pt>
                <c:pt idx="258">
                  <c:v>287.47000000000003</c:v>
                </c:pt>
                <c:pt idx="259">
                  <c:v>287.85000000000002</c:v>
                </c:pt>
                <c:pt idx="260">
                  <c:v>288.22000000000003</c:v>
                </c:pt>
                <c:pt idx="261">
                  <c:v>288.58999999999997</c:v>
                </c:pt>
                <c:pt idx="262">
                  <c:v>288.95999999999998</c:v>
                </c:pt>
                <c:pt idx="263">
                  <c:v>289.33</c:v>
                </c:pt>
                <c:pt idx="264">
                  <c:v>289.7</c:v>
                </c:pt>
                <c:pt idx="265">
                  <c:v>290.07</c:v>
                </c:pt>
                <c:pt idx="266">
                  <c:v>290.44</c:v>
                </c:pt>
                <c:pt idx="267">
                  <c:v>290.81</c:v>
                </c:pt>
                <c:pt idx="268">
                  <c:v>291.18</c:v>
                </c:pt>
                <c:pt idx="269">
                  <c:v>291.55</c:v>
                </c:pt>
                <c:pt idx="270">
                  <c:v>291.92</c:v>
                </c:pt>
                <c:pt idx="271">
                  <c:v>292.29000000000002</c:v>
                </c:pt>
                <c:pt idx="272">
                  <c:v>292.66000000000003</c:v>
                </c:pt>
                <c:pt idx="273">
                  <c:v>293.02999999999997</c:v>
                </c:pt>
                <c:pt idx="274">
                  <c:v>293.39999999999998</c:v>
                </c:pt>
                <c:pt idx="275">
                  <c:v>293.77</c:v>
                </c:pt>
                <c:pt idx="276">
                  <c:v>294.14</c:v>
                </c:pt>
                <c:pt idx="277">
                  <c:v>294.51</c:v>
                </c:pt>
                <c:pt idx="278">
                  <c:v>294.88</c:v>
                </c:pt>
                <c:pt idx="279">
                  <c:v>295.25</c:v>
                </c:pt>
                <c:pt idx="280">
                  <c:v>295.62</c:v>
                </c:pt>
                <c:pt idx="281">
                  <c:v>295.99</c:v>
                </c:pt>
                <c:pt idx="282">
                  <c:v>296.36</c:v>
                </c:pt>
                <c:pt idx="283">
                  <c:v>296.73</c:v>
                </c:pt>
                <c:pt idx="284">
                  <c:v>297.10000000000002</c:v>
                </c:pt>
                <c:pt idx="285">
                  <c:v>297.47000000000003</c:v>
                </c:pt>
                <c:pt idx="286">
                  <c:v>297.83999999999997</c:v>
                </c:pt>
                <c:pt idx="287">
                  <c:v>298.20999999999998</c:v>
                </c:pt>
                <c:pt idx="288">
                  <c:v>298.58</c:v>
                </c:pt>
                <c:pt idx="289">
                  <c:v>298.95</c:v>
                </c:pt>
                <c:pt idx="290">
                  <c:v>299.32</c:v>
                </c:pt>
                <c:pt idx="291">
                  <c:v>299.69</c:v>
                </c:pt>
                <c:pt idx="292">
                  <c:v>300.06</c:v>
                </c:pt>
                <c:pt idx="293">
                  <c:v>300.43</c:v>
                </c:pt>
                <c:pt idx="294">
                  <c:v>300.8</c:v>
                </c:pt>
                <c:pt idx="295">
                  <c:v>301.17</c:v>
                </c:pt>
                <c:pt idx="296">
                  <c:v>301.54000000000002</c:v>
                </c:pt>
                <c:pt idx="297">
                  <c:v>301.91000000000003</c:v>
                </c:pt>
                <c:pt idx="298">
                  <c:v>302.27999999999997</c:v>
                </c:pt>
                <c:pt idx="299">
                  <c:v>302.64999999999998</c:v>
                </c:pt>
                <c:pt idx="300">
                  <c:v>303.02</c:v>
                </c:pt>
                <c:pt idx="301">
                  <c:v>303.39</c:v>
                </c:pt>
                <c:pt idx="302">
                  <c:v>303.76</c:v>
                </c:pt>
                <c:pt idx="303">
                  <c:v>304.13</c:v>
                </c:pt>
                <c:pt idx="304">
                  <c:v>304.5</c:v>
                </c:pt>
                <c:pt idx="305">
                  <c:v>304.87</c:v>
                </c:pt>
                <c:pt idx="306">
                  <c:v>305.24</c:v>
                </c:pt>
                <c:pt idx="307">
                  <c:v>305.61</c:v>
                </c:pt>
                <c:pt idx="308">
                  <c:v>305.98</c:v>
                </c:pt>
                <c:pt idx="309">
                  <c:v>306.33999999999997</c:v>
                </c:pt>
                <c:pt idx="310">
                  <c:v>306.70999999999998</c:v>
                </c:pt>
                <c:pt idx="311">
                  <c:v>307.08</c:v>
                </c:pt>
                <c:pt idx="312">
                  <c:v>307.45</c:v>
                </c:pt>
                <c:pt idx="313">
                  <c:v>307.82</c:v>
                </c:pt>
                <c:pt idx="314">
                  <c:v>308.19</c:v>
                </c:pt>
                <c:pt idx="315">
                  <c:v>308.56</c:v>
                </c:pt>
                <c:pt idx="316">
                  <c:v>308.93</c:v>
                </c:pt>
                <c:pt idx="317">
                  <c:v>309.3</c:v>
                </c:pt>
                <c:pt idx="318">
                  <c:v>309.67</c:v>
                </c:pt>
                <c:pt idx="319">
                  <c:v>310.04000000000002</c:v>
                </c:pt>
                <c:pt idx="320">
                  <c:v>310.41000000000003</c:v>
                </c:pt>
                <c:pt idx="321">
                  <c:v>310.77</c:v>
                </c:pt>
                <c:pt idx="322">
                  <c:v>311.14</c:v>
                </c:pt>
                <c:pt idx="323">
                  <c:v>311.51</c:v>
                </c:pt>
                <c:pt idx="324">
                  <c:v>311.88</c:v>
                </c:pt>
                <c:pt idx="325">
                  <c:v>312.25</c:v>
                </c:pt>
                <c:pt idx="326">
                  <c:v>312.62</c:v>
                </c:pt>
                <c:pt idx="327">
                  <c:v>312.99</c:v>
                </c:pt>
                <c:pt idx="328">
                  <c:v>313.36</c:v>
                </c:pt>
                <c:pt idx="329">
                  <c:v>313.72000000000003</c:v>
                </c:pt>
                <c:pt idx="330">
                  <c:v>314.08999999999997</c:v>
                </c:pt>
                <c:pt idx="331">
                  <c:v>314.45999999999998</c:v>
                </c:pt>
                <c:pt idx="332">
                  <c:v>314.83</c:v>
                </c:pt>
                <c:pt idx="333">
                  <c:v>315.2</c:v>
                </c:pt>
                <c:pt idx="334">
                  <c:v>315.57</c:v>
                </c:pt>
                <c:pt idx="335">
                  <c:v>315.94</c:v>
                </c:pt>
                <c:pt idx="336">
                  <c:v>316.3</c:v>
                </c:pt>
                <c:pt idx="337">
                  <c:v>316.67</c:v>
                </c:pt>
                <c:pt idx="338">
                  <c:v>317.04000000000002</c:v>
                </c:pt>
                <c:pt idx="339">
                  <c:v>317.41000000000003</c:v>
                </c:pt>
                <c:pt idx="340">
                  <c:v>317.77999999999997</c:v>
                </c:pt>
                <c:pt idx="341">
                  <c:v>318.14999999999998</c:v>
                </c:pt>
                <c:pt idx="342">
                  <c:v>318.52</c:v>
                </c:pt>
                <c:pt idx="343">
                  <c:v>318.88</c:v>
                </c:pt>
                <c:pt idx="344">
                  <c:v>319.25</c:v>
                </c:pt>
                <c:pt idx="345">
                  <c:v>319.62</c:v>
                </c:pt>
                <c:pt idx="346">
                  <c:v>319.99</c:v>
                </c:pt>
                <c:pt idx="347">
                  <c:v>320.36</c:v>
                </c:pt>
                <c:pt idx="348">
                  <c:v>320.72000000000003</c:v>
                </c:pt>
                <c:pt idx="349">
                  <c:v>321.08999999999997</c:v>
                </c:pt>
                <c:pt idx="350">
                  <c:v>321.45999999999998</c:v>
                </c:pt>
                <c:pt idx="351">
                  <c:v>321.83</c:v>
                </c:pt>
                <c:pt idx="352">
                  <c:v>322.2</c:v>
                </c:pt>
                <c:pt idx="353">
                  <c:v>322.57</c:v>
                </c:pt>
                <c:pt idx="354">
                  <c:v>322.93</c:v>
                </c:pt>
                <c:pt idx="355">
                  <c:v>323.3</c:v>
                </c:pt>
                <c:pt idx="356">
                  <c:v>323.67</c:v>
                </c:pt>
                <c:pt idx="357">
                  <c:v>324.04000000000002</c:v>
                </c:pt>
                <c:pt idx="358">
                  <c:v>324.39999999999998</c:v>
                </c:pt>
                <c:pt idx="359">
                  <c:v>324.77</c:v>
                </c:pt>
                <c:pt idx="360">
                  <c:v>325.14</c:v>
                </c:pt>
                <c:pt idx="361">
                  <c:v>325.51</c:v>
                </c:pt>
                <c:pt idx="362">
                  <c:v>325.88</c:v>
                </c:pt>
                <c:pt idx="363">
                  <c:v>326.24</c:v>
                </c:pt>
                <c:pt idx="364">
                  <c:v>326.61</c:v>
                </c:pt>
                <c:pt idx="365">
                  <c:v>326.98</c:v>
                </c:pt>
                <c:pt idx="366">
                  <c:v>327.35000000000002</c:v>
                </c:pt>
                <c:pt idx="367">
                  <c:v>327.71</c:v>
                </c:pt>
                <c:pt idx="368">
                  <c:v>328.08</c:v>
                </c:pt>
                <c:pt idx="369">
                  <c:v>328.45</c:v>
                </c:pt>
                <c:pt idx="370">
                  <c:v>328.82</c:v>
                </c:pt>
                <c:pt idx="371">
                  <c:v>329.18</c:v>
                </c:pt>
                <c:pt idx="372">
                  <c:v>329.55</c:v>
                </c:pt>
                <c:pt idx="373">
                  <c:v>329.92</c:v>
                </c:pt>
                <c:pt idx="374">
                  <c:v>330.29</c:v>
                </c:pt>
                <c:pt idx="375">
                  <c:v>330.65</c:v>
                </c:pt>
                <c:pt idx="376">
                  <c:v>331.02</c:v>
                </c:pt>
                <c:pt idx="377">
                  <c:v>331.39</c:v>
                </c:pt>
                <c:pt idx="378">
                  <c:v>331.76</c:v>
                </c:pt>
                <c:pt idx="379">
                  <c:v>332.12</c:v>
                </c:pt>
                <c:pt idx="380">
                  <c:v>332.49</c:v>
                </c:pt>
                <c:pt idx="381">
                  <c:v>332.86</c:v>
                </c:pt>
                <c:pt idx="382">
                  <c:v>333.23</c:v>
                </c:pt>
                <c:pt idx="383">
                  <c:v>333.59</c:v>
                </c:pt>
                <c:pt idx="384">
                  <c:v>333.96</c:v>
                </c:pt>
                <c:pt idx="385">
                  <c:v>334.33</c:v>
                </c:pt>
                <c:pt idx="386">
                  <c:v>334.69</c:v>
                </c:pt>
                <c:pt idx="387">
                  <c:v>335.06</c:v>
                </c:pt>
                <c:pt idx="388">
                  <c:v>335.43</c:v>
                </c:pt>
                <c:pt idx="389">
                  <c:v>335.79</c:v>
                </c:pt>
                <c:pt idx="390">
                  <c:v>336.16</c:v>
                </c:pt>
                <c:pt idx="391">
                  <c:v>336.53</c:v>
                </c:pt>
                <c:pt idx="392">
                  <c:v>336.9</c:v>
                </c:pt>
                <c:pt idx="393">
                  <c:v>337.26</c:v>
                </c:pt>
                <c:pt idx="394">
                  <c:v>337.63</c:v>
                </c:pt>
                <c:pt idx="395">
                  <c:v>338</c:v>
                </c:pt>
                <c:pt idx="396">
                  <c:v>338.36</c:v>
                </c:pt>
                <c:pt idx="397">
                  <c:v>338.73</c:v>
                </c:pt>
                <c:pt idx="398">
                  <c:v>339.1</c:v>
                </c:pt>
                <c:pt idx="399">
                  <c:v>339.46</c:v>
                </c:pt>
                <c:pt idx="400">
                  <c:v>339.83</c:v>
                </c:pt>
                <c:pt idx="401">
                  <c:v>340.2</c:v>
                </c:pt>
                <c:pt idx="402">
                  <c:v>340.56</c:v>
                </c:pt>
                <c:pt idx="403">
                  <c:v>340.93</c:v>
                </c:pt>
                <c:pt idx="404">
                  <c:v>341.3</c:v>
                </c:pt>
                <c:pt idx="405">
                  <c:v>341.66</c:v>
                </c:pt>
                <c:pt idx="406">
                  <c:v>342.03</c:v>
                </c:pt>
                <c:pt idx="407">
                  <c:v>342.4</c:v>
                </c:pt>
                <c:pt idx="408">
                  <c:v>342.76</c:v>
                </c:pt>
                <c:pt idx="409">
                  <c:v>343.13</c:v>
                </c:pt>
                <c:pt idx="410">
                  <c:v>343.49</c:v>
                </c:pt>
                <c:pt idx="411">
                  <c:v>343.86</c:v>
                </c:pt>
                <c:pt idx="412">
                  <c:v>344.23</c:v>
                </c:pt>
                <c:pt idx="413">
                  <c:v>344.59</c:v>
                </c:pt>
                <c:pt idx="414">
                  <c:v>344.96</c:v>
                </c:pt>
                <c:pt idx="415">
                  <c:v>345.33</c:v>
                </c:pt>
                <c:pt idx="416">
                  <c:v>345.69</c:v>
                </c:pt>
                <c:pt idx="417">
                  <c:v>346.06</c:v>
                </c:pt>
                <c:pt idx="418">
                  <c:v>346.42</c:v>
                </c:pt>
                <c:pt idx="419">
                  <c:v>346.79</c:v>
                </c:pt>
                <c:pt idx="420">
                  <c:v>347.16</c:v>
                </c:pt>
                <c:pt idx="421">
                  <c:v>347.52</c:v>
                </c:pt>
                <c:pt idx="422">
                  <c:v>347.89</c:v>
                </c:pt>
                <c:pt idx="423">
                  <c:v>348.25</c:v>
                </c:pt>
                <c:pt idx="424">
                  <c:v>348.62</c:v>
                </c:pt>
                <c:pt idx="425">
                  <c:v>348.99</c:v>
                </c:pt>
                <c:pt idx="426">
                  <c:v>349.35</c:v>
                </c:pt>
                <c:pt idx="427">
                  <c:v>349.72</c:v>
                </c:pt>
                <c:pt idx="428">
                  <c:v>350.08</c:v>
                </c:pt>
                <c:pt idx="429">
                  <c:v>350.45</c:v>
                </c:pt>
                <c:pt idx="430">
                  <c:v>350.81</c:v>
                </c:pt>
                <c:pt idx="431">
                  <c:v>351.18</c:v>
                </c:pt>
                <c:pt idx="432">
                  <c:v>351.55</c:v>
                </c:pt>
                <c:pt idx="433">
                  <c:v>351.91</c:v>
                </c:pt>
                <c:pt idx="434">
                  <c:v>352.28</c:v>
                </c:pt>
                <c:pt idx="435">
                  <c:v>352.64</c:v>
                </c:pt>
                <c:pt idx="436">
                  <c:v>353.01</c:v>
                </c:pt>
                <c:pt idx="437">
                  <c:v>353.37</c:v>
                </c:pt>
                <c:pt idx="438">
                  <c:v>353.74</c:v>
                </c:pt>
                <c:pt idx="439">
                  <c:v>354.11</c:v>
                </c:pt>
                <c:pt idx="440">
                  <c:v>354.47</c:v>
                </c:pt>
                <c:pt idx="441">
                  <c:v>354.84</c:v>
                </c:pt>
                <c:pt idx="442">
                  <c:v>355.2</c:v>
                </c:pt>
                <c:pt idx="443">
                  <c:v>355.57</c:v>
                </c:pt>
                <c:pt idx="444">
                  <c:v>355.93</c:v>
                </c:pt>
                <c:pt idx="445">
                  <c:v>356.3</c:v>
                </c:pt>
                <c:pt idx="446">
                  <c:v>356.66</c:v>
                </c:pt>
                <c:pt idx="447">
                  <c:v>357.03</c:v>
                </c:pt>
                <c:pt idx="448">
                  <c:v>357.39</c:v>
                </c:pt>
                <c:pt idx="449">
                  <c:v>357.76</c:v>
                </c:pt>
                <c:pt idx="450">
                  <c:v>358.12</c:v>
                </c:pt>
                <c:pt idx="451">
                  <c:v>358.49</c:v>
                </c:pt>
                <c:pt idx="452">
                  <c:v>358.85</c:v>
                </c:pt>
                <c:pt idx="453">
                  <c:v>359.22</c:v>
                </c:pt>
                <c:pt idx="454">
                  <c:v>359.58</c:v>
                </c:pt>
                <c:pt idx="455">
                  <c:v>359.95</c:v>
                </c:pt>
                <c:pt idx="456">
                  <c:v>360.31</c:v>
                </c:pt>
                <c:pt idx="457">
                  <c:v>360.68</c:v>
                </c:pt>
                <c:pt idx="458">
                  <c:v>361.04</c:v>
                </c:pt>
                <c:pt idx="459">
                  <c:v>361.41</c:v>
                </c:pt>
                <c:pt idx="460">
                  <c:v>361.77</c:v>
                </c:pt>
                <c:pt idx="461">
                  <c:v>362.14</c:v>
                </c:pt>
                <c:pt idx="462">
                  <c:v>362.5</c:v>
                </c:pt>
                <c:pt idx="463">
                  <c:v>362.87</c:v>
                </c:pt>
                <c:pt idx="464">
                  <c:v>363.23</c:v>
                </c:pt>
                <c:pt idx="465">
                  <c:v>363.6</c:v>
                </c:pt>
                <c:pt idx="466">
                  <c:v>363.96</c:v>
                </c:pt>
                <c:pt idx="467">
                  <c:v>364.33</c:v>
                </c:pt>
                <c:pt idx="468">
                  <c:v>364.69</c:v>
                </c:pt>
                <c:pt idx="469">
                  <c:v>365.06</c:v>
                </c:pt>
                <c:pt idx="470">
                  <c:v>365.42</c:v>
                </c:pt>
                <c:pt idx="471">
                  <c:v>365.78</c:v>
                </c:pt>
                <c:pt idx="472">
                  <c:v>366.15</c:v>
                </c:pt>
                <c:pt idx="473">
                  <c:v>366.51</c:v>
                </c:pt>
                <c:pt idx="474">
                  <c:v>366.88</c:v>
                </c:pt>
                <c:pt idx="475">
                  <c:v>367.24</c:v>
                </c:pt>
                <c:pt idx="476">
                  <c:v>367.61</c:v>
                </c:pt>
                <c:pt idx="477">
                  <c:v>367.97</c:v>
                </c:pt>
                <c:pt idx="478">
                  <c:v>368.33</c:v>
                </c:pt>
                <c:pt idx="479">
                  <c:v>368.7</c:v>
                </c:pt>
                <c:pt idx="480">
                  <c:v>369.06</c:v>
                </c:pt>
                <c:pt idx="481">
                  <c:v>369.43</c:v>
                </c:pt>
                <c:pt idx="482">
                  <c:v>369.79</c:v>
                </c:pt>
                <c:pt idx="483">
                  <c:v>370.16</c:v>
                </c:pt>
                <c:pt idx="484">
                  <c:v>370.52</c:v>
                </c:pt>
                <c:pt idx="485">
                  <c:v>370.88</c:v>
                </c:pt>
                <c:pt idx="486">
                  <c:v>371.25</c:v>
                </c:pt>
                <c:pt idx="487">
                  <c:v>371.61</c:v>
                </c:pt>
                <c:pt idx="488">
                  <c:v>371.98</c:v>
                </c:pt>
                <c:pt idx="489">
                  <c:v>372.34</c:v>
                </c:pt>
                <c:pt idx="490">
                  <c:v>372.7</c:v>
                </c:pt>
                <c:pt idx="491">
                  <c:v>373.07</c:v>
                </c:pt>
                <c:pt idx="492">
                  <c:v>373.43</c:v>
                </c:pt>
                <c:pt idx="493">
                  <c:v>373.79</c:v>
                </c:pt>
                <c:pt idx="494">
                  <c:v>374.16</c:v>
                </c:pt>
                <c:pt idx="495">
                  <c:v>374.52</c:v>
                </c:pt>
                <c:pt idx="496">
                  <c:v>374.89</c:v>
                </c:pt>
                <c:pt idx="497">
                  <c:v>375.25</c:v>
                </c:pt>
                <c:pt idx="498">
                  <c:v>375.61</c:v>
                </c:pt>
                <c:pt idx="499">
                  <c:v>375.98</c:v>
                </c:pt>
                <c:pt idx="500">
                  <c:v>376.34</c:v>
                </c:pt>
                <c:pt idx="501">
                  <c:v>376.7</c:v>
                </c:pt>
                <c:pt idx="502">
                  <c:v>377.07</c:v>
                </c:pt>
                <c:pt idx="503">
                  <c:v>377.43</c:v>
                </c:pt>
                <c:pt idx="504">
                  <c:v>377.79</c:v>
                </c:pt>
                <c:pt idx="505">
                  <c:v>378.16</c:v>
                </c:pt>
                <c:pt idx="506">
                  <c:v>378.52</c:v>
                </c:pt>
                <c:pt idx="507">
                  <c:v>378.88</c:v>
                </c:pt>
                <c:pt idx="508">
                  <c:v>379.25</c:v>
                </c:pt>
                <c:pt idx="509">
                  <c:v>379.61</c:v>
                </c:pt>
                <c:pt idx="510">
                  <c:v>379.97</c:v>
                </c:pt>
                <c:pt idx="511">
                  <c:v>380.34</c:v>
                </c:pt>
                <c:pt idx="512">
                  <c:v>380.7</c:v>
                </c:pt>
                <c:pt idx="513">
                  <c:v>381.06</c:v>
                </c:pt>
                <c:pt idx="514">
                  <c:v>381.43</c:v>
                </c:pt>
                <c:pt idx="515">
                  <c:v>381.79</c:v>
                </c:pt>
                <c:pt idx="516">
                  <c:v>382.15</c:v>
                </c:pt>
                <c:pt idx="517">
                  <c:v>382.52</c:v>
                </c:pt>
                <c:pt idx="518">
                  <c:v>382.88</c:v>
                </c:pt>
                <c:pt idx="519">
                  <c:v>383.24</c:v>
                </c:pt>
                <c:pt idx="520">
                  <c:v>383.61</c:v>
                </c:pt>
                <c:pt idx="521">
                  <c:v>383.97</c:v>
                </c:pt>
                <c:pt idx="522">
                  <c:v>384.33</c:v>
                </c:pt>
                <c:pt idx="523">
                  <c:v>384.69</c:v>
                </c:pt>
                <c:pt idx="524">
                  <c:v>385.06</c:v>
                </c:pt>
                <c:pt idx="525">
                  <c:v>385.42</c:v>
                </c:pt>
                <c:pt idx="526">
                  <c:v>385.78</c:v>
                </c:pt>
                <c:pt idx="527">
                  <c:v>386.15</c:v>
                </c:pt>
                <c:pt idx="528">
                  <c:v>386.51</c:v>
                </c:pt>
                <c:pt idx="529">
                  <c:v>386.87</c:v>
                </c:pt>
                <c:pt idx="530">
                  <c:v>387.23</c:v>
                </c:pt>
                <c:pt idx="531">
                  <c:v>387.6</c:v>
                </c:pt>
                <c:pt idx="532">
                  <c:v>387.96</c:v>
                </c:pt>
                <c:pt idx="533">
                  <c:v>388.32</c:v>
                </c:pt>
                <c:pt idx="534">
                  <c:v>388.68</c:v>
                </c:pt>
                <c:pt idx="535">
                  <c:v>389.05</c:v>
                </c:pt>
                <c:pt idx="536">
                  <c:v>389.41</c:v>
                </c:pt>
                <c:pt idx="537">
                  <c:v>389.77</c:v>
                </c:pt>
                <c:pt idx="538">
                  <c:v>390.13</c:v>
                </c:pt>
                <c:pt idx="539">
                  <c:v>390.5</c:v>
                </c:pt>
                <c:pt idx="540">
                  <c:v>390.86</c:v>
                </c:pt>
                <c:pt idx="541">
                  <c:v>391.22</c:v>
                </c:pt>
                <c:pt idx="542">
                  <c:v>391.58</c:v>
                </c:pt>
                <c:pt idx="543">
                  <c:v>391.95</c:v>
                </c:pt>
                <c:pt idx="544">
                  <c:v>392.31</c:v>
                </c:pt>
                <c:pt idx="545">
                  <c:v>392.67</c:v>
                </c:pt>
                <c:pt idx="546">
                  <c:v>393.03</c:v>
                </c:pt>
                <c:pt idx="547">
                  <c:v>393.39</c:v>
                </c:pt>
                <c:pt idx="548">
                  <c:v>393.76</c:v>
                </c:pt>
                <c:pt idx="549">
                  <c:v>394.12</c:v>
                </c:pt>
                <c:pt idx="550">
                  <c:v>394.48</c:v>
                </c:pt>
                <c:pt idx="551">
                  <c:v>394.84</c:v>
                </c:pt>
                <c:pt idx="552">
                  <c:v>395.2</c:v>
                </c:pt>
                <c:pt idx="553">
                  <c:v>395.57</c:v>
                </c:pt>
                <c:pt idx="554">
                  <c:v>395.93</c:v>
                </c:pt>
                <c:pt idx="555">
                  <c:v>396.29</c:v>
                </c:pt>
                <c:pt idx="556">
                  <c:v>396.65</c:v>
                </c:pt>
                <c:pt idx="557">
                  <c:v>397.01</c:v>
                </c:pt>
                <c:pt idx="558">
                  <c:v>397.37</c:v>
                </c:pt>
                <c:pt idx="559">
                  <c:v>397.74</c:v>
                </c:pt>
                <c:pt idx="560">
                  <c:v>398.1</c:v>
                </c:pt>
                <c:pt idx="561">
                  <c:v>398.46</c:v>
                </c:pt>
                <c:pt idx="562">
                  <c:v>398.82</c:v>
                </c:pt>
                <c:pt idx="563">
                  <c:v>399.18</c:v>
                </c:pt>
                <c:pt idx="564">
                  <c:v>399.54</c:v>
                </c:pt>
                <c:pt idx="565">
                  <c:v>399.91</c:v>
                </c:pt>
                <c:pt idx="566">
                  <c:v>400.27</c:v>
                </c:pt>
                <c:pt idx="567">
                  <c:v>400.63</c:v>
                </c:pt>
                <c:pt idx="568">
                  <c:v>400.99</c:v>
                </c:pt>
                <c:pt idx="569">
                  <c:v>401.35</c:v>
                </c:pt>
                <c:pt idx="570">
                  <c:v>401.71</c:v>
                </c:pt>
                <c:pt idx="571">
                  <c:v>402.07</c:v>
                </c:pt>
                <c:pt idx="572">
                  <c:v>402.44</c:v>
                </c:pt>
                <c:pt idx="573">
                  <c:v>402.8</c:v>
                </c:pt>
                <c:pt idx="574">
                  <c:v>403.16</c:v>
                </c:pt>
                <c:pt idx="575">
                  <c:v>403.52</c:v>
                </c:pt>
                <c:pt idx="576">
                  <c:v>403.88</c:v>
                </c:pt>
                <c:pt idx="577">
                  <c:v>404.24</c:v>
                </c:pt>
                <c:pt idx="578">
                  <c:v>404.6</c:v>
                </c:pt>
                <c:pt idx="579">
                  <c:v>404.96</c:v>
                </c:pt>
                <c:pt idx="580">
                  <c:v>405.32</c:v>
                </c:pt>
                <c:pt idx="581">
                  <c:v>405.69</c:v>
                </c:pt>
                <c:pt idx="582">
                  <c:v>406.05</c:v>
                </c:pt>
                <c:pt idx="583">
                  <c:v>406.41</c:v>
                </c:pt>
                <c:pt idx="584">
                  <c:v>406.77</c:v>
                </c:pt>
                <c:pt idx="585">
                  <c:v>407.13</c:v>
                </c:pt>
                <c:pt idx="586">
                  <c:v>407.49</c:v>
                </c:pt>
                <c:pt idx="587">
                  <c:v>407.85</c:v>
                </c:pt>
                <c:pt idx="588">
                  <c:v>408.21</c:v>
                </c:pt>
                <c:pt idx="589">
                  <c:v>408.57</c:v>
                </c:pt>
                <c:pt idx="590">
                  <c:v>408.93</c:v>
                </c:pt>
                <c:pt idx="591">
                  <c:v>409.29</c:v>
                </c:pt>
                <c:pt idx="592">
                  <c:v>409.65</c:v>
                </c:pt>
                <c:pt idx="593">
                  <c:v>410.02</c:v>
                </c:pt>
                <c:pt idx="594">
                  <c:v>410.38</c:v>
                </c:pt>
                <c:pt idx="595">
                  <c:v>410.74</c:v>
                </c:pt>
                <c:pt idx="596">
                  <c:v>411.1</c:v>
                </c:pt>
                <c:pt idx="597">
                  <c:v>411.46</c:v>
                </c:pt>
                <c:pt idx="598">
                  <c:v>411.82</c:v>
                </c:pt>
                <c:pt idx="599">
                  <c:v>412.18</c:v>
                </c:pt>
                <c:pt idx="600">
                  <c:v>412.54</c:v>
                </c:pt>
                <c:pt idx="601">
                  <c:v>412.9</c:v>
                </c:pt>
                <c:pt idx="602">
                  <c:v>413.26</c:v>
                </c:pt>
                <c:pt idx="603">
                  <c:v>413.62</c:v>
                </c:pt>
                <c:pt idx="604">
                  <c:v>413.98</c:v>
                </c:pt>
                <c:pt idx="605">
                  <c:v>414.34</c:v>
                </c:pt>
                <c:pt idx="606">
                  <c:v>414.7</c:v>
                </c:pt>
                <c:pt idx="607">
                  <c:v>415.06</c:v>
                </c:pt>
                <c:pt idx="608">
                  <c:v>415.42</c:v>
                </c:pt>
                <c:pt idx="609">
                  <c:v>415.78</c:v>
                </c:pt>
                <c:pt idx="610">
                  <c:v>416.14</c:v>
                </c:pt>
                <c:pt idx="611">
                  <c:v>416.5</c:v>
                </c:pt>
                <c:pt idx="612">
                  <c:v>416.86</c:v>
                </c:pt>
                <c:pt idx="613">
                  <c:v>417.22</c:v>
                </c:pt>
                <c:pt idx="614">
                  <c:v>417.58</c:v>
                </c:pt>
                <c:pt idx="615">
                  <c:v>417.94</c:v>
                </c:pt>
                <c:pt idx="616">
                  <c:v>418.3</c:v>
                </c:pt>
                <c:pt idx="617">
                  <c:v>418.66</c:v>
                </c:pt>
                <c:pt idx="618">
                  <c:v>419.02</c:v>
                </c:pt>
                <c:pt idx="619">
                  <c:v>419.38</c:v>
                </c:pt>
                <c:pt idx="620">
                  <c:v>419.74</c:v>
                </c:pt>
                <c:pt idx="621">
                  <c:v>420.1</c:v>
                </c:pt>
                <c:pt idx="622">
                  <c:v>420.46</c:v>
                </c:pt>
                <c:pt idx="623">
                  <c:v>420.82</c:v>
                </c:pt>
                <c:pt idx="624">
                  <c:v>421.18</c:v>
                </c:pt>
                <c:pt idx="625">
                  <c:v>421.54</c:v>
                </c:pt>
                <c:pt idx="626">
                  <c:v>421.9</c:v>
                </c:pt>
                <c:pt idx="627">
                  <c:v>422.26</c:v>
                </c:pt>
                <c:pt idx="628">
                  <c:v>422.62</c:v>
                </c:pt>
                <c:pt idx="629">
                  <c:v>422.98</c:v>
                </c:pt>
                <c:pt idx="630">
                  <c:v>423.33</c:v>
                </c:pt>
                <c:pt idx="631">
                  <c:v>423.69</c:v>
                </c:pt>
                <c:pt idx="632">
                  <c:v>424.05</c:v>
                </c:pt>
                <c:pt idx="633">
                  <c:v>424.41</c:v>
                </c:pt>
                <c:pt idx="634">
                  <c:v>424.77</c:v>
                </c:pt>
                <c:pt idx="635">
                  <c:v>425.13</c:v>
                </c:pt>
                <c:pt idx="636">
                  <c:v>425.49</c:v>
                </c:pt>
                <c:pt idx="637">
                  <c:v>425.85</c:v>
                </c:pt>
                <c:pt idx="638">
                  <c:v>426.21</c:v>
                </c:pt>
                <c:pt idx="639">
                  <c:v>426.57</c:v>
                </c:pt>
                <c:pt idx="640">
                  <c:v>426.93</c:v>
                </c:pt>
                <c:pt idx="641">
                  <c:v>427.29</c:v>
                </c:pt>
                <c:pt idx="642">
                  <c:v>427.64</c:v>
                </c:pt>
                <c:pt idx="643">
                  <c:v>428</c:v>
                </c:pt>
                <c:pt idx="644">
                  <c:v>428.36</c:v>
                </c:pt>
                <c:pt idx="645">
                  <c:v>428.72</c:v>
                </c:pt>
                <c:pt idx="646">
                  <c:v>429.08</c:v>
                </c:pt>
                <c:pt idx="647">
                  <c:v>429.44</c:v>
                </c:pt>
                <c:pt idx="648">
                  <c:v>429.8</c:v>
                </c:pt>
                <c:pt idx="649">
                  <c:v>430.16</c:v>
                </c:pt>
                <c:pt idx="650">
                  <c:v>430.52</c:v>
                </c:pt>
                <c:pt idx="651">
                  <c:v>430.87</c:v>
                </c:pt>
                <c:pt idx="652">
                  <c:v>431.23</c:v>
                </c:pt>
                <c:pt idx="653">
                  <c:v>431.59</c:v>
                </c:pt>
                <c:pt idx="654">
                  <c:v>431.95</c:v>
                </c:pt>
                <c:pt idx="655">
                  <c:v>432.31</c:v>
                </c:pt>
                <c:pt idx="656">
                  <c:v>432.67</c:v>
                </c:pt>
                <c:pt idx="657">
                  <c:v>433.03</c:v>
                </c:pt>
                <c:pt idx="658">
                  <c:v>433.38</c:v>
                </c:pt>
                <c:pt idx="659">
                  <c:v>433.74</c:v>
                </c:pt>
                <c:pt idx="660">
                  <c:v>434.1</c:v>
                </c:pt>
                <c:pt idx="661">
                  <c:v>434.46</c:v>
                </c:pt>
                <c:pt idx="662">
                  <c:v>434.82</c:v>
                </c:pt>
                <c:pt idx="663">
                  <c:v>435.18</c:v>
                </c:pt>
                <c:pt idx="664">
                  <c:v>435.53</c:v>
                </c:pt>
                <c:pt idx="665">
                  <c:v>435.89</c:v>
                </c:pt>
                <c:pt idx="666">
                  <c:v>436.25</c:v>
                </c:pt>
                <c:pt idx="667">
                  <c:v>436.61</c:v>
                </c:pt>
                <c:pt idx="668">
                  <c:v>436.97</c:v>
                </c:pt>
                <c:pt idx="669">
                  <c:v>437.32</c:v>
                </c:pt>
                <c:pt idx="670">
                  <c:v>437.68</c:v>
                </c:pt>
                <c:pt idx="671">
                  <c:v>438.04</c:v>
                </c:pt>
                <c:pt idx="672">
                  <c:v>438.4</c:v>
                </c:pt>
                <c:pt idx="673">
                  <c:v>438.76</c:v>
                </c:pt>
                <c:pt idx="674">
                  <c:v>439.11</c:v>
                </c:pt>
                <c:pt idx="675">
                  <c:v>439.47</c:v>
                </c:pt>
                <c:pt idx="676">
                  <c:v>439.83</c:v>
                </c:pt>
                <c:pt idx="677">
                  <c:v>440.19</c:v>
                </c:pt>
                <c:pt idx="678">
                  <c:v>440.55</c:v>
                </c:pt>
                <c:pt idx="679">
                  <c:v>440.9</c:v>
                </c:pt>
                <c:pt idx="680">
                  <c:v>441.26</c:v>
                </c:pt>
                <c:pt idx="681">
                  <c:v>441.62</c:v>
                </c:pt>
                <c:pt idx="682">
                  <c:v>441.98</c:v>
                </c:pt>
                <c:pt idx="683">
                  <c:v>442.33</c:v>
                </c:pt>
                <c:pt idx="684">
                  <c:v>442.69</c:v>
                </c:pt>
                <c:pt idx="685">
                  <c:v>443.05</c:v>
                </c:pt>
                <c:pt idx="686">
                  <c:v>443.41</c:v>
                </c:pt>
                <c:pt idx="687">
                  <c:v>443.76</c:v>
                </c:pt>
                <c:pt idx="688">
                  <c:v>444.12</c:v>
                </c:pt>
                <c:pt idx="689">
                  <c:v>444.48</c:v>
                </c:pt>
                <c:pt idx="690">
                  <c:v>444.84</c:v>
                </c:pt>
                <c:pt idx="691">
                  <c:v>445.19</c:v>
                </c:pt>
                <c:pt idx="692">
                  <c:v>445.55</c:v>
                </c:pt>
                <c:pt idx="693">
                  <c:v>445.91</c:v>
                </c:pt>
                <c:pt idx="694">
                  <c:v>446.27</c:v>
                </c:pt>
                <c:pt idx="695">
                  <c:v>446.62</c:v>
                </c:pt>
                <c:pt idx="696">
                  <c:v>446.98</c:v>
                </c:pt>
                <c:pt idx="697">
                  <c:v>447.34</c:v>
                </c:pt>
                <c:pt idx="698">
                  <c:v>447.69</c:v>
                </c:pt>
                <c:pt idx="699">
                  <c:v>448.05</c:v>
                </c:pt>
                <c:pt idx="700">
                  <c:v>448.41</c:v>
                </c:pt>
                <c:pt idx="701">
                  <c:v>448.76</c:v>
                </c:pt>
                <c:pt idx="702">
                  <c:v>449.12</c:v>
                </c:pt>
                <c:pt idx="703">
                  <c:v>449.48</c:v>
                </c:pt>
                <c:pt idx="704">
                  <c:v>449.84</c:v>
                </c:pt>
                <c:pt idx="705">
                  <c:v>450.19</c:v>
                </c:pt>
                <c:pt idx="706">
                  <c:v>450.55</c:v>
                </c:pt>
                <c:pt idx="707">
                  <c:v>450.91</c:v>
                </c:pt>
                <c:pt idx="708">
                  <c:v>451.26</c:v>
                </c:pt>
                <c:pt idx="709">
                  <c:v>451.62</c:v>
                </c:pt>
                <c:pt idx="710">
                  <c:v>451.98</c:v>
                </c:pt>
                <c:pt idx="711">
                  <c:v>452.33</c:v>
                </c:pt>
                <c:pt idx="712">
                  <c:v>452.69</c:v>
                </c:pt>
                <c:pt idx="713">
                  <c:v>453.05</c:v>
                </c:pt>
                <c:pt idx="714">
                  <c:v>453.4</c:v>
                </c:pt>
                <c:pt idx="715">
                  <c:v>453.76</c:v>
                </c:pt>
                <c:pt idx="716">
                  <c:v>454.12</c:v>
                </c:pt>
                <c:pt idx="717">
                  <c:v>454.47</c:v>
                </c:pt>
                <c:pt idx="718">
                  <c:v>454.83</c:v>
                </c:pt>
                <c:pt idx="719">
                  <c:v>455.18</c:v>
                </c:pt>
                <c:pt idx="720">
                  <c:v>455.54</c:v>
                </c:pt>
                <c:pt idx="721">
                  <c:v>455.9</c:v>
                </c:pt>
                <c:pt idx="722">
                  <c:v>456.25</c:v>
                </c:pt>
                <c:pt idx="723">
                  <c:v>456.61</c:v>
                </c:pt>
                <c:pt idx="724">
                  <c:v>456.97</c:v>
                </c:pt>
                <c:pt idx="725">
                  <c:v>457.32</c:v>
                </c:pt>
                <c:pt idx="726">
                  <c:v>457.68</c:v>
                </c:pt>
                <c:pt idx="727">
                  <c:v>458.03</c:v>
                </c:pt>
                <c:pt idx="728">
                  <c:v>458.39</c:v>
                </c:pt>
                <c:pt idx="729">
                  <c:v>458.75</c:v>
                </c:pt>
                <c:pt idx="730">
                  <c:v>459.1</c:v>
                </c:pt>
                <c:pt idx="731">
                  <c:v>459.46</c:v>
                </c:pt>
                <c:pt idx="732">
                  <c:v>459.81</c:v>
                </c:pt>
                <c:pt idx="733">
                  <c:v>460.17</c:v>
                </c:pt>
                <c:pt idx="734">
                  <c:v>460.53</c:v>
                </c:pt>
                <c:pt idx="735">
                  <c:v>460.88</c:v>
                </c:pt>
                <c:pt idx="736">
                  <c:v>461.24</c:v>
                </c:pt>
                <c:pt idx="737">
                  <c:v>461.59</c:v>
                </c:pt>
                <c:pt idx="738">
                  <c:v>461.95</c:v>
                </c:pt>
                <c:pt idx="739">
                  <c:v>462.3</c:v>
                </c:pt>
                <c:pt idx="740">
                  <c:v>462.66</c:v>
                </c:pt>
                <c:pt idx="741">
                  <c:v>463.02</c:v>
                </c:pt>
                <c:pt idx="742">
                  <c:v>463.37</c:v>
                </c:pt>
                <c:pt idx="743">
                  <c:v>463.73</c:v>
                </c:pt>
                <c:pt idx="744">
                  <c:v>464.08</c:v>
                </c:pt>
                <c:pt idx="745">
                  <c:v>464.44</c:v>
                </c:pt>
                <c:pt idx="746">
                  <c:v>464.79</c:v>
                </c:pt>
                <c:pt idx="747">
                  <c:v>465.15</c:v>
                </c:pt>
                <c:pt idx="748">
                  <c:v>465.5</c:v>
                </c:pt>
                <c:pt idx="749">
                  <c:v>465.86</c:v>
                </c:pt>
                <c:pt idx="750">
                  <c:v>466.21</c:v>
                </c:pt>
                <c:pt idx="751">
                  <c:v>466.57</c:v>
                </c:pt>
                <c:pt idx="752">
                  <c:v>466.92</c:v>
                </c:pt>
                <c:pt idx="753">
                  <c:v>467.28</c:v>
                </c:pt>
                <c:pt idx="754">
                  <c:v>467.64</c:v>
                </c:pt>
                <c:pt idx="755">
                  <c:v>467.99</c:v>
                </c:pt>
                <c:pt idx="756">
                  <c:v>468.35</c:v>
                </c:pt>
                <c:pt idx="757">
                  <c:v>468.7</c:v>
                </c:pt>
                <c:pt idx="758">
                  <c:v>469.06</c:v>
                </c:pt>
                <c:pt idx="759">
                  <c:v>469.41</c:v>
                </c:pt>
                <c:pt idx="760">
                  <c:v>469.77</c:v>
                </c:pt>
                <c:pt idx="761">
                  <c:v>470.12</c:v>
                </c:pt>
                <c:pt idx="762">
                  <c:v>470.47</c:v>
                </c:pt>
                <c:pt idx="763">
                  <c:v>470.83</c:v>
                </c:pt>
                <c:pt idx="764">
                  <c:v>471.18</c:v>
                </c:pt>
                <c:pt idx="765">
                  <c:v>471.54</c:v>
                </c:pt>
                <c:pt idx="766">
                  <c:v>471.89</c:v>
                </c:pt>
                <c:pt idx="767">
                  <c:v>472.25</c:v>
                </c:pt>
                <c:pt idx="768">
                  <c:v>472.6</c:v>
                </c:pt>
                <c:pt idx="769">
                  <c:v>472.96</c:v>
                </c:pt>
                <c:pt idx="770">
                  <c:v>473.31</c:v>
                </c:pt>
                <c:pt idx="771">
                  <c:v>473.67</c:v>
                </c:pt>
                <c:pt idx="772">
                  <c:v>474.02</c:v>
                </c:pt>
                <c:pt idx="773">
                  <c:v>474.38</c:v>
                </c:pt>
                <c:pt idx="774">
                  <c:v>474.73</c:v>
                </c:pt>
                <c:pt idx="775">
                  <c:v>475.08</c:v>
                </c:pt>
                <c:pt idx="776">
                  <c:v>475.44</c:v>
                </c:pt>
                <c:pt idx="777">
                  <c:v>475.79</c:v>
                </c:pt>
                <c:pt idx="778">
                  <c:v>476.15</c:v>
                </c:pt>
                <c:pt idx="779">
                  <c:v>476.5</c:v>
                </c:pt>
                <c:pt idx="780">
                  <c:v>476.86</c:v>
                </c:pt>
                <c:pt idx="781">
                  <c:v>477.21</c:v>
                </c:pt>
                <c:pt idx="782">
                  <c:v>477.56</c:v>
                </c:pt>
                <c:pt idx="783">
                  <c:v>477.92</c:v>
                </c:pt>
                <c:pt idx="784">
                  <c:v>478.27</c:v>
                </c:pt>
                <c:pt idx="785">
                  <c:v>478.63</c:v>
                </c:pt>
                <c:pt idx="786">
                  <c:v>478.98</c:v>
                </c:pt>
                <c:pt idx="787">
                  <c:v>479.33</c:v>
                </c:pt>
                <c:pt idx="788">
                  <c:v>479.69</c:v>
                </c:pt>
                <c:pt idx="789">
                  <c:v>480.04</c:v>
                </c:pt>
                <c:pt idx="790">
                  <c:v>480.4</c:v>
                </c:pt>
                <c:pt idx="791">
                  <c:v>480.75</c:v>
                </c:pt>
                <c:pt idx="792">
                  <c:v>481.1</c:v>
                </c:pt>
                <c:pt idx="793">
                  <c:v>481.46</c:v>
                </c:pt>
                <c:pt idx="794">
                  <c:v>481.81</c:v>
                </c:pt>
                <c:pt idx="795">
                  <c:v>482.17</c:v>
                </c:pt>
                <c:pt idx="796">
                  <c:v>482.52</c:v>
                </c:pt>
                <c:pt idx="797">
                  <c:v>482.87</c:v>
                </c:pt>
                <c:pt idx="798">
                  <c:v>483.23</c:v>
                </c:pt>
                <c:pt idx="799">
                  <c:v>483.58</c:v>
                </c:pt>
                <c:pt idx="800">
                  <c:v>483.93</c:v>
                </c:pt>
                <c:pt idx="801">
                  <c:v>484.29</c:v>
                </c:pt>
                <c:pt idx="802">
                  <c:v>484.64</c:v>
                </c:pt>
                <c:pt idx="803">
                  <c:v>484.99</c:v>
                </c:pt>
                <c:pt idx="804">
                  <c:v>485.35</c:v>
                </c:pt>
                <c:pt idx="805">
                  <c:v>485.7</c:v>
                </c:pt>
                <c:pt idx="806">
                  <c:v>486.05</c:v>
                </c:pt>
                <c:pt idx="807">
                  <c:v>486.41</c:v>
                </c:pt>
                <c:pt idx="808">
                  <c:v>486.76</c:v>
                </c:pt>
                <c:pt idx="809">
                  <c:v>487.11</c:v>
                </c:pt>
                <c:pt idx="810">
                  <c:v>487.47</c:v>
                </c:pt>
                <c:pt idx="811">
                  <c:v>487.82</c:v>
                </c:pt>
                <c:pt idx="812">
                  <c:v>488.17</c:v>
                </c:pt>
                <c:pt idx="813">
                  <c:v>488.53</c:v>
                </c:pt>
                <c:pt idx="814">
                  <c:v>488.88</c:v>
                </c:pt>
                <c:pt idx="815">
                  <c:v>489.23</c:v>
                </c:pt>
                <c:pt idx="816">
                  <c:v>489.58</c:v>
                </c:pt>
                <c:pt idx="817">
                  <c:v>489.94</c:v>
                </c:pt>
                <c:pt idx="818">
                  <c:v>490.29</c:v>
                </c:pt>
                <c:pt idx="819">
                  <c:v>490.64</c:v>
                </c:pt>
                <c:pt idx="820">
                  <c:v>491</c:v>
                </c:pt>
                <c:pt idx="821">
                  <c:v>491.35</c:v>
                </c:pt>
                <c:pt idx="822">
                  <c:v>491.7</c:v>
                </c:pt>
                <c:pt idx="823">
                  <c:v>492.05</c:v>
                </c:pt>
                <c:pt idx="824">
                  <c:v>492.41</c:v>
                </c:pt>
                <c:pt idx="825">
                  <c:v>492.76</c:v>
                </c:pt>
                <c:pt idx="826">
                  <c:v>493.11</c:v>
                </c:pt>
                <c:pt idx="827">
                  <c:v>493.46</c:v>
                </c:pt>
                <c:pt idx="828">
                  <c:v>493.82</c:v>
                </c:pt>
                <c:pt idx="829">
                  <c:v>494.17</c:v>
                </c:pt>
                <c:pt idx="830">
                  <c:v>494.52</c:v>
                </c:pt>
                <c:pt idx="831">
                  <c:v>494.87</c:v>
                </c:pt>
                <c:pt idx="832">
                  <c:v>495.23</c:v>
                </c:pt>
                <c:pt idx="833">
                  <c:v>495.58</c:v>
                </c:pt>
                <c:pt idx="834">
                  <c:v>495.93</c:v>
                </c:pt>
                <c:pt idx="835">
                  <c:v>496.28</c:v>
                </c:pt>
                <c:pt idx="836">
                  <c:v>496.63</c:v>
                </c:pt>
                <c:pt idx="837">
                  <c:v>496.99</c:v>
                </c:pt>
                <c:pt idx="838">
                  <c:v>497.34</c:v>
                </c:pt>
                <c:pt idx="839">
                  <c:v>497.69</c:v>
                </c:pt>
                <c:pt idx="840">
                  <c:v>498.04</c:v>
                </c:pt>
                <c:pt idx="841">
                  <c:v>498.4</c:v>
                </c:pt>
                <c:pt idx="842">
                  <c:v>498.75</c:v>
                </c:pt>
                <c:pt idx="843">
                  <c:v>499.1</c:v>
                </c:pt>
                <c:pt idx="844">
                  <c:v>499.45</c:v>
                </c:pt>
                <c:pt idx="845">
                  <c:v>499.8</c:v>
                </c:pt>
                <c:pt idx="846">
                  <c:v>500.15</c:v>
                </c:pt>
                <c:pt idx="847">
                  <c:v>500.51</c:v>
                </c:pt>
                <c:pt idx="848">
                  <c:v>500.86</c:v>
                </c:pt>
                <c:pt idx="849">
                  <c:v>501.21</c:v>
                </c:pt>
                <c:pt idx="850">
                  <c:v>501.56</c:v>
                </c:pt>
                <c:pt idx="851">
                  <c:v>501.91</c:v>
                </c:pt>
                <c:pt idx="852">
                  <c:v>502.26</c:v>
                </c:pt>
                <c:pt idx="853">
                  <c:v>502.62</c:v>
                </c:pt>
                <c:pt idx="854">
                  <c:v>502.97</c:v>
                </c:pt>
                <c:pt idx="855">
                  <c:v>503.32</c:v>
                </c:pt>
                <c:pt idx="856">
                  <c:v>503.67</c:v>
                </c:pt>
                <c:pt idx="857">
                  <c:v>504.02</c:v>
                </c:pt>
                <c:pt idx="858">
                  <c:v>504.37</c:v>
                </c:pt>
                <c:pt idx="859">
                  <c:v>504.73</c:v>
                </c:pt>
                <c:pt idx="860">
                  <c:v>505.08</c:v>
                </c:pt>
                <c:pt idx="861">
                  <c:v>505.43</c:v>
                </c:pt>
                <c:pt idx="862">
                  <c:v>505.78</c:v>
                </c:pt>
                <c:pt idx="863">
                  <c:v>506.13</c:v>
                </c:pt>
                <c:pt idx="864">
                  <c:v>506.48</c:v>
                </c:pt>
                <c:pt idx="865">
                  <c:v>506.83</c:v>
                </c:pt>
                <c:pt idx="866">
                  <c:v>507.18</c:v>
                </c:pt>
                <c:pt idx="867">
                  <c:v>507.53</c:v>
                </c:pt>
                <c:pt idx="868">
                  <c:v>507.89</c:v>
                </c:pt>
                <c:pt idx="869">
                  <c:v>508.24</c:v>
                </c:pt>
                <c:pt idx="870">
                  <c:v>508.59</c:v>
                </c:pt>
                <c:pt idx="871">
                  <c:v>508.94</c:v>
                </c:pt>
                <c:pt idx="872">
                  <c:v>509.29</c:v>
                </c:pt>
                <c:pt idx="873">
                  <c:v>509.64</c:v>
                </c:pt>
                <c:pt idx="874">
                  <c:v>509.99</c:v>
                </c:pt>
                <c:pt idx="875">
                  <c:v>510.34</c:v>
                </c:pt>
                <c:pt idx="876">
                  <c:v>510.69</c:v>
                </c:pt>
                <c:pt idx="877">
                  <c:v>511.04</c:v>
                </c:pt>
                <c:pt idx="878">
                  <c:v>511.39</c:v>
                </c:pt>
                <c:pt idx="879">
                  <c:v>511.74</c:v>
                </c:pt>
                <c:pt idx="880">
                  <c:v>512.09</c:v>
                </c:pt>
                <c:pt idx="881">
                  <c:v>512.45000000000005</c:v>
                </c:pt>
                <c:pt idx="882">
                  <c:v>512.79999999999995</c:v>
                </c:pt>
                <c:pt idx="883">
                  <c:v>513.15</c:v>
                </c:pt>
                <c:pt idx="884">
                  <c:v>513.5</c:v>
                </c:pt>
                <c:pt idx="885">
                  <c:v>513.85</c:v>
                </c:pt>
                <c:pt idx="886">
                  <c:v>514.20000000000005</c:v>
                </c:pt>
                <c:pt idx="887">
                  <c:v>514.54999999999995</c:v>
                </c:pt>
                <c:pt idx="888">
                  <c:v>514.9</c:v>
                </c:pt>
                <c:pt idx="889">
                  <c:v>515.25</c:v>
                </c:pt>
                <c:pt idx="890">
                  <c:v>515.6</c:v>
                </c:pt>
                <c:pt idx="891">
                  <c:v>515.95000000000005</c:v>
                </c:pt>
                <c:pt idx="892">
                  <c:v>516.29999999999995</c:v>
                </c:pt>
                <c:pt idx="893">
                  <c:v>516.65</c:v>
                </c:pt>
                <c:pt idx="894">
                  <c:v>517</c:v>
                </c:pt>
                <c:pt idx="895">
                  <c:v>517.35</c:v>
                </c:pt>
                <c:pt idx="896">
                  <c:v>517.70000000000005</c:v>
                </c:pt>
                <c:pt idx="897">
                  <c:v>518.04999999999995</c:v>
                </c:pt>
                <c:pt idx="898">
                  <c:v>518.4</c:v>
                </c:pt>
                <c:pt idx="899">
                  <c:v>518.75</c:v>
                </c:pt>
                <c:pt idx="900">
                  <c:v>519.1</c:v>
                </c:pt>
                <c:pt idx="901">
                  <c:v>519.45000000000005</c:v>
                </c:pt>
                <c:pt idx="902">
                  <c:v>519.79999999999995</c:v>
                </c:pt>
                <c:pt idx="903">
                  <c:v>520.15</c:v>
                </c:pt>
                <c:pt idx="904">
                  <c:v>520.5</c:v>
                </c:pt>
                <c:pt idx="905">
                  <c:v>520.85</c:v>
                </c:pt>
                <c:pt idx="906">
                  <c:v>521.20000000000005</c:v>
                </c:pt>
                <c:pt idx="907">
                  <c:v>521.54999999999995</c:v>
                </c:pt>
                <c:pt idx="908">
                  <c:v>521.9</c:v>
                </c:pt>
                <c:pt idx="909">
                  <c:v>522.25</c:v>
                </c:pt>
                <c:pt idx="910">
                  <c:v>522.59</c:v>
                </c:pt>
                <c:pt idx="911">
                  <c:v>522.94000000000005</c:v>
                </c:pt>
                <c:pt idx="912">
                  <c:v>523.29</c:v>
                </c:pt>
                <c:pt idx="913">
                  <c:v>523.64</c:v>
                </c:pt>
                <c:pt idx="914">
                  <c:v>523.99</c:v>
                </c:pt>
                <c:pt idx="915">
                  <c:v>524.34</c:v>
                </c:pt>
                <c:pt idx="916">
                  <c:v>524.69000000000005</c:v>
                </c:pt>
                <c:pt idx="917">
                  <c:v>525.04</c:v>
                </c:pt>
                <c:pt idx="918">
                  <c:v>525.39</c:v>
                </c:pt>
                <c:pt idx="919">
                  <c:v>525.74</c:v>
                </c:pt>
                <c:pt idx="920">
                  <c:v>526.09</c:v>
                </c:pt>
                <c:pt idx="921">
                  <c:v>526.44000000000005</c:v>
                </c:pt>
                <c:pt idx="922">
                  <c:v>526.79</c:v>
                </c:pt>
                <c:pt idx="923">
                  <c:v>527.13</c:v>
                </c:pt>
                <c:pt idx="924">
                  <c:v>527.48</c:v>
                </c:pt>
                <c:pt idx="925">
                  <c:v>527.83000000000004</c:v>
                </c:pt>
                <c:pt idx="926">
                  <c:v>528.17999999999995</c:v>
                </c:pt>
                <c:pt idx="927">
                  <c:v>528.53</c:v>
                </c:pt>
                <c:pt idx="928">
                  <c:v>528.88</c:v>
                </c:pt>
                <c:pt idx="929">
                  <c:v>529.23</c:v>
                </c:pt>
                <c:pt idx="930">
                  <c:v>529.58000000000004</c:v>
                </c:pt>
                <c:pt idx="931">
                  <c:v>529.91999999999996</c:v>
                </c:pt>
                <c:pt idx="932">
                  <c:v>530.27</c:v>
                </c:pt>
                <c:pt idx="933">
                  <c:v>530.62</c:v>
                </c:pt>
                <c:pt idx="934">
                  <c:v>530.97</c:v>
                </c:pt>
                <c:pt idx="935">
                  <c:v>531.32000000000005</c:v>
                </c:pt>
                <c:pt idx="936">
                  <c:v>531.66999999999996</c:v>
                </c:pt>
                <c:pt idx="937">
                  <c:v>532.02</c:v>
                </c:pt>
                <c:pt idx="938">
                  <c:v>532.36</c:v>
                </c:pt>
                <c:pt idx="939">
                  <c:v>532.71</c:v>
                </c:pt>
                <c:pt idx="940">
                  <c:v>533.05999999999995</c:v>
                </c:pt>
                <c:pt idx="941">
                  <c:v>533.41</c:v>
                </c:pt>
                <c:pt idx="942">
                  <c:v>533.76</c:v>
                </c:pt>
                <c:pt idx="943">
                  <c:v>534.11</c:v>
                </c:pt>
                <c:pt idx="944">
                  <c:v>534.45000000000005</c:v>
                </c:pt>
                <c:pt idx="945">
                  <c:v>534.79999999999995</c:v>
                </c:pt>
                <c:pt idx="946">
                  <c:v>535.15</c:v>
                </c:pt>
                <c:pt idx="947">
                  <c:v>535.5</c:v>
                </c:pt>
                <c:pt idx="948">
                  <c:v>535.85</c:v>
                </c:pt>
                <c:pt idx="949">
                  <c:v>536.19000000000005</c:v>
                </c:pt>
                <c:pt idx="950">
                  <c:v>536.54</c:v>
                </c:pt>
                <c:pt idx="951">
                  <c:v>536.89</c:v>
                </c:pt>
                <c:pt idx="952">
                  <c:v>537.24</c:v>
                </c:pt>
                <c:pt idx="953">
                  <c:v>537.59</c:v>
                </c:pt>
                <c:pt idx="954">
                  <c:v>537.92999999999995</c:v>
                </c:pt>
                <c:pt idx="955">
                  <c:v>538.28</c:v>
                </c:pt>
                <c:pt idx="956">
                  <c:v>538.63</c:v>
                </c:pt>
                <c:pt idx="957">
                  <c:v>538.98</c:v>
                </c:pt>
                <c:pt idx="958">
                  <c:v>539.32000000000005</c:v>
                </c:pt>
                <c:pt idx="959">
                  <c:v>539.66999999999996</c:v>
                </c:pt>
                <c:pt idx="960">
                  <c:v>540.02</c:v>
                </c:pt>
                <c:pt idx="961">
                  <c:v>540.37</c:v>
                </c:pt>
                <c:pt idx="962">
                  <c:v>540.71</c:v>
                </c:pt>
                <c:pt idx="963">
                  <c:v>541.05999999999995</c:v>
                </c:pt>
                <c:pt idx="964">
                  <c:v>541.41</c:v>
                </c:pt>
                <c:pt idx="965">
                  <c:v>541.76</c:v>
                </c:pt>
                <c:pt idx="966">
                  <c:v>542.1</c:v>
                </c:pt>
                <c:pt idx="967">
                  <c:v>542.45000000000005</c:v>
                </c:pt>
                <c:pt idx="968">
                  <c:v>542.79999999999995</c:v>
                </c:pt>
                <c:pt idx="969">
                  <c:v>543.15</c:v>
                </c:pt>
                <c:pt idx="970">
                  <c:v>543.49</c:v>
                </c:pt>
                <c:pt idx="971">
                  <c:v>543.84</c:v>
                </c:pt>
                <c:pt idx="972">
                  <c:v>544.19000000000005</c:v>
                </c:pt>
                <c:pt idx="973">
                  <c:v>544.53</c:v>
                </c:pt>
                <c:pt idx="974">
                  <c:v>544.88</c:v>
                </c:pt>
                <c:pt idx="975">
                  <c:v>545.23</c:v>
                </c:pt>
                <c:pt idx="976">
                  <c:v>545.57000000000005</c:v>
                </c:pt>
                <c:pt idx="977">
                  <c:v>545.91999999999996</c:v>
                </c:pt>
                <c:pt idx="978">
                  <c:v>546.27</c:v>
                </c:pt>
                <c:pt idx="979">
                  <c:v>546.62</c:v>
                </c:pt>
                <c:pt idx="980">
                  <c:v>546.96</c:v>
                </c:pt>
                <c:pt idx="981">
                  <c:v>547.30999999999995</c:v>
                </c:pt>
                <c:pt idx="982">
                  <c:v>547.66</c:v>
                </c:pt>
                <c:pt idx="983">
                  <c:v>548</c:v>
                </c:pt>
                <c:pt idx="984">
                  <c:v>548.35</c:v>
                </c:pt>
                <c:pt idx="985">
                  <c:v>548.70000000000005</c:v>
                </c:pt>
                <c:pt idx="986">
                  <c:v>549.04</c:v>
                </c:pt>
                <c:pt idx="987">
                  <c:v>549.39</c:v>
                </c:pt>
                <c:pt idx="988">
                  <c:v>549.73</c:v>
                </c:pt>
                <c:pt idx="989">
                  <c:v>550.08000000000004</c:v>
                </c:pt>
                <c:pt idx="990">
                  <c:v>550.42999999999995</c:v>
                </c:pt>
                <c:pt idx="991">
                  <c:v>550.77</c:v>
                </c:pt>
                <c:pt idx="992">
                  <c:v>551.12</c:v>
                </c:pt>
                <c:pt idx="993">
                  <c:v>551.47</c:v>
                </c:pt>
                <c:pt idx="994">
                  <c:v>551.80999999999995</c:v>
                </c:pt>
                <c:pt idx="995">
                  <c:v>552.16</c:v>
                </c:pt>
                <c:pt idx="996">
                  <c:v>552.51</c:v>
                </c:pt>
                <c:pt idx="997">
                  <c:v>552.85</c:v>
                </c:pt>
                <c:pt idx="998">
                  <c:v>553.20000000000005</c:v>
                </c:pt>
                <c:pt idx="999">
                  <c:v>553.54</c:v>
                </c:pt>
                <c:pt idx="1000">
                  <c:v>553.89</c:v>
                </c:pt>
                <c:pt idx="1001">
                  <c:v>554.24</c:v>
                </c:pt>
                <c:pt idx="1002">
                  <c:v>554.58000000000004</c:v>
                </c:pt>
                <c:pt idx="1003">
                  <c:v>554.92999999999995</c:v>
                </c:pt>
                <c:pt idx="1004">
                  <c:v>555.27</c:v>
                </c:pt>
                <c:pt idx="1005">
                  <c:v>555.62</c:v>
                </c:pt>
                <c:pt idx="1006">
                  <c:v>555.96</c:v>
                </c:pt>
                <c:pt idx="1007">
                  <c:v>556.30999999999995</c:v>
                </c:pt>
                <c:pt idx="1008">
                  <c:v>556.66</c:v>
                </c:pt>
                <c:pt idx="1009">
                  <c:v>557</c:v>
                </c:pt>
                <c:pt idx="1010">
                  <c:v>557.35</c:v>
                </c:pt>
                <c:pt idx="1011">
                  <c:v>557.69000000000005</c:v>
                </c:pt>
                <c:pt idx="1012">
                  <c:v>558.04</c:v>
                </c:pt>
                <c:pt idx="1013">
                  <c:v>558.38</c:v>
                </c:pt>
                <c:pt idx="1014">
                  <c:v>558.73</c:v>
                </c:pt>
                <c:pt idx="1015">
                  <c:v>559.07000000000005</c:v>
                </c:pt>
                <c:pt idx="1016">
                  <c:v>559.41999999999996</c:v>
                </c:pt>
                <c:pt idx="1017">
                  <c:v>559.77</c:v>
                </c:pt>
                <c:pt idx="1018">
                  <c:v>560.11</c:v>
                </c:pt>
                <c:pt idx="1019">
                  <c:v>560.46</c:v>
                </c:pt>
                <c:pt idx="1020">
                  <c:v>560.79999999999995</c:v>
                </c:pt>
                <c:pt idx="1021">
                  <c:v>561.15</c:v>
                </c:pt>
                <c:pt idx="1022">
                  <c:v>561.49</c:v>
                </c:pt>
                <c:pt idx="1023">
                  <c:v>561.84</c:v>
                </c:pt>
                <c:pt idx="1024">
                  <c:v>562.17999999999995</c:v>
                </c:pt>
                <c:pt idx="1025">
                  <c:v>562.53</c:v>
                </c:pt>
                <c:pt idx="1026">
                  <c:v>562.87</c:v>
                </c:pt>
                <c:pt idx="1027">
                  <c:v>563.22</c:v>
                </c:pt>
                <c:pt idx="1028">
                  <c:v>563.55999999999995</c:v>
                </c:pt>
                <c:pt idx="1029">
                  <c:v>563.91</c:v>
                </c:pt>
                <c:pt idx="1030">
                  <c:v>564.25</c:v>
                </c:pt>
                <c:pt idx="1031">
                  <c:v>564.6</c:v>
                </c:pt>
                <c:pt idx="1032">
                  <c:v>564.94000000000005</c:v>
                </c:pt>
                <c:pt idx="1033">
                  <c:v>565.29</c:v>
                </c:pt>
                <c:pt idx="1034">
                  <c:v>565.63</c:v>
                </c:pt>
                <c:pt idx="1035">
                  <c:v>565.97</c:v>
                </c:pt>
                <c:pt idx="1036">
                  <c:v>566.32000000000005</c:v>
                </c:pt>
                <c:pt idx="1037">
                  <c:v>566.66</c:v>
                </c:pt>
                <c:pt idx="1038">
                  <c:v>567.01</c:v>
                </c:pt>
                <c:pt idx="1039">
                  <c:v>567.35</c:v>
                </c:pt>
                <c:pt idx="1040">
                  <c:v>567.70000000000005</c:v>
                </c:pt>
                <c:pt idx="1041">
                  <c:v>568.04</c:v>
                </c:pt>
                <c:pt idx="1042">
                  <c:v>568.39</c:v>
                </c:pt>
                <c:pt idx="1043">
                  <c:v>568.73</c:v>
                </c:pt>
                <c:pt idx="1044">
                  <c:v>569.07000000000005</c:v>
                </c:pt>
                <c:pt idx="1045">
                  <c:v>569.41999999999996</c:v>
                </c:pt>
                <c:pt idx="1046">
                  <c:v>569.76</c:v>
                </c:pt>
                <c:pt idx="1047">
                  <c:v>570.11</c:v>
                </c:pt>
                <c:pt idx="1048">
                  <c:v>570.45000000000005</c:v>
                </c:pt>
                <c:pt idx="1049">
                  <c:v>570.79999999999995</c:v>
                </c:pt>
                <c:pt idx="1050">
                  <c:v>571.14</c:v>
                </c:pt>
                <c:pt idx="1051">
                  <c:v>571.48</c:v>
                </c:pt>
                <c:pt idx="1052">
                  <c:v>571.83000000000004</c:v>
                </c:pt>
                <c:pt idx="1053">
                  <c:v>572.16999999999996</c:v>
                </c:pt>
                <c:pt idx="1054">
                  <c:v>572.52</c:v>
                </c:pt>
                <c:pt idx="1055">
                  <c:v>572.86</c:v>
                </c:pt>
                <c:pt idx="1056">
                  <c:v>573.20000000000005</c:v>
                </c:pt>
                <c:pt idx="1057">
                  <c:v>573.54999999999995</c:v>
                </c:pt>
                <c:pt idx="1058">
                  <c:v>573.89</c:v>
                </c:pt>
                <c:pt idx="1059">
                  <c:v>574.23</c:v>
                </c:pt>
                <c:pt idx="1060">
                  <c:v>574.58000000000004</c:v>
                </c:pt>
                <c:pt idx="1061">
                  <c:v>574.91999999999996</c:v>
                </c:pt>
                <c:pt idx="1062">
                  <c:v>575.26</c:v>
                </c:pt>
                <c:pt idx="1063">
                  <c:v>575.61</c:v>
                </c:pt>
                <c:pt idx="1064">
                  <c:v>575.95000000000005</c:v>
                </c:pt>
                <c:pt idx="1065">
                  <c:v>576.29999999999995</c:v>
                </c:pt>
                <c:pt idx="1066">
                  <c:v>576.64</c:v>
                </c:pt>
                <c:pt idx="1067">
                  <c:v>576.98</c:v>
                </c:pt>
                <c:pt idx="1068">
                  <c:v>577.33000000000004</c:v>
                </c:pt>
                <c:pt idx="1069">
                  <c:v>577.66999999999996</c:v>
                </c:pt>
                <c:pt idx="1070">
                  <c:v>578.01</c:v>
                </c:pt>
                <c:pt idx="1071">
                  <c:v>578.35</c:v>
                </c:pt>
                <c:pt idx="1072">
                  <c:v>578.70000000000005</c:v>
                </c:pt>
                <c:pt idx="1073">
                  <c:v>579.04</c:v>
                </c:pt>
                <c:pt idx="1074">
                  <c:v>579.38</c:v>
                </c:pt>
                <c:pt idx="1075">
                  <c:v>579.73</c:v>
                </c:pt>
                <c:pt idx="1076">
                  <c:v>580.07000000000005</c:v>
                </c:pt>
                <c:pt idx="1077">
                  <c:v>580.41</c:v>
                </c:pt>
                <c:pt idx="1078">
                  <c:v>580.76</c:v>
                </c:pt>
                <c:pt idx="1079">
                  <c:v>581.1</c:v>
                </c:pt>
                <c:pt idx="1080">
                  <c:v>581.44000000000005</c:v>
                </c:pt>
                <c:pt idx="1081">
                  <c:v>581.78</c:v>
                </c:pt>
                <c:pt idx="1082">
                  <c:v>582.13</c:v>
                </c:pt>
                <c:pt idx="1083">
                  <c:v>582.47</c:v>
                </c:pt>
                <c:pt idx="1084">
                  <c:v>582.80999999999995</c:v>
                </c:pt>
                <c:pt idx="1085">
                  <c:v>583.16</c:v>
                </c:pt>
                <c:pt idx="1086">
                  <c:v>583.5</c:v>
                </c:pt>
                <c:pt idx="1087">
                  <c:v>583.84</c:v>
                </c:pt>
                <c:pt idx="1088">
                  <c:v>584.17999999999995</c:v>
                </c:pt>
                <c:pt idx="1089">
                  <c:v>584.53</c:v>
                </c:pt>
                <c:pt idx="1090">
                  <c:v>584.87</c:v>
                </c:pt>
                <c:pt idx="1091">
                  <c:v>585.21</c:v>
                </c:pt>
                <c:pt idx="1092">
                  <c:v>585.54999999999995</c:v>
                </c:pt>
                <c:pt idx="1093">
                  <c:v>585.9</c:v>
                </c:pt>
                <c:pt idx="1094">
                  <c:v>586.24</c:v>
                </c:pt>
                <c:pt idx="1095">
                  <c:v>586.58000000000004</c:v>
                </c:pt>
                <c:pt idx="1096">
                  <c:v>586.91999999999996</c:v>
                </c:pt>
                <c:pt idx="1097">
                  <c:v>587.26</c:v>
                </c:pt>
                <c:pt idx="1098">
                  <c:v>587.61</c:v>
                </c:pt>
                <c:pt idx="1099">
                  <c:v>587.95000000000005</c:v>
                </c:pt>
                <c:pt idx="1100">
                  <c:v>588.29</c:v>
                </c:pt>
                <c:pt idx="1101">
                  <c:v>588.63</c:v>
                </c:pt>
                <c:pt idx="1102">
                  <c:v>588.97</c:v>
                </c:pt>
                <c:pt idx="1103">
                  <c:v>589.32000000000005</c:v>
                </c:pt>
                <c:pt idx="1104">
                  <c:v>589.66</c:v>
                </c:pt>
                <c:pt idx="1105">
                  <c:v>590</c:v>
                </c:pt>
                <c:pt idx="1106">
                  <c:v>590.34</c:v>
                </c:pt>
                <c:pt idx="1107">
                  <c:v>590.67999999999995</c:v>
                </c:pt>
                <c:pt idx="1108">
                  <c:v>591.02</c:v>
                </c:pt>
                <c:pt idx="1109">
                  <c:v>591.37</c:v>
                </c:pt>
                <c:pt idx="1110">
                  <c:v>591.71</c:v>
                </c:pt>
                <c:pt idx="1111">
                  <c:v>592.04999999999995</c:v>
                </c:pt>
                <c:pt idx="1112">
                  <c:v>592.39</c:v>
                </c:pt>
                <c:pt idx="1113">
                  <c:v>592.73</c:v>
                </c:pt>
                <c:pt idx="1114">
                  <c:v>593.07000000000005</c:v>
                </c:pt>
                <c:pt idx="1115">
                  <c:v>593.41999999999996</c:v>
                </c:pt>
                <c:pt idx="1116">
                  <c:v>593.76</c:v>
                </c:pt>
                <c:pt idx="1117">
                  <c:v>594.1</c:v>
                </c:pt>
                <c:pt idx="1118">
                  <c:v>594.44000000000005</c:v>
                </c:pt>
                <c:pt idx="1119">
                  <c:v>594.78</c:v>
                </c:pt>
                <c:pt idx="1120">
                  <c:v>595.12</c:v>
                </c:pt>
                <c:pt idx="1121">
                  <c:v>595.46</c:v>
                </c:pt>
                <c:pt idx="1122">
                  <c:v>595.79999999999995</c:v>
                </c:pt>
                <c:pt idx="1123">
                  <c:v>596.15</c:v>
                </c:pt>
                <c:pt idx="1124">
                  <c:v>596.49</c:v>
                </c:pt>
                <c:pt idx="1125">
                  <c:v>596.83000000000004</c:v>
                </c:pt>
                <c:pt idx="1126">
                  <c:v>597.16999999999996</c:v>
                </c:pt>
                <c:pt idx="1127">
                  <c:v>597.51</c:v>
                </c:pt>
                <c:pt idx="1128">
                  <c:v>597.85</c:v>
                </c:pt>
                <c:pt idx="1129">
                  <c:v>598.19000000000005</c:v>
                </c:pt>
                <c:pt idx="1130">
                  <c:v>598.53</c:v>
                </c:pt>
                <c:pt idx="1131">
                  <c:v>598.87</c:v>
                </c:pt>
                <c:pt idx="1132">
                  <c:v>599.21</c:v>
                </c:pt>
                <c:pt idx="1133">
                  <c:v>599.54999999999995</c:v>
                </c:pt>
                <c:pt idx="1134">
                  <c:v>599.89</c:v>
                </c:pt>
                <c:pt idx="1135">
                  <c:v>600.24</c:v>
                </c:pt>
                <c:pt idx="1136">
                  <c:v>600.58000000000004</c:v>
                </c:pt>
                <c:pt idx="1137">
                  <c:v>600.91999999999996</c:v>
                </c:pt>
                <c:pt idx="1138">
                  <c:v>601.26</c:v>
                </c:pt>
                <c:pt idx="1139">
                  <c:v>601.6</c:v>
                </c:pt>
                <c:pt idx="1140">
                  <c:v>601.94000000000005</c:v>
                </c:pt>
                <c:pt idx="1141">
                  <c:v>602.28</c:v>
                </c:pt>
                <c:pt idx="1142">
                  <c:v>602.62</c:v>
                </c:pt>
                <c:pt idx="1143">
                  <c:v>602.96</c:v>
                </c:pt>
                <c:pt idx="1144">
                  <c:v>603.29999999999995</c:v>
                </c:pt>
                <c:pt idx="1145">
                  <c:v>603.64</c:v>
                </c:pt>
                <c:pt idx="1146">
                  <c:v>603.98</c:v>
                </c:pt>
                <c:pt idx="1147">
                  <c:v>604.32000000000005</c:v>
                </c:pt>
                <c:pt idx="1148">
                  <c:v>604.66</c:v>
                </c:pt>
                <c:pt idx="1149">
                  <c:v>605</c:v>
                </c:pt>
                <c:pt idx="1150">
                  <c:v>605.34</c:v>
                </c:pt>
                <c:pt idx="1151">
                  <c:v>605.67999999999995</c:v>
                </c:pt>
                <c:pt idx="1152">
                  <c:v>606.02</c:v>
                </c:pt>
                <c:pt idx="1153">
                  <c:v>606.36</c:v>
                </c:pt>
                <c:pt idx="1154">
                  <c:v>606.70000000000005</c:v>
                </c:pt>
                <c:pt idx="1155">
                  <c:v>607.04</c:v>
                </c:pt>
                <c:pt idx="1156">
                  <c:v>607.38</c:v>
                </c:pt>
                <c:pt idx="1157">
                  <c:v>607.72</c:v>
                </c:pt>
                <c:pt idx="1158">
                  <c:v>608.05999999999995</c:v>
                </c:pt>
                <c:pt idx="1159">
                  <c:v>608.4</c:v>
                </c:pt>
                <c:pt idx="1160">
                  <c:v>608.74</c:v>
                </c:pt>
                <c:pt idx="1161">
                  <c:v>609.08000000000004</c:v>
                </c:pt>
                <c:pt idx="1162">
                  <c:v>609.41999999999996</c:v>
                </c:pt>
                <c:pt idx="1163">
                  <c:v>609.76</c:v>
                </c:pt>
                <c:pt idx="1164">
                  <c:v>610.09</c:v>
                </c:pt>
                <c:pt idx="1165">
                  <c:v>610.42999999999995</c:v>
                </c:pt>
                <c:pt idx="1166">
                  <c:v>610.77</c:v>
                </c:pt>
                <c:pt idx="1167">
                  <c:v>611.11</c:v>
                </c:pt>
                <c:pt idx="1168">
                  <c:v>611.45000000000005</c:v>
                </c:pt>
                <c:pt idx="1169">
                  <c:v>611.79</c:v>
                </c:pt>
                <c:pt idx="1170">
                  <c:v>612.13</c:v>
                </c:pt>
                <c:pt idx="1171">
                  <c:v>612.47</c:v>
                </c:pt>
                <c:pt idx="1172">
                  <c:v>612.80999999999995</c:v>
                </c:pt>
                <c:pt idx="1173">
                  <c:v>613.15</c:v>
                </c:pt>
                <c:pt idx="1174">
                  <c:v>613.49</c:v>
                </c:pt>
                <c:pt idx="1175">
                  <c:v>613.83000000000004</c:v>
                </c:pt>
                <c:pt idx="1176">
                  <c:v>614.16</c:v>
                </c:pt>
                <c:pt idx="1177">
                  <c:v>614.5</c:v>
                </c:pt>
                <c:pt idx="1178">
                  <c:v>614.84</c:v>
                </c:pt>
                <c:pt idx="1179">
                  <c:v>615.17999999999995</c:v>
                </c:pt>
                <c:pt idx="1180">
                  <c:v>615.52</c:v>
                </c:pt>
                <c:pt idx="1181">
                  <c:v>615.86</c:v>
                </c:pt>
                <c:pt idx="1182">
                  <c:v>616.20000000000005</c:v>
                </c:pt>
                <c:pt idx="1183">
                  <c:v>616.54</c:v>
                </c:pt>
                <c:pt idx="1184">
                  <c:v>616.87</c:v>
                </c:pt>
                <c:pt idx="1185">
                  <c:v>617.21</c:v>
                </c:pt>
                <c:pt idx="1186">
                  <c:v>617.54999999999995</c:v>
                </c:pt>
                <c:pt idx="1187">
                  <c:v>617.89</c:v>
                </c:pt>
                <c:pt idx="1188">
                  <c:v>618.23</c:v>
                </c:pt>
                <c:pt idx="1189">
                  <c:v>618.57000000000005</c:v>
                </c:pt>
                <c:pt idx="1190">
                  <c:v>618.9</c:v>
                </c:pt>
                <c:pt idx="1191">
                  <c:v>619.24</c:v>
                </c:pt>
                <c:pt idx="1192">
                  <c:v>619.58000000000004</c:v>
                </c:pt>
                <c:pt idx="1193">
                  <c:v>619.91999999999996</c:v>
                </c:pt>
                <c:pt idx="1194">
                  <c:v>620.26</c:v>
                </c:pt>
                <c:pt idx="1195">
                  <c:v>620.6</c:v>
                </c:pt>
                <c:pt idx="1196">
                  <c:v>620.92999999999995</c:v>
                </c:pt>
                <c:pt idx="1197">
                  <c:v>621.27</c:v>
                </c:pt>
                <c:pt idx="1198">
                  <c:v>621.61</c:v>
                </c:pt>
                <c:pt idx="1199">
                  <c:v>621.95000000000005</c:v>
                </c:pt>
                <c:pt idx="1200">
                  <c:v>622.29</c:v>
                </c:pt>
                <c:pt idx="1201">
                  <c:v>622.62</c:v>
                </c:pt>
                <c:pt idx="1202">
                  <c:v>622.96</c:v>
                </c:pt>
                <c:pt idx="1203">
                  <c:v>623.29999999999995</c:v>
                </c:pt>
                <c:pt idx="1204">
                  <c:v>623.64</c:v>
                </c:pt>
                <c:pt idx="1205">
                  <c:v>623.97</c:v>
                </c:pt>
                <c:pt idx="1206">
                  <c:v>624.30999999999995</c:v>
                </c:pt>
                <c:pt idx="1207">
                  <c:v>624.65</c:v>
                </c:pt>
                <c:pt idx="1208">
                  <c:v>624.99</c:v>
                </c:pt>
                <c:pt idx="1209">
                  <c:v>625.32000000000005</c:v>
                </c:pt>
                <c:pt idx="1210">
                  <c:v>625.66</c:v>
                </c:pt>
                <c:pt idx="1211">
                  <c:v>626</c:v>
                </c:pt>
                <c:pt idx="1212">
                  <c:v>626.34</c:v>
                </c:pt>
                <c:pt idx="1213">
                  <c:v>626.66999999999996</c:v>
                </c:pt>
                <c:pt idx="1214">
                  <c:v>627.01</c:v>
                </c:pt>
                <c:pt idx="1215">
                  <c:v>627.35</c:v>
                </c:pt>
                <c:pt idx="1216">
                  <c:v>627.69000000000005</c:v>
                </c:pt>
                <c:pt idx="1217">
                  <c:v>628.02</c:v>
                </c:pt>
                <c:pt idx="1218">
                  <c:v>628.36</c:v>
                </c:pt>
                <c:pt idx="1219">
                  <c:v>628.70000000000005</c:v>
                </c:pt>
                <c:pt idx="1220">
                  <c:v>629.03</c:v>
                </c:pt>
                <c:pt idx="1221">
                  <c:v>629.37</c:v>
                </c:pt>
                <c:pt idx="1222">
                  <c:v>629.71</c:v>
                </c:pt>
                <c:pt idx="1223">
                  <c:v>630.04999999999995</c:v>
                </c:pt>
                <c:pt idx="1224">
                  <c:v>630.38</c:v>
                </c:pt>
                <c:pt idx="1225">
                  <c:v>630.72</c:v>
                </c:pt>
                <c:pt idx="1226">
                  <c:v>631.05999999999995</c:v>
                </c:pt>
                <c:pt idx="1227">
                  <c:v>631.39</c:v>
                </c:pt>
                <c:pt idx="1228">
                  <c:v>631.73</c:v>
                </c:pt>
                <c:pt idx="1229">
                  <c:v>632.07000000000005</c:v>
                </c:pt>
                <c:pt idx="1230">
                  <c:v>632.4</c:v>
                </c:pt>
                <c:pt idx="1231">
                  <c:v>632.74</c:v>
                </c:pt>
                <c:pt idx="1232">
                  <c:v>633.08000000000004</c:v>
                </c:pt>
                <c:pt idx="1233">
                  <c:v>633.41</c:v>
                </c:pt>
                <c:pt idx="1234">
                  <c:v>633.75</c:v>
                </c:pt>
                <c:pt idx="1235">
                  <c:v>634.08000000000004</c:v>
                </c:pt>
                <c:pt idx="1236">
                  <c:v>634.41999999999996</c:v>
                </c:pt>
                <c:pt idx="1237">
                  <c:v>634.76</c:v>
                </c:pt>
                <c:pt idx="1238">
                  <c:v>635.09</c:v>
                </c:pt>
                <c:pt idx="1239">
                  <c:v>635.42999999999995</c:v>
                </c:pt>
                <c:pt idx="1240">
                  <c:v>635.77</c:v>
                </c:pt>
                <c:pt idx="1241">
                  <c:v>636.1</c:v>
                </c:pt>
                <c:pt idx="1242">
                  <c:v>636.44000000000005</c:v>
                </c:pt>
                <c:pt idx="1243">
                  <c:v>636.77</c:v>
                </c:pt>
                <c:pt idx="1244">
                  <c:v>637.11</c:v>
                </c:pt>
                <c:pt idx="1245">
                  <c:v>637.45000000000005</c:v>
                </c:pt>
                <c:pt idx="1246">
                  <c:v>637.78</c:v>
                </c:pt>
                <c:pt idx="1247">
                  <c:v>638.12</c:v>
                </c:pt>
                <c:pt idx="1248">
                  <c:v>638.45000000000005</c:v>
                </c:pt>
                <c:pt idx="1249">
                  <c:v>638.79</c:v>
                </c:pt>
                <c:pt idx="1250">
                  <c:v>639.13</c:v>
                </c:pt>
                <c:pt idx="1251">
                  <c:v>639.46</c:v>
                </c:pt>
                <c:pt idx="1252">
                  <c:v>639.79999999999995</c:v>
                </c:pt>
                <c:pt idx="1253">
                  <c:v>640.13</c:v>
                </c:pt>
                <c:pt idx="1254">
                  <c:v>640.47</c:v>
                </c:pt>
                <c:pt idx="1255">
                  <c:v>640.79999999999995</c:v>
                </c:pt>
                <c:pt idx="1256">
                  <c:v>641.14</c:v>
                </c:pt>
                <c:pt idx="1257">
                  <c:v>641.48</c:v>
                </c:pt>
                <c:pt idx="1258">
                  <c:v>641.80999999999995</c:v>
                </c:pt>
                <c:pt idx="1259">
                  <c:v>642.15</c:v>
                </c:pt>
                <c:pt idx="1260">
                  <c:v>642.48</c:v>
                </c:pt>
                <c:pt idx="1261">
                  <c:v>642.82000000000005</c:v>
                </c:pt>
                <c:pt idx="1262">
                  <c:v>643.15</c:v>
                </c:pt>
                <c:pt idx="1263">
                  <c:v>643.49</c:v>
                </c:pt>
                <c:pt idx="1264">
                  <c:v>643.82000000000005</c:v>
                </c:pt>
                <c:pt idx="1265">
                  <c:v>644.16</c:v>
                </c:pt>
                <c:pt idx="1266">
                  <c:v>644.49</c:v>
                </c:pt>
                <c:pt idx="1267">
                  <c:v>644.83000000000004</c:v>
                </c:pt>
                <c:pt idx="1268">
                  <c:v>645.16</c:v>
                </c:pt>
                <c:pt idx="1269">
                  <c:v>645.5</c:v>
                </c:pt>
                <c:pt idx="1270">
                  <c:v>645.83000000000004</c:v>
                </c:pt>
                <c:pt idx="1271">
                  <c:v>646.16999999999996</c:v>
                </c:pt>
                <c:pt idx="1272">
                  <c:v>646.5</c:v>
                </c:pt>
                <c:pt idx="1273">
                  <c:v>646.84</c:v>
                </c:pt>
                <c:pt idx="1274">
                  <c:v>647.16999999999996</c:v>
                </c:pt>
                <c:pt idx="1275">
                  <c:v>647.51</c:v>
                </c:pt>
                <c:pt idx="1276">
                  <c:v>647.84</c:v>
                </c:pt>
                <c:pt idx="1277">
                  <c:v>648.17999999999995</c:v>
                </c:pt>
                <c:pt idx="1278">
                  <c:v>648.51</c:v>
                </c:pt>
                <c:pt idx="1279">
                  <c:v>648.84</c:v>
                </c:pt>
                <c:pt idx="1280">
                  <c:v>649.17999999999995</c:v>
                </c:pt>
                <c:pt idx="1281">
                  <c:v>649.51</c:v>
                </c:pt>
                <c:pt idx="1282">
                  <c:v>649.85</c:v>
                </c:pt>
                <c:pt idx="1283">
                  <c:v>650.17999999999995</c:v>
                </c:pt>
                <c:pt idx="1284">
                  <c:v>650.52</c:v>
                </c:pt>
                <c:pt idx="1285">
                  <c:v>650.85</c:v>
                </c:pt>
                <c:pt idx="1286">
                  <c:v>651.17999999999995</c:v>
                </c:pt>
                <c:pt idx="1287">
                  <c:v>651.52</c:v>
                </c:pt>
                <c:pt idx="1288">
                  <c:v>651.85</c:v>
                </c:pt>
                <c:pt idx="1289">
                  <c:v>652.19000000000005</c:v>
                </c:pt>
                <c:pt idx="1290">
                  <c:v>652.52</c:v>
                </c:pt>
                <c:pt idx="1291">
                  <c:v>652.86</c:v>
                </c:pt>
                <c:pt idx="1292">
                  <c:v>653.19000000000005</c:v>
                </c:pt>
                <c:pt idx="1293">
                  <c:v>653.52</c:v>
                </c:pt>
                <c:pt idx="1294">
                  <c:v>653.86</c:v>
                </c:pt>
                <c:pt idx="1295">
                  <c:v>654.19000000000005</c:v>
                </c:pt>
                <c:pt idx="1296">
                  <c:v>654.52</c:v>
                </c:pt>
                <c:pt idx="1297">
                  <c:v>654.86</c:v>
                </c:pt>
                <c:pt idx="1298">
                  <c:v>655.19000000000005</c:v>
                </c:pt>
                <c:pt idx="1299">
                  <c:v>655.53</c:v>
                </c:pt>
                <c:pt idx="1300">
                  <c:v>655.86</c:v>
                </c:pt>
                <c:pt idx="1301">
                  <c:v>656.19</c:v>
                </c:pt>
                <c:pt idx="1302">
                  <c:v>656.53</c:v>
                </c:pt>
                <c:pt idx="1303">
                  <c:v>656.86</c:v>
                </c:pt>
                <c:pt idx="1304">
                  <c:v>657.19</c:v>
                </c:pt>
                <c:pt idx="1305">
                  <c:v>657.53</c:v>
                </c:pt>
                <c:pt idx="1306">
                  <c:v>657.86</c:v>
                </c:pt>
                <c:pt idx="1307">
                  <c:v>658.19</c:v>
                </c:pt>
                <c:pt idx="1308">
                  <c:v>658.53</c:v>
                </c:pt>
                <c:pt idx="1309">
                  <c:v>658.86</c:v>
                </c:pt>
                <c:pt idx="1310">
                  <c:v>659.19</c:v>
                </c:pt>
                <c:pt idx="1311">
                  <c:v>659.53</c:v>
                </c:pt>
                <c:pt idx="1312">
                  <c:v>659.86</c:v>
                </c:pt>
                <c:pt idx="1313">
                  <c:v>660.19</c:v>
                </c:pt>
                <c:pt idx="1314">
                  <c:v>660.53</c:v>
                </c:pt>
                <c:pt idx="1315">
                  <c:v>660.86</c:v>
                </c:pt>
                <c:pt idx="1316">
                  <c:v>661.19</c:v>
                </c:pt>
                <c:pt idx="1317">
                  <c:v>661.52</c:v>
                </c:pt>
                <c:pt idx="1318">
                  <c:v>661.86</c:v>
                </c:pt>
                <c:pt idx="1319">
                  <c:v>662.19</c:v>
                </c:pt>
                <c:pt idx="1320">
                  <c:v>662.52</c:v>
                </c:pt>
                <c:pt idx="1321">
                  <c:v>662.86</c:v>
                </c:pt>
                <c:pt idx="1322">
                  <c:v>663.19</c:v>
                </c:pt>
                <c:pt idx="1323">
                  <c:v>663.52</c:v>
                </c:pt>
                <c:pt idx="1324">
                  <c:v>663.85</c:v>
                </c:pt>
                <c:pt idx="1325">
                  <c:v>664.19</c:v>
                </c:pt>
                <c:pt idx="1326">
                  <c:v>664.52</c:v>
                </c:pt>
                <c:pt idx="1327">
                  <c:v>664.85</c:v>
                </c:pt>
                <c:pt idx="1328">
                  <c:v>665.18</c:v>
                </c:pt>
                <c:pt idx="1329">
                  <c:v>665.52</c:v>
                </c:pt>
                <c:pt idx="1330">
                  <c:v>665.85</c:v>
                </c:pt>
                <c:pt idx="1331">
                  <c:v>666.18</c:v>
                </c:pt>
                <c:pt idx="1332">
                  <c:v>666.51</c:v>
                </c:pt>
                <c:pt idx="1333">
                  <c:v>666.84</c:v>
                </c:pt>
                <c:pt idx="1334">
                  <c:v>667.18</c:v>
                </c:pt>
                <c:pt idx="1335">
                  <c:v>667.51</c:v>
                </c:pt>
                <c:pt idx="1336">
                  <c:v>667.84</c:v>
                </c:pt>
                <c:pt idx="1337">
                  <c:v>668.17</c:v>
                </c:pt>
                <c:pt idx="1338">
                  <c:v>668.5</c:v>
                </c:pt>
                <c:pt idx="1339">
                  <c:v>668.84</c:v>
                </c:pt>
                <c:pt idx="1340">
                  <c:v>669.17</c:v>
                </c:pt>
                <c:pt idx="1341">
                  <c:v>669.5</c:v>
                </c:pt>
                <c:pt idx="1342">
                  <c:v>669.83</c:v>
                </c:pt>
                <c:pt idx="1343">
                  <c:v>670.16</c:v>
                </c:pt>
                <c:pt idx="1344">
                  <c:v>670.49</c:v>
                </c:pt>
                <c:pt idx="1345">
                  <c:v>670.83</c:v>
                </c:pt>
                <c:pt idx="1346">
                  <c:v>671.16</c:v>
                </c:pt>
                <c:pt idx="1347">
                  <c:v>671.49</c:v>
                </c:pt>
                <c:pt idx="1348">
                  <c:v>671.82</c:v>
                </c:pt>
                <c:pt idx="1349">
                  <c:v>672.15</c:v>
                </c:pt>
                <c:pt idx="1350">
                  <c:v>672.48</c:v>
                </c:pt>
                <c:pt idx="1351">
                  <c:v>672.82</c:v>
                </c:pt>
                <c:pt idx="1352">
                  <c:v>673.15</c:v>
                </c:pt>
                <c:pt idx="1353">
                  <c:v>673.48</c:v>
                </c:pt>
                <c:pt idx="1354">
                  <c:v>673.81</c:v>
                </c:pt>
                <c:pt idx="1355">
                  <c:v>674.14</c:v>
                </c:pt>
                <c:pt idx="1356">
                  <c:v>674.47</c:v>
                </c:pt>
                <c:pt idx="1357">
                  <c:v>674.8</c:v>
                </c:pt>
                <c:pt idx="1358">
                  <c:v>675.13</c:v>
                </c:pt>
                <c:pt idx="1359">
                  <c:v>675.46</c:v>
                </c:pt>
                <c:pt idx="1360">
                  <c:v>675.8</c:v>
                </c:pt>
                <c:pt idx="1361">
                  <c:v>676.13</c:v>
                </c:pt>
                <c:pt idx="1362">
                  <c:v>676.46</c:v>
                </c:pt>
                <c:pt idx="1363">
                  <c:v>676.79</c:v>
                </c:pt>
                <c:pt idx="1364">
                  <c:v>677.12</c:v>
                </c:pt>
                <c:pt idx="1365">
                  <c:v>677.45</c:v>
                </c:pt>
                <c:pt idx="1366">
                  <c:v>677.78</c:v>
                </c:pt>
                <c:pt idx="1367">
                  <c:v>678.11</c:v>
                </c:pt>
                <c:pt idx="1368">
                  <c:v>678.44</c:v>
                </c:pt>
                <c:pt idx="1369">
                  <c:v>678.77</c:v>
                </c:pt>
                <c:pt idx="1370">
                  <c:v>679.1</c:v>
                </c:pt>
                <c:pt idx="1371">
                  <c:v>679.43</c:v>
                </c:pt>
                <c:pt idx="1372">
                  <c:v>679.76</c:v>
                </c:pt>
                <c:pt idx="1373">
                  <c:v>680.09</c:v>
                </c:pt>
                <c:pt idx="1374">
                  <c:v>680.42</c:v>
                </c:pt>
                <c:pt idx="1375">
                  <c:v>680.75</c:v>
                </c:pt>
                <c:pt idx="1376">
                  <c:v>681.08</c:v>
                </c:pt>
                <c:pt idx="1377">
                  <c:v>681.42</c:v>
                </c:pt>
                <c:pt idx="1378">
                  <c:v>681.75</c:v>
                </c:pt>
                <c:pt idx="1379">
                  <c:v>682.08</c:v>
                </c:pt>
                <c:pt idx="1380">
                  <c:v>682.41</c:v>
                </c:pt>
                <c:pt idx="1381">
                  <c:v>682.74</c:v>
                </c:pt>
                <c:pt idx="1382">
                  <c:v>683.07</c:v>
                </c:pt>
                <c:pt idx="1383">
                  <c:v>683.4</c:v>
                </c:pt>
                <c:pt idx="1384">
                  <c:v>683.73</c:v>
                </c:pt>
                <c:pt idx="1385">
                  <c:v>684.06</c:v>
                </c:pt>
                <c:pt idx="1386">
                  <c:v>684.38</c:v>
                </c:pt>
                <c:pt idx="1387">
                  <c:v>684.71</c:v>
                </c:pt>
                <c:pt idx="1388">
                  <c:v>685.04</c:v>
                </c:pt>
                <c:pt idx="1389">
                  <c:v>685.37</c:v>
                </c:pt>
                <c:pt idx="1390">
                  <c:v>685.7</c:v>
                </c:pt>
                <c:pt idx="1391">
                  <c:v>686.03</c:v>
                </c:pt>
                <c:pt idx="1392">
                  <c:v>686.36</c:v>
                </c:pt>
                <c:pt idx="1393">
                  <c:v>686.69</c:v>
                </c:pt>
                <c:pt idx="1394">
                  <c:v>687.02</c:v>
                </c:pt>
                <c:pt idx="1395">
                  <c:v>687.35</c:v>
                </c:pt>
                <c:pt idx="1396">
                  <c:v>687.68</c:v>
                </c:pt>
                <c:pt idx="1397">
                  <c:v>688.01</c:v>
                </c:pt>
                <c:pt idx="1398">
                  <c:v>688.34</c:v>
                </c:pt>
                <c:pt idx="1399">
                  <c:v>688.67</c:v>
                </c:pt>
                <c:pt idx="1400">
                  <c:v>689</c:v>
                </c:pt>
                <c:pt idx="1401">
                  <c:v>689.33</c:v>
                </c:pt>
                <c:pt idx="1402">
                  <c:v>689.66</c:v>
                </c:pt>
                <c:pt idx="1403">
                  <c:v>689.98</c:v>
                </c:pt>
                <c:pt idx="1404">
                  <c:v>690.31</c:v>
                </c:pt>
                <c:pt idx="1405">
                  <c:v>690.64</c:v>
                </c:pt>
                <c:pt idx="1406">
                  <c:v>690.97</c:v>
                </c:pt>
                <c:pt idx="1407">
                  <c:v>691.3</c:v>
                </c:pt>
                <c:pt idx="1408">
                  <c:v>691.63</c:v>
                </c:pt>
                <c:pt idx="1409">
                  <c:v>691.96</c:v>
                </c:pt>
                <c:pt idx="1410">
                  <c:v>692.29</c:v>
                </c:pt>
                <c:pt idx="1411">
                  <c:v>692.62</c:v>
                </c:pt>
                <c:pt idx="1412">
                  <c:v>692.94</c:v>
                </c:pt>
                <c:pt idx="1413">
                  <c:v>693.27</c:v>
                </c:pt>
                <c:pt idx="1414">
                  <c:v>693.6</c:v>
                </c:pt>
                <c:pt idx="1415">
                  <c:v>693.93</c:v>
                </c:pt>
                <c:pt idx="1416">
                  <c:v>694.26</c:v>
                </c:pt>
                <c:pt idx="1417">
                  <c:v>694.59</c:v>
                </c:pt>
                <c:pt idx="1418">
                  <c:v>694.91</c:v>
                </c:pt>
                <c:pt idx="1419">
                  <c:v>695.24</c:v>
                </c:pt>
                <c:pt idx="1420">
                  <c:v>695.57</c:v>
                </c:pt>
                <c:pt idx="1421">
                  <c:v>695.9</c:v>
                </c:pt>
                <c:pt idx="1422">
                  <c:v>696.23</c:v>
                </c:pt>
                <c:pt idx="1423">
                  <c:v>696.56</c:v>
                </c:pt>
                <c:pt idx="1424">
                  <c:v>696.88</c:v>
                </c:pt>
                <c:pt idx="1425">
                  <c:v>697.21</c:v>
                </c:pt>
                <c:pt idx="1426">
                  <c:v>697.54</c:v>
                </c:pt>
                <c:pt idx="1427">
                  <c:v>697.87</c:v>
                </c:pt>
                <c:pt idx="1428">
                  <c:v>698.2</c:v>
                </c:pt>
                <c:pt idx="1429">
                  <c:v>698.52</c:v>
                </c:pt>
                <c:pt idx="1430">
                  <c:v>698.85</c:v>
                </c:pt>
                <c:pt idx="1431">
                  <c:v>699.18</c:v>
                </c:pt>
                <c:pt idx="1432">
                  <c:v>699.51</c:v>
                </c:pt>
                <c:pt idx="1433">
                  <c:v>699.83</c:v>
                </c:pt>
                <c:pt idx="1434">
                  <c:v>700.16</c:v>
                </c:pt>
                <c:pt idx="1435">
                  <c:v>700.49</c:v>
                </c:pt>
                <c:pt idx="1436">
                  <c:v>700.82</c:v>
                </c:pt>
                <c:pt idx="1437">
                  <c:v>701.14</c:v>
                </c:pt>
                <c:pt idx="1438">
                  <c:v>701.47</c:v>
                </c:pt>
                <c:pt idx="1439">
                  <c:v>701.8</c:v>
                </c:pt>
                <c:pt idx="1440">
                  <c:v>702.13</c:v>
                </c:pt>
                <c:pt idx="1441">
                  <c:v>702.45</c:v>
                </c:pt>
                <c:pt idx="1442">
                  <c:v>702.78</c:v>
                </c:pt>
                <c:pt idx="1443">
                  <c:v>703.11</c:v>
                </c:pt>
                <c:pt idx="1444">
                  <c:v>703.44</c:v>
                </c:pt>
                <c:pt idx="1445">
                  <c:v>703.76</c:v>
                </c:pt>
                <c:pt idx="1446">
                  <c:v>704.09</c:v>
                </c:pt>
                <c:pt idx="1447">
                  <c:v>704.42</c:v>
                </c:pt>
                <c:pt idx="1448">
                  <c:v>704.74</c:v>
                </c:pt>
                <c:pt idx="1449">
                  <c:v>705.07</c:v>
                </c:pt>
                <c:pt idx="1450">
                  <c:v>705.4</c:v>
                </c:pt>
                <c:pt idx="1451">
                  <c:v>705.72</c:v>
                </c:pt>
                <c:pt idx="1452">
                  <c:v>706.05</c:v>
                </c:pt>
                <c:pt idx="1453">
                  <c:v>706.38</c:v>
                </c:pt>
                <c:pt idx="1454">
                  <c:v>706.71</c:v>
                </c:pt>
                <c:pt idx="1455">
                  <c:v>707.03</c:v>
                </c:pt>
                <c:pt idx="1456">
                  <c:v>707.36</c:v>
                </c:pt>
                <c:pt idx="1457">
                  <c:v>707.69</c:v>
                </c:pt>
                <c:pt idx="1458">
                  <c:v>708.01</c:v>
                </c:pt>
                <c:pt idx="1459">
                  <c:v>708.34</c:v>
                </c:pt>
                <c:pt idx="1460">
                  <c:v>708.66</c:v>
                </c:pt>
                <c:pt idx="1461">
                  <c:v>708.99</c:v>
                </c:pt>
                <c:pt idx="1462">
                  <c:v>709.32</c:v>
                </c:pt>
                <c:pt idx="1463">
                  <c:v>709.64</c:v>
                </c:pt>
                <c:pt idx="1464">
                  <c:v>709.97</c:v>
                </c:pt>
                <c:pt idx="1465">
                  <c:v>710.3</c:v>
                </c:pt>
                <c:pt idx="1466">
                  <c:v>710.62</c:v>
                </c:pt>
                <c:pt idx="1467">
                  <c:v>710.95</c:v>
                </c:pt>
                <c:pt idx="1468">
                  <c:v>711.27</c:v>
                </c:pt>
                <c:pt idx="1469">
                  <c:v>711.6</c:v>
                </c:pt>
                <c:pt idx="1470">
                  <c:v>711.93</c:v>
                </c:pt>
                <c:pt idx="1471">
                  <c:v>712.25</c:v>
                </c:pt>
                <c:pt idx="1472">
                  <c:v>712.58</c:v>
                </c:pt>
                <c:pt idx="1473">
                  <c:v>712.9</c:v>
                </c:pt>
                <c:pt idx="1474">
                  <c:v>713.23</c:v>
                </c:pt>
                <c:pt idx="1475">
                  <c:v>713.56</c:v>
                </c:pt>
                <c:pt idx="1476">
                  <c:v>713.88</c:v>
                </c:pt>
                <c:pt idx="1477">
                  <c:v>714.21</c:v>
                </c:pt>
                <c:pt idx="1478">
                  <c:v>714.53</c:v>
                </c:pt>
                <c:pt idx="1479">
                  <c:v>714.86</c:v>
                </c:pt>
                <c:pt idx="1480">
                  <c:v>715.18</c:v>
                </c:pt>
                <c:pt idx="1481">
                  <c:v>715.51</c:v>
                </c:pt>
                <c:pt idx="1482">
                  <c:v>715.83</c:v>
                </c:pt>
                <c:pt idx="1483">
                  <c:v>716.16</c:v>
                </c:pt>
                <c:pt idx="1484">
                  <c:v>716.49</c:v>
                </c:pt>
                <c:pt idx="1485">
                  <c:v>716.81</c:v>
                </c:pt>
                <c:pt idx="1486">
                  <c:v>717.14</c:v>
                </c:pt>
                <c:pt idx="1487">
                  <c:v>717.46</c:v>
                </c:pt>
                <c:pt idx="1488">
                  <c:v>717.79</c:v>
                </c:pt>
                <c:pt idx="1489">
                  <c:v>718.11</c:v>
                </c:pt>
                <c:pt idx="1490">
                  <c:v>718.44</c:v>
                </c:pt>
                <c:pt idx="1491">
                  <c:v>718.76</c:v>
                </c:pt>
                <c:pt idx="1492">
                  <c:v>719.09</c:v>
                </c:pt>
                <c:pt idx="1493">
                  <c:v>719.41</c:v>
                </c:pt>
                <c:pt idx="1494">
                  <c:v>719.74</c:v>
                </c:pt>
                <c:pt idx="1495">
                  <c:v>720.06</c:v>
                </c:pt>
                <c:pt idx="1496">
                  <c:v>720.39</c:v>
                </c:pt>
                <c:pt idx="1497">
                  <c:v>720.71</c:v>
                </c:pt>
                <c:pt idx="1498">
                  <c:v>721.03</c:v>
                </c:pt>
                <c:pt idx="1499">
                  <c:v>721.36</c:v>
                </c:pt>
                <c:pt idx="1500">
                  <c:v>721.68</c:v>
                </c:pt>
                <c:pt idx="1501">
                  <c:v>722.01</c:v>
                </c:pt>
                <c:pt idx="1502">
                  <c:v>722.33</c:v>
                </c:pt>
                <c:pt idx="1503">
                  <c:v>722.66</c:v>
                </c:pt>
                <c:pt idx="1504">
                  <c:v>722.98</c:v>
                </c:pt>
                <c:pt idx="1505">
                  <c:v>723.31</c:v>
                </c:pt>
                <c:pt idx="1506">
                  <c:v>723.63</c:v>
                </c:pt>
                <c:pt idx="1507">
                  <c:v>723.95</c:v>
                </c:pt>
                <c:pt idx="1508">
                  <c:v>724.28</c:v>
                </c:pt>
                <c:pt idx="1509">
                  <c:v>724.6</c:v>
                </c:pt>
                <c:pt idx="1510">
                  <c:v>724.93</c:v>
                </c:pt>
                <c:pt idx="1511">
                  <c:v>725.25</c:v>
                </c:pt>
                <c:pt idx="1512">
                  <c:v>725.58</c:v>
                </c:pt>
                <c:pt idx="1513">
                  <c:v>725.9</c:v>
                </c:pt>
                <c:pt idx="1514">
                  <c:v>726.22</c:v>
                </c:pt>
                <c:pt idx="1515">
                  <c:v>726.55</c:v>
                </c:pt>
                <c:pt idx="1516">
                  <c:v>726.87</c:v>
                </c:pt>
                <c:pt idx="1517">
                  <c:v>727.19</c:v>
                </c:pt>
                <c:pt idx="1518">
                  <c:v>727.52</c:v>
                </c:pt>
                <c:pt idx="1519">
                  <c:v>727.84</c:v>
                </c:pt>
                <c:pt idx="1520">
                  <c:v>728.17</c:v>
                </c:pt>
                <c:pt idx="1521">
                  <c:v>728.49</c:v>
                </c:pt>
                <c:pt idx="1522">
                  <c:v>728.81</c:v>
                </c:pt>
                <c:pt idx="1523">
                  <c:v>729.14</c:v>
                </c:pt>
                <c:pt idx="1524">
                  <c:v>729.46</c:v>
                </c:pt>
                <c:pt idx="1525">
                  <c:v>729.78</c:v>
                </c:pt>
                <c:pt idx="1526">
                  <c:v>730.11</c:v>
                </c:pt>
                <c:pt idx="1527">
                  <c:v>730.43</c:v>
                </c:pt>
                <c:pt idx="1528">
                  <c:v>730.75</c:v>
                </c:pt>
                <c:pt idx="1529">
                  <c:v>731.08</c:v>
                </c:pt>
                <c:pt idx="1530">
                  <c:v>731.4</c:v>
                </c:pt>
                <c:pt idx="1531">
                  <c:v>731.72</c:v>
                </c:pt>
                <c:pt idx="1532">
                  <c:v>732.05</c:v>
                </c:pt>
                <c:pt idx="1533">
                  <c:v>732.37</c:v>
                </c:pt>
                <c:pt idx="1534">
                  <c:v>732.69</c:v>
                </c:pt>
                <c:pt idx="1535">
                  <c:v>733.01</c:v>
                </c:pt>
                <c:pt idx="1536">
                  <c:v>733.34</c:v>
                </c:pt>
                <c:pt idx="1537">
                  <c:v>733.66</c:v>
                </c:pt>
                <c:pt idx="1538">
                  <c:v>733.98</c:v>
                </c:pt>
                <c:pt idx="1539">
                  <c:v>734.31</c:v>
                </c:pt>
                <c:pt idx="1540">
                  <c:v>734.63</c:v>
                </c:pt>
                <c:pt idx="1541">
                  <c:v>734.95</c:v>
                </c:pt>
                <c:pt idx="1542">
                  <c:v>735.27</c:v>
                </c:pt>
                <c:pt idx="1543">
                  <c:v>735.6</c:v>
                </c:pt>
                <c:pt idx="1544">
                  <c:v>735.92</c:v>
                </c:pt>
                <c:pt idx="1545">
                  <c:v>736.24</c:v>
                </c:pt>
                <c:pt idx="1546">
                  <c:v>736.56</c:v>
                </c:pt>
                <c:pt idx="1547">
                  <c:v>736.89</c:v>
                </c:pt>
                <c:pt idx="1548">
                  <c:v>737.21</c:v>
                </c:pt>
                <c:pt idx="1549">
                  <c:v>737.53</c:v>
                </c:pt>
                <c:pt idx="1550">
                  <c:v>737.85</c:v>
                </c:pt>
                <c:pt idx="1551">
                  <c:v>738.18</c:v>
                </c:pt>
                <c:pt idx="1552">
                  <c:v>738.5</c:v>
                </c:pt>
                <c:pt idx="1553">
                  <c:v>738.82</c:v>
                </c:pt>
                <c:pt idx="1554">
                  <c:v>739.14</c:v>
                </c:pt>
                <c:pt idx="1555">
                  <c:v>739.46</c:v>
                </c:pt>
                <c:pt idx="1556">
                  <c:v>739.79</c:v>
                </c:pt>
                <c:pt idx="1557">
                  <c:v>740.11</c:v>
                </c:pt>
                <c:pt idx="1558">
                  <c:v>740.43</c:v>
                </c:pt>
                <c:pt idx="1559">
                  <c:v>740.75</c:v>
                </c:pt>
                <c:pt idx="1560">
                  <c:v>741.07</c:v>
                </c:pt>
                <c:pt idx="1561">
                  <c:v>741.39</c:v>
                </c:pt>
                <c:pt idx="1562">
                  <c:v>741.72</c:v>
                </c:pt>
                <c:pt idx="1563">
                  <c:v>742.04</c:v>
                </c:pt>
                <c:pt idx="1564">
                  <c:v>742.36</c:v>
                </c:pt>
                <c:pt idx="1565">
                  <c:v>742.68</c:v>
                </c:pt>
                <c:pt idx="1566">
                  <c:v>743</c:v>
                </c:pt>
                <c:pt idx="1567">
                  <c:v>743.32</c:v>
                </c:pt>
                <c:pt idx="1568">
                  <c:v>743.64</c:v>
                </c:pt>
                <c:pt idx="1569">
                  <c:v>743.97</c:v>
                </c:pt>
                <c:pt idx="1570">
                  <c:v>744.29</c:v>
                </c:pt>
                <c:pt idx="1571">
                  <c:v>744.61</c:v>
                </c:pt>
                <c:pt idx="1572">
                  <c:v>744.93</c:v>
                </c:pt>
                <c:pt idx="1573">
                  <c:v>745.25</c:v>
                </c:pt>
                <c:pt idx="1574">
                  <c:v>745.57</c:v>
                </c:pt>
                <c:pt idx="1575">
                  <c:v>745.89</c:v>
                </c:pt>
                <c:pt idx="1576">
                  <c:v>746.21</c:v>
                </c:pt>
                <c:pt idx="1577">
                  <c:v>746.54</c:v>
                </c:pt>
                <c:pt idx="1578">
                  <c:v>746.86</c:v>
                </c:pt>
                <c:pt idx="1579">
                  <c:v>747.18</c:v>
                </c:pt>
                <c:pt idx="1580">
                  <c:v>747.5</c:v>
                </c:pt>
                <c:pt idx="1581">
                  <c:v>747.82</c:v>
                </c:pt>
                <c:pt idx="1582">
                  <c:v>748.14</c:v>
                </c:pt>
                <c:pt idx="1583">
                  <c:v>748.46</c:v>
                </c:pt>
                <c:pt idx="1584">
                  <c:v>748.78</c:v>
                </c:pt>
                <c:pt idx="1585">
                  <c:v>749.1</c:v>
                </c:pt>
                <c:pt idx="1586">
                  <c:v>749.42</c:v>
                </c:pt>
                <c:pt idx="1587">
                  <c:v>749.74</c:v>
                </c:pt>
                <c:pt idx="1588">
                  <c:v>750.06</c:v>
                </c:pt>
                <c:pt idx="1589">
                  <c:v>750.38</c:v>
                </c:pt>
                <c:pt idx="1590">
                  <c:v>750.7</c:v>
                </c:pt>
                <c:pt idx="1591">
                  <c:v>751.02</c:v>
                </c:pt>
                <c:pt idx="1592">
                  <c:v>751.34</c:v>
                </c:pt>
                <c:pt idx="1593">
                  <c:v>751.66</c:v>
                </c:pt>
                <c:pt idx="1594">
                  <c:v>751.98</c:v>
                </c:pt>
                <c:pt idx="1595">
                  <c:v>752.3</c:v>
                </c:pt>
                <c:pt idx="1596">
                  <c:v>752.62</c:v>
                </c:pt>
                <c:pt idx="1597">
                  <c:v>752.94</c:v>
                </c:pt>
                <c:pt idx="1598">
                  <c:v>753.26</c:v>
                </c:pt>
                <c:pt idx="1599">
                  <c:v>753.58</c:v>
                </c:pt>
                <c:pt idx="1600">
                  <c:v>753.9</c:v>
                </c:pt>
                <c:pt idx="1601">
                  <c:v>754.22</c:v>
                </c:pt>
                <c:pt idx="1602">
                  <c:v>754.54</c:v>
                </c:pt>
                <c:pt idx="1603">
                  <c:v>754.86</c:v>
                </c:pt>
                <c:pt idx="1604">
                  <c:v>755.18</c:v>
                </c:pt>
                <c:pt idx="1605">
                  <c:v>755.5</c:v>
                </c:pt>
                <c:pt idx="1606">
                  <c:v>755.82</c:v>
                </c:pt>
                <c:pt idx="1607">
                  <c:v>756.14</c:v>
                </c:pt>
                <c:pt idx="1608">
                  <c:v>756.46</c:v>
                </c:pt>
                <c:pt idx="1609">
                  <c:v>756.78</c:v>
                </c:pt>
                <c:pt idx="1610">
                  <c:v>757.1</c:v>
                </c:pt>
                <c:pt idx="1611">
                  <c:v>757.42</c:v>
                </c:pt>
                <c:pt idx="1612">
                  <c:v>757.74</c:v>
                </c:pt>
                <c:pt idx="1613">
                  <c:v>758.06</c:v>
                </c:pt>
                <c:pt idx="1614">
                  <c:v>758.38</c:v>
                </c:pt>
                <c:pt idx="1615">
                  <c:v>758.7</c:v>
                </c:pt>
                <c:pt idx="1616">
                  <c:v>759.01</c:v>
                </c:pt>
                <c:pt idx="1617">
                  <c:v>759.33</c:v>
                </c:pt>
                <c:pt idx="1618">
                  <c:v>759.65</c:v>
                </c:pt>
                <c:pt idx="1619">
                  <c:v>759.97</c:v>
                </c:pt>
                <c:pt idx="1620">
                  <c:v>760.29</c:v>
                </c:pt>
                <c:pt idx="1621">
                  <c:v>760.61</c:v>
                </c:pt>
                <c:pt idx="1622">
                  <c:v>760.93</c:v>
                </c:pt>
                <c:pt idx="1623">
                  <c:v>761.25</c:v>
                </c:pt>
                <c:pt idx="1624">
                  <c:v>761.56</c:v>
                </c:pt>
                <c:pt idx="1625">
                  <c:v>761.88</c:v>
                </c:pt>
                <c:pt idx="1626">
                  <c:v>762.2</c:v>
                </c:pt>
                <c:pt idx="1627">
                  <c:v>762.52</c:v>
                </c:pt>
                <c:pt idx="1628">
                  <c:v>762.84</c:v>
                </c:pt>
                <c:pt idx="1629">
                  <c:v>763.16</c:v>
                </c:pt>
                <c:pt idx="1630">
                  <c:v>763.48</c:v>
                </c:pt>
                <c:pt idx="1631">
                  <c:v>763.79</c:v>
                </c:pt>
                <c:pt idx="1632">
                  <c:v>764.11</c:v>
                </c:pt>
                <c:pt idx="1633">
                  <c:v>764.43</c:v>
                </c:pt>
                <c:pt idx="1634">
                  <c:v>764.75</c:v>
                </c:pt>
                <c:pt idx="1635">
                  <c:v>765.07</c:v>
                </c:pt>
                <c:pt idx="1636">
                  <c:v>765.39</c:v>
                </c:pt>
                <c:pt idx="1637">
                  <c:v>765.7</c:v>
                </c:pt>
                <c:pt idx="1638">
                  <c:v>766.02</c:v>
                </c:pt>
                <c:pt idx="1639">
                  <c:v>766.34</c:v>
                </c:pt>
                <c:pt idx="1640">
                  <c:v>766.66</c:v>
                </c:pt>
                <c:pt idx="1641">
                  <c:v>766.97</c:v>
                </c:pt>
                <c:pt idx="1642">
                  <c:v>767.29</c:v>
                </c:pt>
                <c:pt idx="1643">
                  <c:v>767.61</c:v>
                </c:pt>
                <c:pt idx="1644">
                  <c:v>767.93</c:v>
                </c:pt>
                <c:pt idx="1645">
                  <c:v>768.25</c:v>
                </c:pt>
                <c:pt idx="1646">
                  <c:v>768.56</c:v>
                </c:pt>
                <c:pt idx="1647">
                  <c:v>768.88</c:v>
                </c:pt>
                <c:pt idx="1648">
                  <c:v>769.2</c:v>
                </c:pt>
                <c:pt idx="1649">
                  <c:v>769.52</c:v>
                </c:pt>
                <c:pt idx="1650">
                  <c:v>769.83</c:v>
                </c:pt>
                <c:pt idx="1651">
                  <c:v>770.15</c:v>
                </c:pt>
                <c:pt idx="1652">
                  <c:v>770.47</c:v>
                </c:pt>
                <c:pt idx="1653">
                  <c:v>770.79</c:v>
                </c:pt>
                <c:pt idx="1654">
                  <c:v>771.1</c:v>
                </c:pt>
                <c:pt idx="1655">
                  <c:v>771.42</c:v>
                </c:pt>
                <c:pt idx="1656">
                  <c:v>771.74</c:v>
                </c:pt>
                <c:pt idx="1657">
                  <c:v>772.05</c:v>
                </c:pt>
                <c:pt idx="1658">
                  <c:v>772.37</c:v>
                </c:pt>
                <c:pt idx="1659">
                  <c:v>772.69</c:v>
                </c:pt>
                <c:pt idx="1660">
                  <c:v>773</c:v>
                </c:pt>
                <c:pt idx="1661">
                  <c:v>773.32</c:v>
                </c:pt>
                <c:pt idx="1662">
                  <c:v>773.64</c:v>
                </c:pt>
                <c:pt idx="1663">
                  <c:v>773.96</c:v>
                </c:pt>
                <c:pt idx="1664">
                  <c:v>774.27</c:v>
                </c:pt>
                <c:pt idx="1665">
                  <c:v>774.59</c:v>
                </c:pt>
                <c:pt idx="1666">
                  <c:v>774.91</c:v>
                </c:pt>
                <c:pt idx="1667">
                  <c:v>775.22</c:v>
                </c:pt>
                <c:pt idx="1668">
                  <c:v>775.54</c:v>
                </c:pt>
                <c:pt idx="1669">
                  <c:v>775.85</c:v>
                </c:pt>
                <c:pt idx="1670">
                  <c:v>776.17</c:v>
                </c:pt>
                <c:pt idx="1671">
                  <c:v>776.49</c:v>
                </c:pt>
                <c:pt idx="1672">
                  <c:v>776.8</c:v>
                </c:pt>
                <c:pt idx="1673">
                  <c:v>777.12</c:v>
                </c:pt>
                <c:pt idx="1674">
                  <c:v>777.44</c:v>
                </c:pt>
                <c:pt idx="1675">
                  <c:v>777.75</c:v>
                </c:pt>
                <c:pt idx="1676">
                  <c:v>778.07</c:v>
                </c:pt>
                <c:pt idx="1677">
                  <c:v>778.38</c:v>
                </c:pt>
                <c:pt idx="1678">
                  <c:v>778.7</c:v>
                </c:pt>
                <c:pt idx="1679">
                  <c:v>779.02</c:v>
                </c:pt>
                <c:pt idx="1680">
                  <c:v>779.33</c:v>
                </c:pt>
                <c:pt idx="1681">
                  <c:v>779.65</c:v>
                </c:pt>
                <c:pt idx="1682">
                  <c:v>779.96</c:v>
                </c:pt>
                <c:pt idx="1683">
                  <c:v>780.28</c:v>
                </c:pt>
                <c:pt idx="1684">
                  <c:v>780.6</c:v>
                </c:pt>
                <c:pt idx="1685">
                  <c:v>780.91</c:v>
                </c:pt>
                <c:pt idx="1686">
                  <c:v>781.23</c:v>
                </c:pt>
                <c:pt idx="1687">
                  <c:v>781.54</c:v>
                </c:pt>
                <c:pt idx="1688">
                  <c:v>781.86</c:v>
                </c:pt>
                <c:pt idx="1689">
                  <c:v>782.17</c:v>
                </c:pt>
                <c:pt idx="1690">
                  <c:v>782.49</c:v>
                </c:pt>
                <c:pt idx="1691">
                  <c:v>782.8</c:v>
                </c:pt>
                <c:pt idx="1692">
                  <c:v>783.12</c:v>
                </c:pt>
                <c:pt idx="1693">
                  <c:v>783.44</c:v>
                </c:pt>
                <c:pt idx="1694">
                  <c:v>783.75</c:v>
                </c:pt>
                <c:pt idx="1695">
                  <c:v>784.07</c:v>
                </c:pt>
                <c:pt idx="1696">
                  <c:v>784.38</c:v>
                </c:pt>
                <c:pt idx="1697">
                  <c:v>784.7</c:v>
                </c:pt>
                <c:pt idx="1698">
                  <c:v>785.01</c:v>
                </c:pt>
                <c:pt idx="1699">
                  <c:v>785.33</c:v>
                </c:pt>
                <c:pt idx="1700">
                  <c:v>785.64</c:v>
                </c:pt>
                <c:pt idx="1701">
                  <c:v>785.96</c:v>
                </c:pt>
                <c:pt idx="1702">
                  <c:v>786.27</c:v>
                </c:pt>
                <c:pt idx="1703">
                  <c:v>786.59</c:v>
                </c:pt>
                <c:pt idx="1704">
                  <c:v>786.9</c:v>
                </c:pt>
                <c:pt idx="1705">
                  <c:v>787.21</c:v>
                </c:pt>
                <c:pt idx="1706">
                  <c:v>787.53</c:v>
                </c:pt>
                <c:pt idx="1707">
                  <c:v>787.84</c:v>
                </c:pt>
                <c:pt idx="1708">
                  <c:v>788.16</c:v>
                </c:pt>
                <c:pt idx="1709">
                  <c:v>788.47</c:v>
                </c:pt>
                <c:pt idx="1710">
                  <c:v>788.79</c:v>
                </c:pt>
                <c:pt idx="1711">
                  <c:v>789.1</c:v>
                </c:pt>
                <c:pt idx="1712">
                  <c:v>789.42</c:v>
                </c:pt>
                <c:pt idx="1713">
                  <c:v>789.73</c:v>
                </c:pt>
                <c:pt idx="1714">
                  <c:v>790.04</c:v>
                </c:pt>
                <c:pt idx="1715">
                  <c:v>790.36</c:v>
                </c:pt>
                <c:pt idx="1716">
                  <c:v>790.67</c:v>
                </c:pt>
                <c:pt idx="1717">
                  <c:v>790.99</c:v>
                </c:pt>
                <c:pt idx="1718">
                  <c:v>791.3</c:v>
                </c:pt>
                <c:pt idx="1719">
                  <c:v>791.61</c:v>
                </c:pt>
                <c:pt idx="1720">
                  <c:v>791.93</c:v>
                </c:pt>
                <c:pt idx="1721">
                  <c:v>792.24</c:v>
                </c:pt>
                <c:pt idx="1722">
                  <c:v>792.56</c:v>
                </c:pt>
                <c:pt idx="1723">
                  <c:v>792.87</c:v>
                </c:pt>
                <c:pt idx="1724">
                  <c:v>793.18</c:v>
                </c:pt>
                <c:pt idx="1725">
                  <c:v>793.5</c:v>
                </c:pt>
                <c:pt idx="1726">
                  <c:v>793.81</c:v>
                </c:pt>
                <c:pt idx="1727">
                  <c:v>794.13</c:v>
                </c:pt>
                <c:pt idx="1728">
                  <c:v>794.44</c:v>
                </c:pt>
                <c:pt idx="1729">
                  <c:v>794.75</c:v>
                </c:pt>
                <c:pt idx="1730">
                  <c:v>795.07</c:v>
                </c:pt>
                <c:pt idx="1731">
                  <c:v>795.38</c:v>
                </c:pt>
                <c:pt idx="1732">
                  <c:v>795.69</c:v>
                </c:pt>
                <c:pt idx="1733">
                  <c:v>796.01</c:v>
                </c:pt>
                <c:pt idx="1734">
                  <c:v>796.32</c:v>
                </c:pt>
                <c:pt idx="1735">
                  <c:v>796.63</c:v>
                </c:pt>
                <c:pt idx="1736">
                  <c:v>796.95</c:v>
                </c:pt>
                <c:pt idx="1737">
                  <c:v>797.26</c:v>
                </c:pt>
                <c:pt idx="1738">
                  <c:v>797.57</c:v>
                </c:pt>
                <c:pt idx="1739">
                  <c:v>797.88</c:v>
                </c:pt>
                <c:pt idx="1740">
                  <c:v>798.2</c:v>
                </c:pt>
                <c:pt idx="1741">
                  <c:v>798.51</c:v>
                </c:pt>
                <c:pt idx="1742">
                  <c:v>798.82</c:v>
                </c:pt>
                <c:pt idx="1743">
                  <c:v>799.14</c:v>
                </c:pt>
                <c:pt idx="1744">
                  <c:v>799.45</c:v>
                </c:pt>
                <c:pt idx="1745">
                  <c:v>799.76</c:v>
                </c:pt>
                <c:pt idx="1746">
                  <c:v>800.07</c:v>
                </c:pt>
                <c:pt idx="1747">
                  <c:v>800.39</c:v>
                </c:pt>
                <c:pt idx="1748">
                  <c:v>800.7</c:v>
                </c:pt>
                <c:pt idx="1749">
                  <c:v>801.01</c:v>
                </c:pt>
                <c:pt idx="1750">
                  <c:v>801.32</c:v>
                </c:pt>
                <c:pt idx="1751">
                  <c:v>801.64</c:v>
                </c:pt>
                <c:pt idx="1752">
                  <c:v>801.95</c:v>
                </c:pt>
                <c:pt idx="1753">
                  <c:v>802.26</c:v>
                </c:pt>
                <c:pt idx="1754">
                  <c:v>802.57</c:v>
                </c:pt>
                <c:pt idx="1755">
                  <c:v>802.88</c:v>
                </c:pt>
                <c:pt idx="1756">
                  <c:v>803.2</c:v>
                </c:pt>
                <c:pt idx="1757">
                  <c:v>803.51</c:v>
                </c:pt>
                <c:pt idx="1758">
                  <c:v>803.82</c:v>
                </c:pt>
                <c:pt idx="1759">
                  <c:v>804.13</c:v>
                </c:pt>
                <c:pt idx="1760">
                  <c:v>804.45</c:v>
                </c:pt>
                <c:pt idx="1761">
                  <c:v>804.76</c:v>
                </c:pt>
                <c:pt idx="1762">
                  <c:v>805.07</c:v>
                </c:pt>
                <c:pt idx="1763">
                  <c:v>805.38</c:v>
                </c:pt>
                <c:pt idx="1764">
                  <c:v>805.69</c:v>
                </c:pt>
                <c:pt idx="1765">
                  <c:v>806</c:v>
                </c:pt>
                <c:pt idx="1766">
                  <c:v>806.32</c:v>
                </c:pt>
                <c:pt idx="1767">
                  <c:v>806.63</c:v>
                </c:pt>
                <c:pt idx="1768">
                  <c:v>806.94</c:v>
                </c:pt>
                <c:pt idx="1769">
                  <c:v>807.25</c:v>
                </c:pt>
                <c:pt idx="1770">
                  <c:v>807.56</c:v>
                </c:pt>
                <c:pt idx="1771">
                  <c:v>807.87</c:v>
                </c:pt>
                <c:pt idx="1772">
                  <c:v>808.18</c:v>
                </c:pt>
                <c:pt idx="1773">
                  <c:v>808.5</c:v>
                </c:pt>
                <c:pt idx="1774">
                  <c:v>808.81</c:v>
                </c:pt>
                <c:pt idx="1775">
                  <c:v>809.12</c:v>
                </c:pt>
                <c:pt idx="1776">
                  <c:v>809.43</c:v>
                </c:pt>
                <c:pt idx="1777">
                  <c:v>809.74</c:v>
                </c:pt>
                <c:pt idx="1778">
                  <c:v>810.05</c:v>
                </c:pt>
                <c:pt idx="1779">
                  <c:v>810.36</c:v>
                </c:pt>
                <c:pt idx="1780">
                  <c:v>810.67</c:v>
                </c:pt>
                <c:pt idx="1781">
                  <c:v>810.98</c:v>
                </c:pt>
                <c:pt idx="1782">
                  <c:v>811.29</c:v>
                </c:pt>
                <c:pt idx="1783">
                  <c:v>811.61</c:v>
                </c:pt>
                <c:pt idx="1784">
                  <c:v>811.92</c:v>
                </c:pt>
                <c:pt idx="1785">
                  <c:v>812.23</c:v>
                </c:pt>
                <c:pt idx="1786">
                  <c:v>812.54</c:v>
                </c:pt>
                <c:pt idx="1787">
                  <c:v>812.85</c:v>
                </c:pt>
                <c:pt idx="1788">
                  <c:v>813.16</c:v>
                </c:pt>
                <c:pt idx="1789">
                  <c:v>813.47</c:v>
                </c:pt>
                <c:pt idx="1790">
                  <c:v>813.78</c:v>
                </c:pt>
                <c:pt idx="1791">
                  <c:v>814.09</c:v>
                </c:pt>
                <c:pt idx="1792">
                  <c:v>814.4</c:v>
                </c:pt>
                <c:pt idx="1793">
                  <c:v>814.71</c:v>
                </c:pt>
                <c:pt idx="1794">
                  <c:v>815.02</c:v>
                </c:pt>
                <c:pt idx="1795">
                  <c:v>815.33</c:v>
                </c:pt>
                <c:pt idx="1796">
                  <c:v>815.64</c:v>
                </c:pt>
                <c:pt idx="1797">
                  <c:v>815.95</c:v>
                </c:pt>
                <c:pt idx="1798">
                  <c:v>816.26</c:v>
                </c:pt>
                <c:pt idx="1799">
                  <c:v>816.57</c:v>
                </c:pt>
                <c:pt idx="1800">
                  <c:v>816.88</c:v>
                </c:pt>
                <c:pt idx="1801">
                  <c:v>817.19</c:v>
                </c:pt>
                <c:pt idx="1802">
                  <c:v>817.5</c:v>
                </c:pt>
                <c:pt idx="1803">
                  <c:v>817.81</c:v>
                </c:pt>
                <c:pt idx="1804">
                  <c:v>818.12</c:v>
                </c:pt>
                <c:pt idx="1805">
                  <c:v>818.43</c:v>
                </c:pt>
                <c:pt idx="1806">
                  <c:v>818.74</c:v>
                </c:pt>
                <c:pt idx="1807">
                  <c:v>819.05</c:v>
                </c:pt>
                <c:pt idx="1808">
                  <c:v>819.36</c:v>
                </c:pt>
                <c:pt idx="1809">
                  <c:v>819.67</c:v>
                </c:pt>
                <c:pt idx="1810">
                  <c:v>819.98</c:v>
                </c:pt>
                <c:pt idx="1811">
                  <c:v>820.29</c:v>
                </c:pt>
                <c:pt idx="1812">
                  <c:v>820.59</c:v>
                </c:pt>
                <c:pt idx="1813">
                  <c:v>820.9</c:v>
                </c:pt>
                <c:pt idx="1814">
                  <c:v>821.21</c:v>
                </c:pt>
                <c:pt idx="1815">
                  <c:v>821.52</c:v>
                </c:pt>
                <c:pt idx="1816">
                  <c:v>821.83</c:v>
                </c:pt>
                <c:pt idx="1817">
                  <c:v>822.14</c:v>
                </c:pt>
                <c:pt idx="1818">
                  <c:v>822.45</c:v>
                </c:pt>
                <c:pt idx="1819">
                  <c:v>822.76</c:v>
                </c:pt>
                <c:pt idx="1820">
                  <c:v>823.07</c:v>
                </c:pt>
                <c:pt idx="1821">
                  <c:v>823.38</c:v>
                </c:pt>
                <c:pt idx="1822">
                  <c:v>823.68</c:v>
                </c:pt>
                <c:pt idx="1823">
                  <c:v>823.99</c:v>
                </c:pt>
                <c:pt idx="1824">
                  <c:v>824.3</c:v>
                </c:pt>
                <c:pt idx="1825">
                  <c:v>824.61</c:v>
                </c:pt>
                <c:pt idx="1826">
                  <c:v>824.92</c:v>
                </c:pt>
                <c:pt idx="1827">
                  <c:v>825.23</c:v>
                </c:pt>
                <c:pt idx="1828">
                  <c:v>825.54</c:v>
                </c:pt>
                <c:pt idx="1829">
                  <c:v>825.84</c:v>
                </c:pt>
                <c:pt idx="1830">
                  <c:v>826.15</c:v>
                </c:pt>
                <c:pt idx="1831">
                  <c:v>826.46</c:v>
                </c:pt>
                <c:pt idx="1832">
                  <c:v>826.77</c:v>
                </c:pt>
                <c:pt idx="1833">
                  <c:v>827.08</c:v>
                </c:pt>
                <c:pt idx="1834">
                  <c:v>827.39</c:v>
                </c:pt>
                <c:pt idx="1835">
                  <c:v>827.69</c:v>
                </c:pt>
                <c:pt idx="1836">
                  <c:v>828</c:v>
                </c:pt>
                <c:pt idx="1837">
                  <c:v>828.31</c:v>
                </c:pt>
                <c:pt idx="1838">
                  <c:v>828.62</c:v>
                </c:pt>
                <c:pt idx="1839">
                  <c:v>828.93</c:v>
                </c:pt>
                <c:pt idx="1840">
                  <c:v>829.23</c:v>
                </c:pt>
                <c:pt idx="1841">
                  <c:v>829.54</c:v>
                </c:pt>
                <c:pt idx="1842">
                  <c:v>829.85</c:v>
                </c:pt>
                <c:pt idx="1843">
                  <c:v>830.16</c:v>
                </c:pt>
                <c:pt idx="1844">
                  <c:v>830.46</c:v>
                </c:pt>
                <c:pt idx="1845">
                  <c:v>830.77</c:v>
                </c:pt>
                <c:pt idx="1846">
                  <c:v>831.08</c:v>
                </c:pt>
                <c:pt idx="1847">
                  <c:v>831.39</c:v>
                </c:pt>
                <c:pt idx="1848">
                  <c:v>831.69</c:v>
                </c:pt>
                <c:pt idx="1849">
                  <c:v>832</c:v>
                </c:pt>
                <c:pt idx="1850">
                  <c:v>832.31</c:v>
                </c:pt>
                <c:pt idx="1851">
                  <c:v>832.62</c:v>
                </c:pt>
                <c:pt idx="1852">
                  <c:v>832.92</c:v>
                </c:pt>
                <c:pt idx="1853">
                  <c:v>833.23</c:v>
                </c:pt>
                <c:pt idx="1854">
                  <c:v>833.54</c:v>
                </c:pt>
                <c:pt idx="1855">
                  <c:v>833.84</c:v>
                </c:pt>
                <c:pt idx="1856">
                  <c:v>834.15</c:v>
                </c:pt>
                <c:pt idx="1857">
                  <c:v>834.46</c:v>
                </c:pt>
                <c:pt idx="1858">
                  <c:v>834.77</c:v>
                </c:pt>
                <c:pt idx="1859">
                  <c:v>835.07</c:v>
                </c:pt>
                <c:pt idx="1860">
                  <c:v>835.38</c:v>
                </c:pt>
                <c:pt idx="1861">
                  <c:v>835.69</c:v>
                </c:pt>
                <c:pt idx="1862">
                  <c:v>835.99</c:v>
                </c:pt>
                <c:pt idx="1863">
                  <c:v>836.3</c:v>
                </c:pt>
                <c:pt idx="1864">
                  <c:v>836.61</c:v>
                </c:pt>
                <c:pt idx="1865">
                  <c:v>836.91</c:v>
                </c:pt>
                <c:pt idx="1866">
                  <c:v>837.22</c:v>
                </c:pt>
                <c:pt idx="1867">
                  <c:v>837.52</c:v>
                </c:pt>
                <c:pt idx="1868">
                  <c:v>837.83</c:v>
                </c:pt>
                <c:pt idx="1869">
                  <c:v>838.14</c:v>
                </c:pt>
                <c:pt idx="1870">
                  <c:v>838.44</c:v>
                </c:pt>
                <c:pt idx="1871">
                  <c:v>838.75</c:v>
                </c:pt>
                <c:pt idx="1872">
                  <c:v>839.06</c:v>
                </c:pt>
                <c:pt idx="1873">
                  <c:v>839.36</c:v>
                </c:pt>
                <c:pt idx="1874">
                  <c:v>839.67</c:v>
                </c:pt>
                <c:pt idx="1875">
                  <c:v>839.97</c:v>
                </c:pt>
                <c:pt idx="1876">
                  <c:v>840.28</c:v>
                </c:pt>
                <c:pt idx="1877">
                  <c:v>840.59</c:v>
                </c:pt>
                <c:pt idx="1878">
                  <c:v>840.89</c:v>
                </c:pt>
                <c:pt idx="1879">
                  <c:v>841.2</c:v>
                </c:pt>
                <c:pt idx="1880">
                  <c:v>841.5</c:v>
                </c:pt>
                <c:pt idx="1881">
                  <c:v>841.81</c:v>
                </c:pt>
                <c:pt idx="1882">
                  <c:v>842.11</c:v>
                </c:pt>
                <c:pt idx="1883">
                  <c:v>842.42</c:v>
                </c:pt>
                <c:pt idx="1884">
                  <c:v>842.73</c:v>
                </c:pt>
                <c:pt idx="1885">
                  <c:v>843.03</c:v>
                </c:pt>
                <c:pt idx="1886">
                  <c:v>843.34</c:v>
                </c:pt>
                <c:pt idx="1887">
                  <c:v>843.64</c:v>
                </c:pt>
                <c:pt idx="1888">
                  <c:v>843.95</c:v>
                </c:pt>
                <c:pt idx="1889">
                  <c:v>844.25</c:v>
                </c:pt>
                <c:pt idx="1890">
                  <c:v>844.56</c:v>
                </c:pt>
                <c:pt idx="1891">
                  <c:v>844.86</c:v>
                </c:pt>
                <c:pt idx="1892">
                  <c:v>845.17</c:v>
                </c:pt>
                <c:pt idx="1893">
                  <c:v>845.47</c:v>
                </c:pt>
                <c:pt idx="1894">
                  <c:v>845.78</c:v>
                </c:pt>
                <c:pt idx="1895">
                  <c:v>846.08</c:v>
                </c:pt>
                <c:pt idx="1896">
                  <c:v>846.39</c:v>
                </c:pt>
                <c:pt idx="1897">
                  <c:v>846.69</c:v>
                </c:pt>
                <c:pt idx="1898">
                  <c:v>847</c:v>
                </c:pt>
                <c:pt idx="1899">
                  <c:v>847.3</c:v>
                </c:pt>
                <c:pt idx="1900">
                  <c:v>847.61</c:v>
                </c:pt>
                <c:pt idx="1901">
                  <c:v>847.91</c:v>
                </c:pt>
                <c:pt idx="1902">
                  <c:v>848.22</c:v>
                </c:pt>
                <c:pt idx="1903">
                  <c:v>848.52</c:v>
                </c:pt>
                <c:pt idx="1904">
                  <c:v>848.82</c:v>
                </c:pt>
                <c:pt idx="1905">
                  <c:v>849.13</c:v>
                </c:pt>
                <c:pt idx="1906">
                  <c:v>849.43</c:v>
                </c:pt>
                <c:pt idx="1907">
                  <c:v>849.74</c:v>
                </c:pt>
                <c:pt idx="1908">
                  <c:v>850.04</c:v>
                </c:pt>
                <c:pt idx="1909">
                  <c:v>850.35</c:v>
                </c:pt>
                <c:pt idx="1910">
                  <c:v>850.65</c:v>
                </c:pt>
                <c:pt idx="1911">
                  <c:v>850.95</c:v>
                </c:pt>
                <c:pt idx="1912">
                  <c:v>851.26</c:v>
                </c:pt>
                <c:pt idx="1913">
                  <c:v>851.56</c:v>
                </c:pt>
                <c:pt idx="1914">
                  <c:v>851.87</c:v>
                </c:pt>
                <c:pt idx="1915">
                  <c:v>852.17</c:v>
                </c:pt>
                <c:pt idx="1916">
                  <c:v>852.47</c:v>
                </c:pt>
                <c:pt idx="1917">
                  <c:v>852.78</c:v>
                </c:pt>
                <c:pt idx="1918">
                  <c:v>853.08</c:v>
                </c:pt>
                <c:pt idx="1919">
                  <c:v>853.39</c:v>
                </c:pt>
                <c:pt idx="1920">
                  <c:v>853.69</c:v>
                </c:pt>
                <c:pt idx="1921">
                  <c:v>853.99</c:v>
                </c:pt>
                <c:pt idx="1922">
                  <c:v>854.3</c:v>
                </c:pt>
                <c:pt idx="1923">
                  <c:v>854.6</c:v>
                </c:pt>
                <c:pt idx="1924">
                  <c:v>854.9</c:v>
                </c:pt>
                <c:pt idx="1925">
                  <c:v>855.21</c:v>
                </c:pt>
                <c:pt idx="1926">
                  <c:v>855.51</c:v>
                </c:pt>
                <c:pt idx="1927">
                  <c:v>855.81</c:v>
                </c:pt>
                <c:pt idx="1928">
                  <c:v>856.12</c:v>
                </c:pt>
                <c:pt idx="1929">
                  <c:v>856.42</c:v>
                </c:pt>
                <c:pt idx="1930">
                  <c:v>856.72</c:v>
                </c:pt>
                <c:pt idx="1931">
                  <c:v>857.03</c:v>
                </c:pt>
                <c:pt idx="1932">
                  <c:v>857.33</c:v>
                </c:pt>
                <c:pt idx="1933">
                  <c:v>857.63</c:v>
                </c:pt>
                <c:pt idx="1934">
                  <c:v>857.93</c:v>
                </c:pt>
                <c:pt idx="1935">
                  <c:v>858.24</c:v>
                </c:pt>
                <c:pt idx="1936">
                  <c:v>858.54</c:v>
                </c:pt>
                <c:pt idx="1937">
                  <c:v>858.84</c:v>
                </c:pt>
                <c:pt idx="1938">
                  <c:v>859.15</c:v>
                </c:pt>
                <c:pt idx="1939">
                  <c:v>859.45</c:v>
                </c:pt>
                <c:pt idx="1940">
                  <c:v>859.75</c:v>
                </c:pt>
                <c:pt idx="1941">
                  <c:v>860.05</c:v>
                </c:pt>
                <c:pt idx="1942">
                  <c:v>860.36</c:v>
                </c:pt>
                <c:pt idx="1943">
                  <c:v>860.66</c:v>
                </c:pt>
                <c:pt idx="1944">
                  <c:v>860.96</c:v>
                </c:pt>
                <c:pt idx="1945">
                  <c:v>861.26</c:v>
                </c:pt>
                <c:pt idx="1946">
                  <c:v>861.56</c:v>
                </c:pt>
                <c:pt idx="1947">
                  <c:v>861.87</c:v>
                </c:pt>
                <c:pt idx="1948">
                  <c:v>862.17</c:v>
                </c:pt>
                <c:pt idx="1949">
                  <c:v>862.47</c:v>
                </c:pt>
                <c:pt idx="1950">
                  <c:v>862.77</c:v>
                </c:pt>
                <c:pt idx="1951">
                  <c:v>863.07</c:v>
                </c:pt>
                <c:pt idx="1952">
                  <c:v>863.38</c:v>
                </c:pt>
                <c:pt idx="1953">
                  <c:v>863.68</c:v>
                </c:pt>
                <c:pt idx="1954">
                  <c:v>863.98</c:v>
                </c:pt>
                <c:pt idx="1955">
                  <c:v>864.28</c:v>
                </c:pt>
                <c:pt idx="1956">
                  <c:v>864.58</c:v>
                </c:pt>
                <c:pt idx="1957">
                  <c:v>864.89</c:v>
                </c:pt>
                <c:pt idx="1958">
                  <c:v>865.19</c:v>
                </c:pt>
                <c:pt idx="1959">
                  <c:v>865.49</c:v>
                </c:pt>
                <c:pt idx="1960">
                  <c:v>865.79</c:v>
                </c:pt>
                <c:pt idx="1961">
                  <c:v>866.09</c:v>
                </c:pt>
                <c:pt idx="1962">
                  <c:v>866.39</c:v>
                </c:pt>
                <c:pt idx="1963">
                  <c:v>866.69</c:v>
                </c:pt>
                <c:pt idx="1964">
                  <c:v>867</c:v>
                </c:pt>
                <c:pt idx="1965">
                  <c:v>867.3</c:v>
                </c:pt>
                <c:pt idx="1966">
                  <c:v>867.6</c:v>
                </c:pt>
                <c:pt idx="1967">
                  <c:v>867.9</c:v>
                </c:pt>
                <c:pt idx="1968">
                  <c:v>868.2</c:v>
                </c:pt>
                <c:pt idx="1969">
                  <c:v>868.5</c:v>
                </c:pt>
                <c:pt idx="1970">
                  <c:v>868.8</c:v>
                </c:pt>
                <c:pt idx="1971">
                  <c:v>869.1</c:v>
                </c:pt>
                <c:pt idx="1972">
                  <c:v>869.4</c:v>
                </c:pt>
                <c:pt idx="1973">
                  <c:v>869.7</c:v>
                </c:pt>
                <c:pt idx="1974">
                  <c:v>870.01</c:v>
                </c:pt>
                <c:pt idx="1975">
                  <c:v>870.31</c:v>
                </c:pt>
                <c:pt idx="1976">
                  <c:v>870.61</c:v>
                </c:pt>
                <c:pt idx="1977">
                  <c:v>870.91</c:v>
                </c:pt>
                <c:pt idx="1978">
                  <c:v>871.21</c:v>
                </c:pt>
                <c:pt idx="1979">
                  <c:v>871.51</c:v>
                </c:pt>
                <c:pt idx="1980">
                  <c:v>871.81</c:v>
                </c:pt>
                <c:pt idx="1981">
                  <c:v>872.11</c:v>
                </c:pt>
                <c:pt idx="1982">
                  <c:v>872.41</c:v>
                </c:pt>
                <c:pt idx="1983">
                  <c:v>872.71</c:v>
                </c:pt>
                <c:pt idx="1984">
                  <c:v>873.01</c:v>
                </c:pt>
                <c:pt idx="1985">
                  <c:v>873.31</c:v>
                </c:pt>
                <c:pt idx="1986">
                  <c:v>873.61</c:v>
                </c:pt>
                <c:pt idx="1987">
                  <c:v>873.91</c:v>
                </c:pt>
                <c:pt idx="1988">
                  <c:v>874.21</c:v>
                </c:pt>
                <c:pt idx="1989">
                  <c:v>874.51</c:v>
                </c:pt>
                <c:pt idx="1990">
                  <c:v>874.81</c:v>
                </c:pt>
                <c:pt idx="1991">
                  <c:v>875.11</c:v>
                </c:pt>
                <c:pt idx="1992">
                  <c:v>875.41</c:v>
                </c:pt>
                <c:pt idx="1993">
                  <c:v>875.71</c:v>
                </c:pt>
                <c:pt idx="1994">
                  <c:v>876.01</c:v>
                </c:pt>
                <c:pt idx="1995">
                  <c:v>876.31</c:v>
                </c:pt>
                <c:pt idx="1996">
                  <c:v>876.61</c:v>
                </c:pt>
                <c:pt idx="1997">
                  <c:v>876.91</c:v>
                </c:pt>
                <c:pt idx="1998">
                  <c:v>877.21</c:v>
                </c:pt>
                <c:pt idx="1999">
                  <c:v>877.51</c:v>
                </c:pt>
                <c:pt idx="2000">
                  <c:v>877.81</c:v>
                </c:pt>
                <c:pt idx="2001">
                  <c:v>878.1</c:v>
                </c:pt>
                <c:pt idx="2002">
                  <c:v>878.4</c:v>
                </c:pt>
                <c:pt idx="2003">
                  <c:v>878.7</c:v>
                </c:pt>
                <c:pt idx="2004">
                  <c:v>879</c:v>
                </c:pt>
                <c:pt idx="2005">
                  <c:v>879.3</c:v>
                </c:pt>
                <c:pt idx="2006">
                  <c:v>879.6</c:v>
                </c:pt>
                <c:pt idx="2007">
                  <c:v>879.9</c:v>
                </c:pt>
                <c:pt idx="2008">
                  <c:v>880.2</c:v>
                </c:pt>
                <c:pt idx="2009">
                  <c:v>880.5</c:v>
                </c:pt>
                <c:pt idx="2010">
                  <c:v>880.8</c:v>
                </c:pt>
                <c:pt idx="2011">
                  <c:v>881.09</c:v>
                </c:pt>
                <c:pt idx="2012">
                  <c:v>881.39</c:v>
                </c:pt>
                <c:pt idx="2013">
                  <c:v>881.69</c:v>
                </c:pt>
                <c:pt idx="2014">
                  <c:v>881.99</c:v>
                </c:pt>
                <c:pt idx="2015">
                  <c:v>882.29</c:v>
                </c:pt>
                <c:pt idx="2016">
                  <c:v>882.59</c:v>
                </c:pt>
                <c:pt idx="2017">
                  <c:v>882.89</c:v>
                </c:pt>
                <c:pt idx="2018">
                  <c:v>883.18</c:v>
                </c:pt>
                <c:pt idx="2019">
                  <c:v>883.48</c:v>
                </c:pt>
                <c:pt idx="2020">
                  <c:v>883.78</c:v>
                </c:pt>
                <c:pt idx="2021">
                  <c:v>884.08</c:v>
                </c:pt>
                <c:pt idx="2022">
                  <c:v>884.38</c:v>
                </c:pt>
                <c:pt idx="2023">
                  <c:v>884.67</c:v>
                </c:pt>
                <c:pt idx="2024">
                  <c:v>884.97</c:v>
                </c:pt>
                <c:pt idx="2025">
                  <c:v>885.27</c:v>
                </c:pt>
                <c:pt idx="2026">
                  <c:v>885.57</c:v>
                </c:pt>
                <c:pt idx="2027">
                  <c:v>885.87</c:v>
                </c:pt>
                <c:pt idx="2028">
                  <c:v>886.16</c:v>
                </c:pt>
                <c:pt idx="2029">
                  <c:v>886.46</c:v>
                </c:pt>
                <c:pt idx="2030">
                  <c:v>886.76</c:v>
                </c:pt>
                <c:pt idx="2031">
                  <c:v>887.06</c:v>
                </c:pt>
                <c:pt idx="2032">
                  <c:v>887.35</c:v>
                </c:pt>
                <c:pt idx="2033">
                  <c:v>887.65</c:v>
                </c:pt>
                <c:pt idx="2034">
                  <c:v>887.95</c:v>
                </c:pt>
                <c:pt idx="2035">
                  <c:v>888.25</c:v>
                </c:pt>
                <c:pt idx="2036">
                  <c:v>888.54</c:v>
                </c:pt>
                <c:pt idx="2037">
                  <c:v>888.84</c:v>
                </c:pt>
                <c:pt idx="2038">
                  <c:v>889.14</c:v>
                </c:pt>
                <c:pt idx="2039">
                  <c:v>889.44</c:v>
                </c:pt>
                <c:pt idx="2040">
                  <c:v>889.73</c:v>
                </c:pt>
                <c:pt idx="2041">
                  <c:v>890.03</c:v>
                </c:pt>
                <c:pt idx="2042">
                  <c:v>890.33</c:v>
                </c:pt>
                <c:pt idx="2043">
                  <c:v>890.62</c:v>
                </c:pt>
                <c:pt idx="2044">
                  <c:v>890.92</c:v>
                </c:pt>
                <c:pt idx="2045">
                  <c:v>891.22</c:v>
                </c:pt>
                <c:pt idx="2046">
                  <c:v>891.51</c:v>
                </c:pt>
                <c:pt idx="2047">
                  <c:v>891.81</c:v>
                </c:pt>
              </c:numCache>
            </c:numRef>
          </c:xVal>
          <c:yVal>
            <c:numRef>
              <c:f>'every 5'!$AA$2:$AA$2049</c:f>
              <c:numCache>
                <c:formatCode>General</c:formatCode>
                <c:ptCount val="2048"/>
                <c:pt idx="0">
                  <c:v>-0.21845620864197529</c:v>
                </c:pt>
                <c:pt idx="1">
                  <c:v>-0.21845620864197529</c:v>
                </c:pt>
                <c:pt idx="2">
                  <c:v>-0.21845620864197529</c:v>
                </c:pt>
                <c:pt idx="3">
                  <c:v>-0.11278620864197529</c:v>
                </c:pt>
                <c:pt idx="4">
                  <c:v>0.13334379135802471</c:v>
                </c:pt>
                <c:pt idx="5">
                  <c:v>1.3366197913580247</c:v>
                </c:pt>
                <c:pt idx="6">
                  <c:v>6.4270791358024715E-2</c:v>
                </c:pt>
                <c:pt idx="7">
                  <c:v>-0.50892620864197535</c:v>
                </c:pt>
                <c:pt idx="8">
                  <c:v>3.092379135802471E-2</c:v>
                </c:pt>
                <c:pt idx="9">
                  <c:v>3.092379135802471E-2</c:v>
                </c:pt>
                <c:pt idx="10">
                  <c:v>-0.27062520864197526</c:v>
                </c:pt>
                <c:pt idx="11">
                  <c:v>0.1030437913580247</c:v>
                </c:pt>
                <c:pt idx="12">
                  <c:v>0.13550379135802471</c:v>
                </c:pt>
                <c:pt idx="13">
                  <c:v>-0.27915620864197532</c:v>
                </c:pt>
                <c:pt idx="14">
                  <c:v>3.092379135802471E-2</c:v>
                </c:pt>
                <c:pt idx="15">
                  <c:v>3.092379135802471E-2</c:v>
                </c:pt>
                <c:pt idx="16">
                  <c:v>3.092379135802471E-2</c:v>
                </c:pt>
                <c:pt idx="17">
                  <c:v>8.2783791358024716E-2</c:v>
                </c:pt>
                <c:pt idx="18">
                  <c:v>0.9437137913580248</c:v>
                </c:pt>
                <c:pt idx="19">
                  <c:v>3.092379135802471E-2</c:v>
                </c:pt>
                <c:pt idx="20">
                  <c:v>0.87406679135802479</c:v>
                </c:pt>
                <c:pt idx="21">
                  <c:v>-9.8976208641975275E-2</c:v>
                </c:pt>
                <c:pt idx="22">
                  <c:v>-0.38233420864197531</c:v>
                </c:pt>
                <c:pt idx="23">
                  <c:v>-0.24038620864197524</c:v>
                </c:pt>
                <c:pt idx="24">
                  <c:v>0.28115379135802471</c:v>
                </c:pt>
                <c:pt idx="25">
                  <c:v>5.251279135802471E-2</c:v>
                </c:pt>
                <c:pt idx="26">
                  <c:v>5.5243791358024721E-2</c:v>
                </c:pt>
                <c:pt idx="27">
                  <c:v>2.5858791358024713E-2</c:v>
                </c:pt>
                <c:pt idx="28">
                  <c:v>6.0937791358024712E-2</c:v>
                </c:pt>
                <c:pt idx="29">
                  <c:v>7.5254791358024709E-2</c:v>
                </c:pt>
                <c:pt idx="30">
                  <c:v>4.767979135802472E-2</c:v>
                </c:pt>
                <c:pt idx="31">
                  <c:v>7.2419791358024718E-2</c:v>
                </c:pt>
                <c:pt idx="32">
                  <c:v>2.1129791358024702E-2</c:v>
                </c:pt>
                <c:pt idx="33">
                  <c:v>-1.9671208641975288E-2</c:v>
                </c:pt>
                <c:pt idx="34">
                  <c:v>7.2131791358024722E-2</c:v>
                </c:pt>
                <c:pt idx="35">
                  <c:v>2.8853791358024711E-2</c:v>
                </c:pt>
                <c:pt idx="36">
                  <c:v>-3.0162208641975288E-2</c:v>
                </c:pt>
                <c:pt idx="37">
                  <c:v>1.0973791358024718E-2</c:v>
                </c:pt>
                <c:pt idx="38">
                  <c:v>7.2833791358024688E-2</c:v>
                </c:pt>
                <c:pt idx="39">
                  <c:v>4.8483791358024719E-2</c:v>
                </c:pt>
                <c:pt idx="40">
                  <c:v>2.6128791358024706E-2</c:v>
                </c:pt>
                <c:pt idx="41">
                  <c:v>2.8729791358024712E-2</c:v>
                </c:pt>
                <c:pt idx="42">
                  <c:v>0.11865879135802471</c:v>
                </c:pt>
                <c:pt idx="43">
                  <c:v>4.7495791358024717E-2</c:v>
                </c:pt>
                <c:pt idx="44">
                  <c:v>5.7883791358024725E-2</c:v>
                </c:pt>
                <c:pt idx="45">
                  <c:v>3.0419791358024723E-2</c:v>
                </c:pt>
                <c:pt idx="46">
                  <c:v>9.1299791358024712E-2</c:v>
                </c:pt>
                <c:pt idx="47">
                  <c:v>8.6441791358024711E-2</c:v>
                </c:pt>
                <c:pt idx="48">
                  <c:v>0.11652779135802471</c:v>
                </c:pt>
                <c:pt idx="49">
                  <c:v>2.2603791358024719E-2</c:v>
                </c:pt>
                <c:pt idx="50">
                  <c:v>2.4633791358024695E-2</c:v>
                </c:pt>
                <c:pt idx="51">
                  <c:v>9.3183791358024709E-2</c:v>
                </c:pt>
                <c:pt idx="52">
                  <c:v>8.4412791358024722E-2</c:v>
                </c:pt>
                <c:pt idx="53">
                  <c:v>8.6806791358024715E-2</c:v>
                </c:pt>
                <c:pt idx="54">
                  <c:v>7.1608791358024712E-2</c:v>
                </c:pt>
                <c:pt idx="55">
                  <c:v>9.6048791358024702E-2</c:v>
                </c:pt>
                <c:pt idx="56">
                  <c:v>3.4816791358024721E-2</c:v>
                </c:pt>
                <c:pt idx="57">
                  <c:v>2.9933791358024708E-2</c:v>
                </c:pt>
                <c:pt idx="58">
                  <c:v>3.8297791358024705E-2</c:v>
                </c:pt>
                <c:pt idx="59">
                  <c:v>4.5743791358024713E-2</c:v>
                </c:pt>
                <c:pt idx="60">
                  <c:v>1.9935791358024715E-2</c:v>
                </c:pt>
                <c:pt idx="61">
                  <c:v>7.136679135802472E-2</c:v>
                </c:pt>
                <c:pt idx="62">
                  <c:v>4.0350791358024718E-2</c:v>
                </c:pt>
                <c:pt idx="63">
                  <c:v>2.2822791358024716E-2</c:v>
                </c:pt>
                <c:pt idx="64">
                  <c:v>5.6037791358024718E-2</c:v>
                </c:pt>
                <c:pt idx="65">
                  <c:v>6.6330791358024707E-2</c:v>
                </c:pt>
                <c:pt idx="66">
                  <c:v>3.3663791358024706E-2</c:v>
                </c:pt>
                <c:pt idx="67">
                  <c:v>0.12380679135802472</c:v>
                </c:pt>
                <c:pt idx="68">
                  <c:v>8.4672791358024718E-2</c:v>
                </c:pt>
                <c:pt idx="69">
                  <c:v>0.11125379135802471</c:v>
                </c:pt>
                <c:pt idx="70">
                  <c:v>0.12909579135802471</c:v>
                </c:pt>
                <c:pt idx="71">
                  <c:v>8.8457791358024701E-2</c:v>
                </c:pt>
                <c:pt idx="72">
                  <c:v>4.4743791358024712E-2</c:v>
                </c:pt>
                <c:pt idx="73">
                  <c:v>7.1591791358024723E-2</c:v>
                </c:pt>
                <c:pt idx="74">
                  <c:v>9.2515791358024721E-2</c:v>
                </c:pt>
                <c:pt idx="75">
                  <c:v>7.4767791358024721E-2</c:v>
                </c:pt>
                <c:pt idx="76">
                  <c:v>7.5409791358024697E-2</c:v>
                </c:pt>
                <c:pt idx="77">
                  <c:v>5.0417913580247109E-3</c:v>
                </c:pt>
                <c:pt idx="78">
                  <c:v>0.12124979135802472</c:v>
                </c:pt>
                <c:pt idx="79">
                  <c:v>6.5063791358024717E-2</c:v>
                </c:pt>
                <c:pt idx="80">
                  <c:v>6.7403791358024698E-2</c:v>
                </c:pt>
                <c:pt idx="81">
                  <c:v>5.2713791358024703E-2</c:v>
                </c:pt>
                <c:pt idx="82">
                  <c:v>6.8023791358024707E-2</c:v>
                </c:pt>
                <c:pt idx="83">
                  <c:v>2.7473791358024732E-2</c:v>
                </c:pt>
                <c:pt idx="84">
                  <c:v>7.632079135802472E-2</c:v>
                </c:pt>
                <c:pt idx="85">
                  <c:v>6.2123791358024719E-2</c:v>
                </c:pt>
                <c:pt idx="86">
                  <c:v>2.1473791358024713E-2</c:v>
                </c:pt>
                <c:pt idx="87">
                  <c:v>5.4023791358024723E-2</c:v>
                </c:pt>
                <c:pt idx="88">
                  <c:v>-5.9202086419752886E-3</c:v>
                </c:pt>
                <c:pt idx="89">
                  <c:v>-2.6106208641975298E-2</c:v>
                </c:pt>
                <c:pt idx="90">
                  <c:v>-3.0332208641975292E-2</c:v>
                </c:pt>
                <c:pt idx="91">
                  <c:v>-2.6759208641975271E-2</c:v>
                </c:pt>
                <c:pt idx="92">
                  <c:v>-1.12462086419753E-2</c:v>
                </c:pt>
                <c:pt idx="93">
                  <c:v>3.416379135802472E-2</c:v>
                </c:pt>
                <c:pt idx="94">
                  <c:v>1.6095791358024719E-2</c:v>
                </c:pt>
                <c:pt idx="95">
                  <c:v>3.5786791358024719E-2</c:v>
                </c:pt>
                <c:pt idx="96">
                  <c:v>9.5679135802471948E-4</c:v>
                </c:pt>
                <c:pt idx="97">
                  <c:v>4.121279135802472E-2</c:v>
                </c:pt>
                <c:pt idx="98">
                  <c:v>-1.0676208641975271E-2</c:v>
                </c:pt>
                <c:pt idx="99">
                  <c:v>-2.1246208641975281E-2</c:v>
                </c:pt>
                <c:pt idx="100">
                  <c:v>-1.7586208641975271E-2</c:v>
                </c:pt>
                <c:pt idx="101">
                  <c:v>4.342379135802471E-2</c:v>
                </c:pt>
                <c:pt idx="102">
                  <c:v>-1.3136208641975289E-2</c:v>
                </c:pt>
                <c:pt idx="103">
                  <c:v>4.8453791358024731E-2</c:v>
                </c:pt>
                <c:pt idx="104">
                  <c:v>2.5733791358024713E-2</c:v>
                </c:pt>
                <c:pt idx="105">
                  <c:v>1.7327913580247184E-3</c:v>
                </c:pt>
                <c:pt idx="106">
                  <c:v>3.8143791358024717E-2</c:v>
                </c:pt>
                <c:pt idx="107">
                  <c:v>4.9073791358024713E-2</c:v>
                </c:pt>
                <c:pt idx="108">
                  <c:v>5.0063791358024703E-2</c:v>
                </c:pt>
                <c:pt idx="109">
                  <c:v>3.016379135802473E-2</c:v>
                </c:pt>
                <c:pt idx="110">
                  <c:v>7.0363791358024716E-2</c:v>
                </c:pt>
                <c:pt idx="111">
                  <c:v>3.3023791358024732E-2</c:v>
                </c:pt>
                <c:pt idx="112">
                  <c:v>2.7983791358024729E-2</c:v>
                </c:pt>
                <c:pt idx="113">
                  <c:v>3.3953791358024704E-2</c:v>
                </c:pt>
                <c:pt idx="114">
                  <c:v>4.135379135802475E-2</c:v>
                </c:pt>
                <c:pt idx="115">
                  <c:v>3.4083791358024723E-2</c:v>
                </c:pt>
                <c:pt idx="116">
                  <c:v>3.277379135802469E-2</c:v>
                </c:pt>
                <c:pt idx="117">
                  <c:v>2.8303791358024716E-2</c:v>
                </c:pt>
                <c:pt idx="118">
                  <c:v>3.6853791358024746E-2</c:v>
                </c:pt>
                <c:pt idx="119">
                  <c:v>3.7083791358024726E-2</c:v>
                </c:pt>
                <c:pt idx="120">
                  <c:v>6.5513791358024737E-2</c:v>
                </c:pt>
                <c:pt idx="121">
                  <c:v>3.7203791358024735E-2</c:v>
                </c:pt>
                <c:pt idx="122">
                  <c:v>1.7533791358024742E-2</c:v>
                </c:pt>
                <c:pt idx="123">
                  <c:v>3.7363791358024728E-2</c:v>
                </c:pt>
                <c:pt idx="124">
                  <c:v>3.8943791358024726E-2</c:v>
                </c:pt>
                <c:pt idx="125">
                  <c:v>3.41437913580247E-2</c:v>
                </c:pt>
                <c:pt idx="126">
                  <c:v>3.2763791358024708E-2</c:v>
                </c:pt>
                <c:pt idx="127">
                  <c:v>1.6963791358024727E-2</c:v>
                </c:pt>
                <c:pt idx="128">
                  <c:v>2.4673791358024721E-2</c:v>
                </c:pt>
                <c:pt idx="129">
                  <c:v>3.2023791358024689E-2</c:v>
                </c:pt>
                <c:pt idx="130">
                  <c:v>2.7613791358024692E-2</c:v>
                </c:pt>
                <c:pt idx="131">
                  <c:v>2.0123791358024695E-2</c:v>
                </c:pt>
                <c:pt idx="132">
                  <c:v>1.7843791358024719E-2</c:v>
                </c:pt>
                <c:pt idx="133">
                  <c:v>1.7043791358024696E-2</c:v>
                </c:pt>
                <c:pt idx="134">
                  <c:v>1.1003791358024706E-2</c:v>
                </c:pt>
                <c:pt idx="135">
                  <c:v>1.8373791358024694E-2</c:v>
                </c:pt>
                <c:pt idx="136">
                  <c:v>1.7923791358024715E-2</c:v>
                </c:pt>
                <c:pt idx="137">
                  <c:v>8.653791358024715E-3</c:v>
                </c:pt>
                <c:pt idx="138">
                  <c:v>7.8637913580247298E-3</c:v>
                </c:pt>
                <c:pt idx="139">
                  <c:v>8.883791358024723E-3</c:v>
                </c:pt>
                <c:pt idx="140">
                  <c:v>8.3791358024720708E-5</c:v>
                </c:pt>
                <c:pt idx="141">
                  <c:v>9.7337913580246849E-3</c:v>
                </c:pt>
                <c:pt idx="142">
                  <c:v>1.1123791358024715E-2</c:v>
                </c:pt>
                <c:pt idx="143">
                  <c:v>1.9737913580247235E-3</c:v>
                </c:pt>
                <c:pt idx="144">
                  <c:v>8.6379135802469587E-4</c:v>
                </c:pt>
                <c:pt idx="145">
                  <c:v>-2.3462086419752948E-3</c:v>
                </c:pt>
                <c:pt idx="146">
                  <c:v>1.3437913580247041E-3</c:v>
                </c:pt>
                <c:pt idx="147">
                  <c:v>-7.9620864197527119E-4</c:v>
                </c:pt>
                <c:pt idx="148">
                  <c:v>-4.3662086419753166E-3</c:v>
                </c:pt>
                <c:pt idx="149">
                  <c:v>1.237913580247052E-4</c:v>
                </c:pt>
                <c:pt idx="150">
                  <c:v>-3.3162086419753212E-3</c:v>
                </c:pt>
                <c:pt idx="151">
                  <c:v>-1.5562086419752541E-3</c:v>
                </c:pt>
                <c:pt idx="152">
                  <c:v>1.0379135802471295E-4</c:v>
                </c:pt>
                <c:pt idx="153">
                  <c:v>-4.50620864197529E-3</c:v>
                </c:pt>
                <c:pt idx="154">
                  <c:v>-8.1662086419752589E-3</c:v>
                </c:pt>
                <c:pt idx="155">
                  <c:v>-5.936208641975263E-3</c:v>
                </c:pt>
                <c:pt idx="156">
                  <c:v>-6.176208641975281E-3</c:v>
                </c:pt>
                <c:pt idx="157">
                  <c:v>-8.7362086419752877E-3</c:v>
                </c:pt>
                <c:pt idx="158">
                  <c:v>-8.1062086419752821E-3</c:v>
                </c:pt>
                <c:pt idx="159">
                  <c:v>-9.4862086419752883E-3</c:v>
                </c:pt>
                <c:pt idx="160">
                  <c:v>-1.4316208641975289E-2</c:v>
                </c:pt>
                <c:pt idx="161">
                  <c:v>-1.0286208641975284E-2</c:v>
                </c:pt>
                <c:pt idx="162">
                  <c:v>-1.3406208641975295E-2</c:v>
                </c:pt>
                <c:pt idx="163">
                  <c:v>-1.1806208641975291E-2</c:v>
                </c:pt>
                <c:pt idx="164">
                  <c:v>-1.3806208641975293E-2</c:v>
                </c:pt>
                <c:pt idx="165">
                  <c:v>-1.2186208641975296E-2</c:v>
                </c:pt>
                <c:pt idx="166">
                  <c:v>-1.3586208641975281E-2</c:v>
                </c:pt>
                <c:pt idx="167">
                  <c:v>-1.5496208641975304E-2</c:v>
                </c:pt>
                <c:pt idx="168">
                  <c:v>-1.4996208641975289E-2</c:v>
                </c:pt>
                <c:pt idx="169">
                  <c:v>-1.4391208641975295E-2</c:v>
                </c:pt>
                <c:pt idx="170">
                  <c:v>-1.5118208641975286E-2</c:v>
                </c:pt>
                <c:pt idx="171">
                  <c:v>-1.6117208641975272E-2</c:v>
                </c:pt>
                <c:pt idx="172">
                  <c:v>-1.8910208641975276E-2</c:v>
                </c:pt>
                <c:pt idx="173">
                  <c:v>-1.8544208641975271E-2</c:v>
                </c:pt>
                <c:pt idx="174">
                  <c:v>-1.8982208641975279E-2</c:v>
                </c:pt>
                <c:pt idx="175">
                  <c:v>-1.8372208641975293E-2</c:v>
                </c:pt>
                <c:pt idx="176">
                  <c:v>-1.8501208641975297E-2</c:v>
                </c:pt>
                <c:pt idx="177">
                  <c:v>-1.8170208641975286E-2</c:v>
                </c:pt>
                <c:pt idx="178">
                  <c:v>-1.9799208641975305E-2</c:v>
                </c:pt>
                <c:pt idx="179">
                  <c:v>-1.6092208641975275E-2</c:v>
                </c:pt>
                <c:pt idx="180">
                  <c:v>-2.0306208641975299E-2</c:v>
                </c:pt>
                <c:pt idx="181">
                  <c:v>-1.9088208641975288E-2</c:v>
                </c:pt>
                <c:pt idx="182">
                  <c:v>-1.8746208641975293E-2</c:v>
                </c:pt>
                <c:pt idx="183">
                  <c:v>-2.1770208641975305E-2</c:v>
                </c:pt>
                <c:pt idx="184">
                  <c:v>-2.0628208641975287E-2</c:v>
                </c:pt>
                <c:pt idx="185">
                  <c:v>-2.1475208641975288E-2</c:v>
                </c:pt>
                <c:pt idx="186">
                  <c:v>-2.0921208641975289E-2</c:v>
                </c:pt>
                <c:pt idx="187">
                  <c:v>-2.0496208641975294E-2</c:v>
                </c:pt>
                <c:pt idx="188">
                  <c:v>-2.0763208641975298E-2</c:v>
                </c:pt>
                <c:pt idx="189">
                  <c:v>-2.1913208641975296E-2</c:v>
                </c:pt>
                <c:pt idx="190">
                  <c:v>-2.3624208641975286E-2</c:v>
                </c:pt>
                <c:pt idx="191">
                  <c:v>-2.2479208641975293E-2</c:v>
                </c:pt>
                <c:pt idx="192">
                  <c:v>-2.561220864197529E-2</c:v>
                </c:pt>
                <c:pt idx="193">
                  <c:v>-2.3774208641975283E-2</c:v>
                </c:pt>
                <c:pt idx="194">
                  <c:v>-2.2326208641975279E-2</c:v>
                </c:pt>
                <c:pt idx="195">
                  <c:v>-2.0142208641975287E-2</c:v>
                </c:pt>
                <c:pt idx="196">
                  <c:v>-2.4139208641975288E-2</c:v>
                </c:pt>
                <c:pt idx="197">
                  <c:v>-2.4192208641975285E-2</c:v>
                </c:pt>
                <c:pt idx="198">
                  <c:v>-2.3453208641975296E-2</c:v>
                </c:pt>
                <c:pt idx="199">
                  <c:v>-2.3935208641975278E-2</c:v>
                </c:pt>
                <c:pt idx="200">
                  <c:v>-2.577920864197529E-2</c:v>
                </c:pt>
                <c:pt idx="201">
                  <c:v>-2.715320864197529E-2</c:v>
                </c:pt>
                <c:pt idx="202">
                  <c:v>-2.4515208641975289E-2</c:v>
                </c:pt>
                <c:pt idx="203">
                  <c:v>-2.3796208641975278E-2</c:v>
                </c:pt>
                <c:pt idx="204">
                  <c:v>-2.6346208641975288E-2</c:v>
                </c:pt>
                <c:pt idx="205">
                  <c:v>-2.751320864197529E-2</c:v>
                </c:pt>
                <c:pt idx="206">
                  <c:v>-2.6738208641975292E-2</c:v>
                </c:pt>
                <c:pt idx="207">
                  <c:v>-2.4827208641975296E-2</c:v>
                </c:pt>
                <c:pt idx="208">
                  <c:v>-2.442320864197528E-2</c:v>
                </c:pt>
                <c:pt idx="209">
                  <c:v>-2.5805208641975289E-2</c:v>
                </c:pt>
                <c:pt idx="210">
                  <c:v>-2.4964208641975294E-2</c:v>
                </c:pt>
                <c:pt idx="211">
                  <c:v>-2.5014208641975288E-2</c:v>
                </c:pt>
                <c:pt idx="212">
                  <c:v>-2.5854208641975282E-2</c:v>
                </c:pt>
                <c:pt idx="213">
                  <c:v>-2.5849208641975291E-2</c:v>
                </c:pt>
                <c:pt idx="214">
                  <c:v>-2.4185208641975292E-2</c:v>
                </c:pt>
                <c:pt idx="215">
                  <c:v>-2.6206208641975287E-2</c:v>
                </c:pt>
                <c:pt idx="216">
                  <c:v>-2.7274208641975287E-2</c:v>
                </c:pt>
                <c:pt idx="217">
                  <c:v>-2.667120864197528E-2</c:v>
                </c:pt>
                <c:pt idx="218">
                  <c:v>-2.5915208641975288E-2</c:v>
                </c:pt>
                <c:pt idx="219">
                  <c:v>-2.5921208641975294E-2</c:v>
                </c:pt>
                <c:pt idx="220">
                  <c:v>-2.4661208641975296E-2</c:v>
                </c:pt>
                <c:pt idx="221">
                  <c:v>-2.5420208641975278E-2</c:v>
                </c:pt>
                <c:pt idx="222">
                  <c:v>-2.5289208641975286E-2</c:v>
                </c:pt>
                <c:pt idx="223">
                  <c:v>-2.524120864197528E-2</c:v>
                </c:pt>
                <c:pt idx="224">
                  <c:v>-2.5614208641975292E-2</c:v>
                </c:pt>
                <c:pt idx="225">
                  <c:v>-2.594520864197529E-2</c:v>
                </c:pt>
                <c:pt idx="226">
                  <c:v>-2.7039208641975288E-2</c:v>
                </c:pt>
                <c:pt idx="227">
                  <c:v>-2.6605208641975298E-2</c:v>
                </c:pt>
                <c:pt idx="228">
                  <c:v>-2.6959208641975291E-2</c:v>
                </c:pt>
                <c:pt idx="229">
                  <c:v>-2.6502208641975292E-2</c:v>
                </c:pt>
                <c:pt idx="230">
                  <c:v>-2.4029208641975289E-2</c:v>
                </c:pt>
                <c:pt idx="231">
                  <c:v>-2.7866208641975282E-2</c:v>
                </c:pt>
                <c:pt idx="232">
                  <c:v>-2.7405208641975293E-2</c:v>
                </c:pt>
                <c:pt idx="233">
                  <c:v>-2.7326208641975297E-2</c:v>
                </c:pt>
                <c:pt idx="234">
                  <c:v>-2.5801208641975285E-2</c:v>
                </c:pt>
                <c:pt idx="235">
                  <c:v>-2.5644208641975294E-2</c:v>
                </c:pt>
                <c:pt idx="236">
                  <c:v>-2.7677208641975287E-2</c:v>
                </c:pt>
                <c:pt idx="237">
                  <c:v>-2.6337208641975293E-2</c:v>
                </c:pt>
                <c:pt idx="238">
                  <c:v>-2.6860208641975289E-2</c:v>
                </c:pt>
                <c:pt idx="239">
                  <c:v>-2.7742208641975283E-2</c:v>
                </c:pt>
                <c:pt idx="240">
                  <c:v>-2.7454208641975286E-2</c:v>
                </c:pt>
                <c:pt idx="241">
                  <c:v>-2.4808208641975277E-2</c:v>
                </c:pt>
                <c:pt idx="242">
                  <c:v>-2.6221208641975288E-2</c:v>
                </c:pt>
                <c:pt idx="243">
                  <c:v>-2.5888208641975288E-2</c:v>
                </c:pt>
                <c:pt idx="244">
                  <c:v>-2.733720864197528E-2</c:v>
                </c:pt>
                <c:pt idx="245">
                  <c:v>-2.6374208641975289E-2</c:v>
                </c:pt>
                <c:pt idx="246">
                  <c:v>-2.5004208641975292E-2</c:v>
                </c:pt>
                <c:pt idx="247">
                  <c:v>-2.7470208641975288E-2</c:v>
                </c:pt>
                <c:pt idx="248">
                  <c:v>-2.7190208641975286E-2</c:v>
                </c:pt>
                <c:pt idx="249">
                  <c:v>-2.5110208641975287E-2</c:v>
                </c:pt>
                <c:pt idx="250">
                  <c:v>-2.6866208641975295E-2</c:v>
                </c:pt>
                <c:pt idx="251">
                  <c:v>-2.6550208641975284E-2</c:v>
                </c:pt>
                <c:pt idx="252">
                  <c:v>-2.9236208641975292E-2</c:v>
                </c:pt>
                <c:pt idx="253">
                  <c:v>-2.5539208641975286E-2</c:v>
                </c:pt>
                <c:pt idx="254">
                  <c:v>-2.7878208641975294E-2</c:v>
                </c:pt>
                <c:pt idx="255">
                  <c:v>-2.7826208641975297E-2</c:v>
                </c:pt>
                <c:pt idx="256">
                  <c:v>-2.7705208641975287E-2</c:v>
                </c:pt>
                <c:pt idx="257">
                  <c:v>-2.740220864197529E-2</c:v>
                </c:pt>
                <c:pt idx="258">
                  <c:v>-2.8629208641975296E-2</c:v>
                </c:pt>
                <c:pt idx="259">
                  <c:v>-2.5347208641975288E-2</c:v>
                </c:pt>
                <c:pt idx="260">
                  <c:v>-2.6882208641975297E-2</c:v>
                </c:pt>
                <c:pt idx="261">
                  <c:v>-2.8611208641975291E-2</c:v>
                </c:pt>
                <c:pt idx="262">
                  <c:v>-2.840120864197529E-2</c:v>
                </c:pt>
                <c:pt idx="263">
                  <c:v>-2.8085208641975279E-2</c:v>
                </c:pt>
                <c:pt idx="264">
                  <c:v>-2.770820864197529E-2</c:v>
                </c:pt>
                <c:pt idx="265">
                  <c:v>-2.863720864197529E-2</c:v>
                </c:pt>
                <c:pt idx="266">
                  <c:v>-2.7197208641975293E-2</c:v>
                </c:pt>
                <c:pt idx="267">
                  <c:v>-2.8114208641975294E-2</c:v>
                </c:pt>
                <c:pt idx="268">
                  <c:v>-2.8024208641975301E-2</c:v>
                </c:pt>
                <c:pt idx="269">
                  <c:v>-2.840120864197529E-2</c:v>
                </c:pt>
                <c:pt idx="270">
                  <c:v>-2.8888208641975287E-2</c:v>
                </c:pt>
                <c:pt idx="271">
                  <c:v>-2.7681208641975295E-2</c:v>
                </c:pt>
                <c:pt idx="272">
                  <c:v>-2.8080208641975291E-2</c:v>
                </c:pt>
                <c:pt idx="273">
                  <c:v>-2.7326208641975287E-2</c:v>
                </c:pt>
                <c:pt idx="274">
                  <c:v>-2.8310208641975292E-2</c:v>
                </c:pt>
                <c:pt idx="275">
                  <c:v>-2.6471208641975292E-2</c:v>
                </c:pt>
                <c:pt idx="276">
                  <c:v>-2.7800208641975289E-2</c:v>
                </c:pt>
                <c:pt idx="277">
                  <c:v>-2.9157208641975286E-2</c:v>
                </c:pt>
                <c:pt idx="278">
                  <c:v>-2.7381208641975286E-2</c:v>
                </c:pt>
                <c:pt idx="279">
                  <c:v>-2.7983208641975298E-2</c:v>
                </c:pt>
                <c:pt idx="280">
                  <c:v>-2.9054208641975294E-2</c:v>
                </c:pt>
                <c:pt idx="281">
                  <c:v>-2.9557208641975283E-2</c:v>
                </c:pt>
                <c:pt idx="282">
                  <c:v>-2.8082208641975293E-2</c:v>
                </c:pt>
                <c:pt idx="283">
                  <c:v>-2.9209208641975289E-2</c:v>
                </c:pt>
                <c:pt idx="284">
                  <c:v>-3.0085208641975298E-2</c:v>
                </c:pt>
                <c:pt idx="285">
                  <c:v>-2.9800208641975291E-2</c:v>
                </c:pt>
                <c:pt idx="286">
                  <c:v>-2.9367208641975288E-2</c:v>
                </c:pt>
                <c:pt idx="287">
                  <c:v>-2.9297208641975287E-2</c:v>
                </c:pt>
                <c:pt idx="288">
                  <c:v>-2.92962086419753E-2</c:v>
                </c:pt>
                <c:pt idx="289">
                  <c:v>-2.8343208641975284E-2</c:v>
                </c:pt>
                <c:pt idx="290">
                  <c:v>-2.973020864197529E-2</c:v>
                </c:pt>
                <c:pt idx="291">
                  <c:v>-3.0880208641975295E-2</c:v>
                </c:pt>
                <c:pt idx="292">
                  <c:v>-2.9273208641975294E-2</c:v>
                </c:pt>
                <c:pt idx="293">
                  <c:v>-2.9716208641975286E-2</c:v>
                </c:pt>
                <c:pt idx="294">
                  <c:v>-3.0844208641975294E-2</c:v>
                </c:pt>
                <c:pt idx="295">
                  <c:v>-2.9324208641975297E-2</c:v>
                </c:pt>
                <c:pt idx="296">
                  <c:v>-2.9281208641975295E-2</c:v>
                </c:pt>
                <c:pt idx="297">
                  <c:v>-2.9824208641975283E-2</c:v>
                </c:pt>
                <c:pt idx="298">
                  <c:v>-3.0594208641975294E-2</c:v>
                </c:pt>
                <c:pt idx="299">
                  <c:v>-3.052120864197529E-2</c:v>
                </c:pt>
                <c:pt idx="300">
                  <c:v>-3.0756208641975293E-2</c:v>
                </c:pt>
                <c:pt idx="301">
                  <c:v>-3.0216208641975294E-2</c:v>
                </c:pt>
                <c:pt idx="302">
                  <c:v>-3.0705208641975283E-2</c:v>
                </c:pt>
                <c:pt idx="303">
                  <c:v>-3.0854208641975286E-2</c:v>
                </c:pt>
                <c:pt idx="304">
                  <c:v>-3.2262208641975293E-2</c:v>
                </c:pt>
                <c:pt idx="305">
                  <c:v>-3.1463208641975299E-2</c:v>
                </c:pt>
                <c:pt idx="306">
                  <c:v>-3.1052208641975294E-2</c:v>
                </c:pt>
                <c:pt idx="307">
                  <c:v>-3.1304208641975292E-2</c:v>
                </c:pt>
                <c:pt idx="308">
                  <c:v>-3.0338208641975291E-2</c:v>
                </c:pt>
                <c:pt idx="309">
                  <c:v>-3.0093208641975296E-2</c:v>
                </c:pt>
                <c:pt idx="310">
                  <c:v>-3.0864208641975296E-2</c:v>
                </c:pt>
                <c:pt idx="311">
                  <c:v>-3.0727208641975284E-2</c:v>
                </c:pt>
                <c:pt idx="312">
                  <c:v>-3.1152208641975297E-2</c:v>
                </c:pt>
                <c:pt idx="313">
                  <c:v>-3.0766208641975285E-2</c:v>
                </c:pt>
                <c:pt idx="314">
                  <c:v>-3.2636208641975292E-2</c:v>
                </c:pt>
                <c:pt idx="315">
                  <c:v>-3.1032208641975291E-2</c:v>
                </c:pt>
                <c:pt idx="316">
                  <c:v>-3.1999208641975294E-2</c:v>
                </c:pt>
                <c:pt idx="317">
                  <c:v>-3.1380208641975285E-2</c:v>
                </c:pt>
                <c:pt idx="318">
                  <c:v>-3.0511208641975287E-2</c:v>
                </c:pt>
                <c:pt idx="319">
                  <c:v>-3.1661208641975296E-2</c:v>
                </c:pt>
                <c:pt idx="320">
                  <c:v>-3.1889208641975281E-2</c:v>
                </c:pt>
                <c:pt idx="321">
                  <c:v>-3.0817208641975288E-2</c:v>
                </c:pt>
                <c:pt idx="322">
                  <c:v>-3.1737208641975295E-2</c:v>
                </c:pt>
                <c:pt idx="323">
                  <c:v>-3.0938208641975294E-2</c:v>
                </c:pt>
                <c:pt idx="324">
                  <c:v>-3.1698208641975291E-2</c:v>
                </c:pt>
                <c:pt idx="325">
                  <c:v>-2.9392208641975285E-2</c:v>
                </c:pt>
                <c:pt idx="326">
                  <c:v>-3.0771208641975297E-2</c:v>
                </c:pt>
                <c:pt idx="327">
                  <c:v>-2.9864208641975285E-2</c:v>
                </c:pt>
                <c:pt idx="328">
                  <c:v>-3.1680208641975287E-2</c:v>
                </c:pt>
                <c:pt idx="329">
                  <c:v>-3.0812208641975283E-2</c:v>
                </c:pt>
                <c:pt idx="330">
                  <c:v>-3.0480208641975294E-2</c:v>
                </c:pt>
                <c:pt idx="331">
                  <c:v>-3.1067208641975295E-2</c:v>
                </c:pt>
                <c:pt idx="332">
                  <c:v>-2.9362208641975297E-2</c:v>
                </c:pt>
                <c:pt idx="333">
                  <c:v>-3.0280208641975295E-2</c:v>
                </c:pt>
                <c:pt idx="334">
                  <c:v>-3.0533208641975295E-2</c:v>
                </c:pt>
                <c:pt idx="335">
                  <c:v>-3.226620864197529E-2</c:v>
                </c:pt>
                <c:pt idx="336">
                  <c:v>-3.1331208641975292E-2</c:v>
                </c:pt>
                <c:pt idx="337">
                  <c:v>-3.0704208641975282E-2</c:v>
                </c:pt>
                <c:pt idx="338">
                  <c:v>-3.1401208641975292E-2</c:v>
                </c:pt>
                <c:pt idx="339">
                  <c:v>-3.1617208641975293E-2</c:v>
                </c:pt>
                <c:pt idx="340">
                  <c:v>-3.1298208641975293E-2</c:v>
                </c:pt>
                <c:pt idx="341">
                  <c:v>-3.0102208641975284E-2</c:v>
                </c:pt>
                <c:pt idx="342">
                  <c:v>-3.067020864197529E-2</c:v>
                </c:pt>
                <c:pt idx="343">
                  <c:v>-3.1718208641975297E-2</c:v>
                </c:pt>
                <c:pt idx="344">
                  <c:v>-3.1470208641975292E-2</c:v>
                </c:pt>
                <c:pt idx="345">
                  <c:v>-3.160720864197529E-2</c:v>
                </c:pt>
                <c:pt idx="346">
                  <c:v>-3.187720864197529E-2</c:v>
                </c:pt>
                <c:pt idx="347">
                  <c:v>-2.8485208641975287E-2</c:v>
                </c:pt>
                <c:pt idx="348">
                  <c:v>-3.1245208641975285E-2</c:v>
                </c:pt>
                <c:pt idx="349">
                  <c:v>-2.9370208641975298E-2</c:v>
                </c:pt>
                <c:pt idx="350">
                  <c:v>-3.0350208641975289E-2</c:v>
                </c:pt>
                <c:pt idx="351">
                  <c:v>-3.0168208641975291E-2</c:v>
                </c:pt>
                <c:pt idx="352">
                  <c:v>-3.1394208641975285E-2</c:v>
                </c:pt>
                <c:pt idx="353">
                  <c:v>-3.0480208641975294E-2</c:v>
                </c:pt>
                <c:pt idx="354">
                  <c:v>-2.9276208641975294E-2</c:v>
                </c:pt>
                <c:pt idx="355">
                  <c:v>-2.9049208641975292E-2</c:v>
                </c:pt>
                <c:pt idx="356">
                  <c:v>-2.9954208641975288E-2</c:v>
                </c:pt>
                <c:pt idx="357">
                  <c:v>-2.9361208641975292E-2</c:v>
                </c:pt>
                <c:pt idx="358">
                  <c:v>-2.9989208641975296E-2</c:v>
                </c:pt>
                <c:pt idx="359">
                  <c:v>-3.0519208641975291E-2</c:v>
                </c:pt>
                <c:pt idx="360">
                  <c:v>-3.0021208641975286E-2</c:v>
                </c:pt>
                <c:pt idx="361">
                  <c:v>-3.0293208641975294E-2</c:v>
                </c:pt>
                <c:pt idx="362">
                  <c:v>-3.0218208641975296E-2</c:v>
                </c:pt>
                <c:pt idx="363">
                  <c:v>-2.9173208641975291E-2</c:v>
                </c:pt>
                <c:pt idx="364">
                  <c:v>-2.9367208641975284E-2</c:v>
                </c:pt>
                <c:pt idx="365">
                  <c:v>-2.9284208641975295E-2</c:v>
                </c:pt>
                <c:pt idx="366">
                  <c:v>-3.0372208641975294E-2</c:v>
                </c:pt>
                <c:pt idx="367">
                  <c:v>-2.9455208641975292E-2</c:v>
                </c:pt>
                <c:pt idx="368">
                  <c:v>-2.9060208641975296E-2</c:v>
                </c:pt>
                <c:pt idx="369">
                  <c:v>-2.9753208641975289E-2</c:v>
                </c:pt>
                <c:pt idx="370">
                  <c:v>-2.9661208641975287E-2</c:v>
                </c:pt>
                <c:pt idx="371">
                  <c:v>-3.0513208641975296E-2</c:v>
                </c:pt>
                <c:pt idx="372">
                  <c:v>-2.9159208641975295E-2</c:v>
                </c:pt>
                <c:pt idx="373">
                  <c:v>-2.9691208641975296E-2</c:v>
                </c:pt>
                <c:pt idx="374">
                  <c:v>-3.0508208641975294E-2</c:v>
                </c:pt>
                <c:pt idx="375">
                  <c:v>-3.1136208641975294E-2</c:v>
                </c:pt>
                <c:pt idx="376">
                  <c:v>-3.007420864197529E-2</c:v>
                </c:pt>
                <c:pt idx="377">
                  <c:v>-3.0016208641975281E-2</c:v>
                </c:pt>
                <c:pt idx="378">
                  <c:v>-2.9882208641975289E-2</c:v>
                </c:pt>
                <c:pt idx="379">
                  <c:v>-2.9493208641975292E-2</c:v>
                </c:pt>
                <c:pt idx="380">
                  <c:v>-2.9536208641975287E-2</c:v>
                </c:pt>
                <c:pt idx="381">
                  <c:v>-2.8482208641975291E-2</c:v>
                </c:pt>
                <c:pt idx="382">
                  <c:v>-2.7784208641975294E-2</c:v>
                </c:pt>
                <c:pt idx="383">
                  <c:v>-2.9155208641975287E-2</c:v>
                </c:pt>
                <c:pt idx="384">
                  <c:v>-2.9731208641975287E-2</c:v>
                </c:pt>
                <c:pt idx="385">
                  <c:v>-3.0132208641975286E-2</c:v>
                </c:pt>
                <c:pt idx="386">
                  <c:v>-2.9414208641975297E-2</c:v>
                </c:pt>
                <c:pt idx="387">
                  <c:v>-3.0685208641975291E-2</c:v>
                </c:pt>
                <c:pt idx="388">
                  <c:v>-2.930320864197529E-2</c:v>
                </c:pt>
                <c:pt idx="389">
                  <c:v>-2.9367208641975298E-2</c:v>
                </c:pt>
                <c:pt idx="390">
                  <c:v>-2.9461208641975288E-2</c:v>
                </c:pt>
                <c:pt idx="391">
                  <c:v>-2.9797208641975288E-2</c:v>
                </c:pt>
                <c:pt idx="392">
                  <c:v>-2.9069208641975292E-2</c:v>
                </c:pt>
                <c:pt idx="393">
                  <c:v>-2.9213208641975286E-2</c:v>
                </c:pt>
                <c:pt idx="394">
                  <c:v>-2.9649208641975292E-2</c:v>
                </c:pt>
                <c:pt idx="395">
                  <c:v>-2.9801208641975288E-2</c:v>
                </c:pt>
                <c:pt idx="396">
                  <c:v>-2.9128208641975285E-2</c:v>
                </c:pt>
                <c:pt idx="397">
                  <c:v>-2.8568208641975297E-2</c:v>
                </c:pt>
                <c:pt idx="398">
                  <c:v>-2.8162208641975293E-2</c:v>
                </c:pt>
                <c:pt idx="399">
                  <c:v>-2.8345208641975282E-2</c:v>
                </c:pt>
                <c:pt idx="400">
                  <c:v>-2.8751208641975286E-2</c:v>
                </c:pt>
                <c:pt idx="401">
                  <c:v>-2.7939208641975292E-2</c:v>
                </c:pt>
                <c:pt idx="402">
                  <c:v>-3.0339208641975285E-2</c:v>
                </c:pt>
                <c:pt idx="403">
                  <c:v>-2.8067208641975289E-2</c:v>
                </c:pt>
                <c:pt idx="404">
                  <c:v>-2.9593208641975292E-2</c:v>
                </c:pt>
                <c:pt idx="405">
                  <c:v>-2.8121208641975294E-2</c:v>
                </c:pt>
                <c:pt idx="406">
                  <c:v>-2.8716208641975289E-2</c:v>
                </c:pt>
                <c:pt idx="407">
                  <c:v>-3.0343208641975296E-2</c:v>
                </c:pt>
                <c:pt idx="408">
                  <c:v>-2.9035208641975289E-2</c:v>
                </c:pt>
                <c:pt idx="409">
                  <c:v>-2.8923208641975291E-2</c:v>
                </c:pt>
                <c:pt idx="410">
                  <c:v>-2.8018208641975295E-2</c:v>
                </c:pt>
                <c:pt idx="411">
                  <c:v>-2.8504208641975289E-2</c:v>
                </c:pt>
                <c:pt idx="412">
                  <c:v>-2.7511208641975295E-2</c:v>
                </c:pt>
                <c:pt idx="413">
                  <c:v>-2.7788208641975291E-2</c:v>
                </c:pt>
                <c:pt idx="414">
                  <c:v>-2.8144208641975289E-2</c:v>
                </c:pt>
                <c:pt idx="415">
                  <c:v>-2.8892208641975291E-2</c:v>
                </c:pt>
                <c:pt idx="416">
                  <c:v>-2.836720864197529E-2</c:v>
                </c:pt>
                <c:pt idx="417">
                  <c:v>-2.8334208641975285E-2</c:v>
                </c:pt>
                <c:pt idx="418">
                  <c:v>-2.8097208641975291E-2</c:v>
                </c:pt>
                <c:pt idx="419">
                  <c:v>-2.7876208641975292E-2</c:v>
                </c:pt>
                <c:pt idx="420">
                  <c:v>-2.7290208641975296E-2</c:v>
                </c:pt>
                <c:pt idx="421">
                  <c:v>-2.6962208641975297E-2</c:v>
                </c:pt>
                <c:pt idx="422">
                  <c:v>-2.7038208641975287E-2</c:v>
                </c:pt>
                <c:pt idx="423">
                  <c:v>-2.8476208641975295E-2</c:v>
                </c:pt>
                <c:pt idx="424">
                  <c:v>-2.6045208641975286E-2</c:v>
                </c:pt>
                <c:pt idx="425">
                  <c:v>-2.7540208641975296E-2</c:v>
                </c:pt>
                <c:pt idx="426">
                  <c:v>-2.6507208641975297E-2</c:v>
                </c:pt>
                <c:pt idx="427">
                  <c:v>-2.831120864197529E-2</c:v>
                </c:pt>
                <c:pt idx="428">
                  <c:v>-2.7345208641975295E-2</c:v>
                </c:pt>
                <c:pt idx="429">
                  <c:v>-2.6845208641975295E-2</c:v>
                </c:pt>
                <c:pt idx="430">
                  <c:v>-2.7325208641975286E-2</c:v>
                </c:pt>
                <c:pt idx="431">
                  <c:v>-2.6479208641975293E-2</c:v>
                </c:pt>
                <c:pt idx="432">
                  <c:v>-2.5911208641975287E-2</c:v>
                </c:pt>
                <c:pt idx="433">
                  <c:v>-2.8218208641975284E-2</c:v>
                </c:pt>
                <c:pt idx="434">
                  <c:v>-2.7244208641975291E-2</c:v>
                </c:pt>
                <c:pt idx="435">
                  <c:v>-2.5843208641975292E-2</c:v>
                </c:pt>
                <c:pt idx="436">
                  <c:v>-2.7356208641975296E-2</c:v>
                </c:pt>
                <c:pt idx="437">
                  <c:v>-2.5907208641975286E-2</c:v>
                </c:pt>
                <c:pt idx="438">
                  <c:v>-2.6422208641975288E-2</c:v>
                </c:pt>
                <c:pt idx="439">
                  <c:v>-2.6106208641975284E-2</c:v>
                </c:pt>
                <c:pt idx="440">
                  <c:v>-2.6546208641975284E-2</c:v>
                </c:pt>
                <c:pt idx="441">
                  <c:v>-2.6868208641975286E-2</c:v>
                </c:pt>
                <c:pt idx="442">
                  <c:v>-2.6929208641975285E-2</c:v>
                </c:pt>
                <c:pt idx="443">
                  <c:v>-2.8032208641975288E-2</c:v>
                </c:pt>
                <c:pt idx="444">
                  <c:v>-2.7102208641975288E-2</c:v>
                </c:pt>
                <c:pt idx="445">
                  <c:v>-2.6166208641975292E-2</c:v>
                </c:pt>
                <c:pt idx="446">
                  <c:v>-2.7192208641975288E-2</c:v>
                </c:pt>
                <c:pt idx="447">
                  <c:v>-2.5770208641975288E-2</c:v>
                </c:pt>
                <c:pt idx="448">
                  <c:v>-2.5691208641975296E-2</c:v>
                </c:pt>
                <c:pt idx="449">
                  <c:v>-2.6551208641975292E-2</c:v>
                </c:pt>
                <c:pt idx="450">
                  <c:v>-2.6387208641975284E-2</c:v>
                </c:pt>
                <c:pt idx="451">
                  <c:v>-2.6465208641975289E-2</c:v>
                </c:pt>
                <c:pt idx="452">
                  <c:v>-2.6477208641975288E-2</c:v>
                </c:pt>
                <c:pt idx="453">
                  <c:v>-2.5731208641975284E-2</c:v>
                </c:pt>
                <c:pt idx="454">
                  <c:v>-2.6479208641975293E-2</c:v>
                </c:pt>
                <c:pt idx="455">
                  <c:v>-2.6694208641975282E-2</c:v>
                </c:pt>
                <c:pt idx="456">
                  <c:v>-2.5716208641975286E-2</c:v>
                </c:pt>
                <c:pt idx="457">
                  <c:v>-2.6270208641975296E-2</c:v>
                </c:pt>
                <c:pt idx="458">
                  <c:v>-2.5294208641975291E-2</c:v>
                </c:pt>
                <c:pt idx="459">
                  <c:v>-2.6432208641975295E-2</c:v>
                </c:pt>
                <c:pt idx="460">
                  <c:v>-2.5940208641975292E-2</c:v>
                </c:pt>
                <c:pt idx="461">
                  <c:v>-2.5142208641975295E-2</c:v>
                </c:pt>
                <c:pt idx="462">
                  <c:v>-2.6014208641975296E-2</c:v>
                </c:pt>
                <c:pt idx="463">
                  <c:v>-2.5873208641975291E-2</c:v>
                </c:pt>
                <c:pt idx="464">
                  <c:v>-2.4679208641975287E-2</c:v>
                </c:pt>
                <c:pt idx="465">
                  <c:v>-2.5128208641975291E-2</c:v>
                </c:pt>
                <c:pt idx="466">
                  <c:v>-2.5599208641975284E-2</c:v>
                </c:pt>
                <c:pt idx="467">
                  <c:v>-2.6178008641975295E-2</c:v>
                </c:pt>
                <c:pt idx="468">
                  <c:v>-2.5422208641975294E-2</c:v>
                </c:pt>
                <c:pt idx="469">
                  <c:v>-2.606320864197529E-2</c:v>
                </c:pt>
                <c:pt idx="470">
                  <c:v>-2.5222208641975281E-2</c:v>
                </c:pt>
                <c:pt idx="471">
                  <c:v>-2.4786208641975296E-2</c:v>
                </c:pt>
                <c:pt idx="472">
                  <c:v>-2.565420864197529E-2</c:v>
                </c:pt>
                <c:pt idx="473">
                  <c:v>-2.6797208641975288E-2</c:v>
                </c:pt>
                <c:pt idx="474">
                  <c:v>-2.6007208641975289E-2</c:v>
                </c:pt>
                <c:pt idx="475">
                  <c:v>-2.5690908641975287E-2</c:v>
                </c:pt>
                <c:pt idx="476">
                  <c:v>-2.5555208641975285E-2</c:v>
                </c:pt>
                <c:pt idx="477">
                  <c:v>-2.574120864197529E-2</c:v>
                </c:pt>
                <c:pt idx="478">
                  <c:v>-2.5811208641975295E-2</c:v>
                </c:pt>
                <c:pt idx="479">
                  <c:v>-2.4242208641975294E-2</c:v>
                </c:pt>
                <c:pt idx="480">
                  <c:v>-2.517220864197529E-2</c:v>
                </c:pt>
                <c:pt idx="481">
                  <c:v>-2.3713208641975292E-2</c:v>
                </c:pt>
                <c:pt idx="482">
                  <c:v>-2.4640208641975289E-2</c:v>
                </c:pt>
                <c:pt idx="483">
                  <c:v>-2.3229208641975287E-2</c:v>
                </c:pt>
                <c:pt idx="484">
                  <c:v>-2.4755208641975293E-2</c:v>
                </c:pt>
                <c:pt idx="485">
                  <c:v>-2.5152208641975295E-2</c:v>
                </c:pt>
                <c:pt idx="486">
                  <c:v>-2.4198208641975291E-2</c:v>
                </c:pt>
                <c:pt idx="487">
                  <c:v>-2.3665208641975296E-2</c:v>
                </c:pt>
                <c:pt idx="488">
                  <c:v>-2.4733208641975295E-2</c:v>
                </c:pt>
                <c:pt idx="489">
                  <c:v>-2.4653208641975288E-2</c:v>
                </c:pt>
                <c:pt idx="490">
                  <c:v>-2.4874208641975291E-2</c:v>
                </c:pt>
                <c:pt idx="491">
                  <c:v>-2.4486208641975288E-2</c:v>
                </c:pt>
                <c:pt idx="492">
                  <c:v>-2.5432208641975297E-2</c:v>
                </c:pt>
                <c:pt idx="493">
                  <c:v>-2.4482208641975298E-2</c:v>
                </c:pt>
                <c:pt idx="494">
                  <c:v>-2.3026208641975285E-2</c:v>
                </c:pt>
                <c:pt idx="495">
                  <c:v>-2.5359208641975294E-2</c:v>
                </c:pt>
                <c:pt idx="496">
                  <c:v>-2.4775208641975289E-2</c:v>
                </c:pt>
                <c:pt idx="497">
                  <c:v>-2.3695208641975291E-2</c:v>
                </c:pt>
                <c:pt idx="498">
                  <c:v>-2.4094208641975284E-2</c:v>
                </c:pt>
                <c:pt idx="499">
                  <c:v>-2.4564208641975289E-2</c:v>
                </c:pt>
                <c:pt idx="500">
                  <c:v>-2.3685208641975292E-2</c:v>
                </c:pt>
                <c:pt idx="501">
                  <c:v>-2.3428208641975298E-2</c:v>
                </c:pt>
                <c:pt idx="502">
                  <c:v>-2.4858208641975296E-2</c:v>
                </c:pt>
                <c:pt idx="503">
                  <c:v>-2.394020864197529E-2</c:v>
                </c:pt>
                <c:pt idx="504">
                  <c:v>-2.4704208641975291E-2</c:v>
                </c:pt>
                <c:pt idx="505">
                  <c:v>-2.3646208641975291E-2</c:v>
                </c:pt>
                <c:pt idx="506">
                  <c:v>-2.3321208641975285E-2</c:v>
                </c:pt>
                <c:pt idx="507">
                  <c:v>-2.3954208641975283E-2</c:v>
                </c:pt>
                <c:pt idx="508">
                  <c:v>-2.3029308641975291E-2</c:v>
                </c:pt>
                <c:pt idx="509">
                  <c:v>-2.3562208641975294E-2</c:v>
                </c:pt>
                <c:pt idx="510">
                  <c:v>-2.3276208641975295E-2</c:v>
                </c:pt>
                <c:pt idx="511">
                  <c:v>-2.4068208641975286E-2</c:v>
                </c:pt>
                <c:pt idx="512">
                  <c:v>-2.4112108641975299E-2</c:v>
                </c:pt>
                <c:pt idx="513">
                  <c:v>-2.3137208641975292E-2</c:v>
                </c:pt>
                <c:pt idx="514">
                  <c:v>-2.2692208641975291E-2</c:v>
                </c:pt>
                <c:pt idx="515">
                  <c:v>-2.3320208641975294E-2</c:v>
                </c:pt>
                <c:pt idx="516">
                  <c:v>-2.355810864197529E-2</c:v>
                </c:pt>
                <c:pt idx="517">
                  <c:v>-2.4077508641975286E-2</c:v>
                </c:pt>
                <c:pt idx="518">
                  <c:v>-2.2201208641975289E-2</c:v>
                </c:pt>
                <c:pt idx="519">
                  <c:v>-2.3292608641975285E-2</c:v>
                </c:pt>
                <c:pt idx="520">
                  <c:v>-2.3614208641975283E-2</c:v>
                </c:pt>
                <c:pt idx="521">
                  <c:v>-2.2850208641975289E-2</c:v>
                </c:pt>
                <c:pt idx="522">
                  <c:v>-2.5207708641975295E-2</c:v>
                </c:pt>
                <c:pt idx="523">
                  <c:v>-2.2885208641975293E-2</c:v>
                </c:pt>
                <c:pt idx="524">
                  <c:v>-2.1889208641975286E-2</c:v>
                </c:pt>
                <c:pt idx="525">
                  <c:v>-2.3453908641975295E-2</c:v>
                </c:pt>
                <c:pt idx="526">
                  <c:v>-2.3398208641975296E-2</c:v>
                </c:pt>
                <c:pt idx="527">
                  <c:v>-2.224020864197529E-2</c:v>
                </c:pt>
                <c:pt idx="528">
                  <c:v>-2.2226408641975288E-2</c:v>
                </c:pt>
                <c:pt idx="529">
                  <c:v>-2.2874208641975292E-2</c:v>
                </c:pt>
                <c:pt idx="530">
                  <c:v>-2.3168108641975296E-2</c:v>
                </c:pt>
                <c:pt idx="531">
                  <c:v>-2.1900208641975297E-2</c:v>
                </c:pt>
                <c:pt idx="532">
                  <c:v>-2.125820864197529E-2</c:v>
                </c:pt>
                <c:pt idx="533">
                  <c:v>-2.4399608641975282E-2</c:v>
                </c:pt>
                <c:pt idx="534">
                  <c:v>-2.2264208641975293E-2</c:v>
                </c:pt>
                <c:pt idx="535">
                  <c:v>-2.3183508641975284E-2</c:v>
                </c:pt>
                <c:pt idx="536">
                  <c:v>-2.294120864197529E-2</c:v>
                </c:pt>
                <c:pt idx="537">
                  <c:v>-2.2681208641975294E-2</c:v>
                </c:pt>
                <c:pt idx="538">
                  <c:v>-2.3956908641975295E-2</c:v>
                </c:pt>
                <c:pt idx="539">
                  <c:v>-2.1103208641975284E-2</c:v>
                </c:pt>
                <c:pt idx="540">
                  <c:v>-2.3305208641975283E-2</c:v>
                </c:pt>
                <c:pt idx="541">
                  <c:v>-2.1693208641975284E-2</c:v>
                </c:pt>
                <c:pt idx="542">
                  <c:v>-2.1817208641975283E-2</c:v>
                </c:pt>
                <c:pt idx="543">
                  <c:v>-2.2352208641975291E-2</c:v>
                </c:pt>
                <c:pt idx="544">
                  <c:v>-2.3192308641975284E-2</c:v>
                </c:pt>
                <c:pt idx="545">
                  <c:v>-2.3050208641975288E-2</c:v>
                </c:pt>
                <c:pt idx="546">
                  <c:v>-2.3938008641975286E-2</c:v>
                </c:pt>
                <c:pt idx="547">
                  <c:v>-2.2649208641975296E-2</c:v>
                </c:pt>
                <c:pt idx="548">
                  <c:v>-2.2570308641975293E-2</c:v>
                </c:pt>
                <c:pt idx="549">
                  <c:v>-2.3061208641975285E-2</c:v>
                </c:pt>
                <c:pt idx="550">
                  <c:v>-2.1267208641975292E-2</c:v>
                </c:pt>
                <c:pt idx="551">
                  <c:v>-2.1847208641975292E-2</c:v>
                </c:pt>
                <c:pt idx="552">
                  <c:v>-2.1612208641975286E-2</c:v>
                </c:pt>
                <c:pt idx="553">
                  <c:v>-2.1903208641975293E-2</c:v>
                </c:pt>
                <c:pt idx="554">
                  <c:v>-2.1213208641975283E-2</c:v>
                </c:pt>
                <c:pt idx="555">
                  <c:v>-2.0523208641975293E-2</c:v>
                </c:pt>
                <c:pt idx="556">
                  <c:v>-2.1927208641975296E-2</c:v>
                </c:pt>
                <c:pt idx="557">
                  <c:v>-2.1344208641975285E-2</c:v>
                </c:pt>
                <c:pt idx="558">
                  <c:v>-2.2604208641975293E-2</c:v>
                </c:pt>
                <c:pt idx="559">
                  <c:v>-2.3166208641975293E-2</c:v>
                </c:pt>
                <c:pt idx="560">
                  <c:v>-2.1650208641975296E-2</c:v>
                </c:pt>
                <c:pt idx="561">
                  <c:v>-2.2109208641975284E-2</c:v>
                </c:pt>
                <c:pt idx="562">
                  <c:v>-2.2324408641975296E-2</c:v>
                </c:pt>
                <c:pt idx="563">
                  <c:v>-2.2648708641975282E-2</c:v>
                </c:pt>
                <c:pt idx="564">
                  <c:v>-2.2090208641975299E-2</c:v>
                </c:pt>
                <c:pt idx="565">
                  <c:v>-2.2026108641975295E-2</c:v>
                </c:pt>
                <c:pt idx="566">
                  <c:v>-2.2153808641975289E-2</c:v>
                </c:pt>
                <c:pt idx="567">
                  <c:v>-2.1525208641975282E-2</c:v>
                </c:pt>
                <c:pt idx="568">
                  <c:v>-2.1772908641975293E-2</c:v>
                </c:pt>
                <c:pt idx="569">
                  <c:v>-2.2112708641975287E-2</c:v>
                </c:pt>
                <c:pt idx="570">
                  <c:v>-2.2034508641975294E-2</c:v>
                </c:pt>
                <c:pt idx="571">
                  <c:v>-2.176230864197529E-2</c:v>
                </c:pt>
                <c:pt idx="572">
                  <c:v>-2.1461208641975288E-2</c:v>
                </c:pt>
                <c:pt idx="573">
                  <c:v>-2.1245708641975294E-2</c:v>
                </c:pt>
                <c:pt idx="574">
                  <c:v>-2.0549408641975291E-2</c:v>
                </c:pt>
                <c:pt idx="575">
                  <c:v>-2.1684908641975292E-2</c:v>
                </c:pt>
                <c:pt idx="576">
                  <c:v>-2.1840108641975289E-2</c:v>
                </c:pt>
                <c:pt idx="577">
                  <c:v>-2.1256208641975291E-2</c:v>
                </c:pt>
                <c:pt idx="578">
                  <c:v>-2.1040008641975291E-2</c:v>
                </c:pt>
                <c:pt idx="579">
                  <c:v>-2.2333708641975293E-2</c:v>
                </c:pt>
                <c:pt idx="580">
                  <c:v>-2.1583408641975291E-2</c:v>
                </c:pt>
                <c:pt idx="581">
                  <c:v>-2.2112608641975291E-2</c:v>
                </c:pt>
                <c:pt idx="582">
                  <c:v>-2.1610708641975292E-2</c:v>
                </c:pt>
                <c:pt idx="583">
                  <c:v>-2.0800208641975286E-2</c:v>
                </c:pt>
                <c:pt idx="584">
                  <c:v>-2.0785108641975289E-2</c:v>
                </c:pt>
                <c:pt idx="585">
                  <c:v>-2.0959008641975294E-2</c:v>
                </c:pt>
                <c:pt idx="586">
                  <c:v>-2.109450864197529E-2</c:v>
                </c:pt>
                <c:pt idx="587">
                  <c:v>-1.9510208641975287E-2</c:v>
                </c:pt>
                <c:pt idx="588">
                  <c:v>-1.9197808641975289E-2</c:v>
                </c:pt>
                <c:pt idx="589">
                  <c:v>-2.0522208641975292E-2</c:v>
                </c:pt>
                <c:pt idx="590">
                  <c:v>-2.1502508641975292E-2</c:v>
                </c:pt>
                <c:pt idx="591">
                  <c:v>-2.0641708641975294E-2</c:v>
                </c:pt>
                <c:pt idx="592">
                  <c:v>-1.9839108641975287E-2</c:v>
                </c:pt>
                <c:pt idx="593">
                  <c:v>-2.1827108641975287E-2</c:v>
                </c:pt>
                <c:pt idx="594">
                  <c:v>-1.984260864197529E-2</c:v>
                </c:pt>
                <c:pt idx="595">
                  <c:v>-2.0711408641975293E-2</c:v>
                </c:pt>
                <c:pt idx="596">
                  <c:v>-1.9816708641975288E-2</c:v>
                </c:pt>
                <c:pt idx="597">
                  <c:v>-2.1795708641975289E-2</c:v>
                </c:pt>
                <c:pt idx="598">
                  <c:v>-2.2060708641975291E-2</c:v>
                </c:pt>
                <c:pt idx="599">
                  <c:v>-2.0633308641975295E-2</c:v>
                </c:pt>
                <c:pt idx="600">
                  <c:v>-1.9439208641975292E-2</c:v>
                </c:pt>
                <c:pt idx="601">
                  <c:v>-2.0125208641975291E-2</c:v>
                </c:pt>
                <c:pt idx="602">
                  <c:v>-2.0319208641975291E-2</c:v>
                </c:pt>
                <c:pt idx="603">
                  <c:v>-1.9635308641975293E-2</c:v>
                </c:pt>
                <c:pt idx="604">
                  <c:v>-1.9660208641975287E-2</c:v>
                </c:pt>
                <c:pt idx="605">
                  <c:v>-2.0614408641975286E-2</c:v>
                </c:pt>
                <c:pt idx="606">
                  <c:v>-1.8804208641975292E-2</c:v>
                </c:pt>
                <c:pt idx="607">
                  <c:v>-1.868120864197529E-2</c:v>
                </c:pt>
                <c:pt idx="608">
                  <c:v>-1.9658208641975289E-2</c:v>
                </c:pt>
                <c:pt idx="609">
                  <c:v>-2.0446408641975292E-2</c:v>
                </c:pt>
                <c:pt idx="610">
                  <c:v>-2.0149808641975291E-2</c:v>
                </c:pt>
                <c:pt idx="611">
                  <c:v>-1.9854108641975291E-2</c:v>
                </c:pt>
                <c:pt idx="612">
                  <c:v>-2.0120208641975289E-2</c:v>
                </c:pt>
                <c:pt idx="613">
                  <c:v>-1.8553208641975294E-2</c:v>
                </c:pt>
                <c:pt idx="614">
                  <c:v>-2.1065408641975293E-2</c:v>
                </c:pt>
                <c:pt idx="615">
                  <c:v>-1.8234208641975294E-2</c:v>
                </c:pt>
                <c:pt idx="616">
                  <c:v>-1.8911208641975291E-2</c:v>
                </c:pt>
                <c:pt idx="617">
                  <c:v>-1.9773408641975288E-2</c:v>
                </c:pt>
                <c:pt idx="618">
                  <c:v>-2.1251808641975289E-2</c:v>
                </c:pt>
                <c:pt idx="619">
                  <c:v>-2.0671108641975286E-2</c:v>
                </c:pt>
                <c:pt idx="620">
                  <c:v>-1.964860864197529E-2</c:v>
                </c:pt>
                <c:pt idx="621">
                  <c:v>-2.0717408641975292E-2</c:v>
                </c:pt>
                <c:pt idx="622">
                  <c:v>-1.9771008641975292E-2</c:v>
                </c:pt>
                <c:pt idx="623">
                  <c:v>-2.0156008641975288E-2</c:v>
                </c:pt>
                <c:pt idx="624">
                  <c:v>-2.1427908641975288E-2</c:v>
                </c:pt>
                <c:pt idx="625">
                  <c:v>-2.004700864197529E-2</c:v>
                </c:pt>
                <c:pt idx="626">
                  <c:v>-2.0872908641975288E-2</c:v>
                </c:pt>
                <c:pt idx="627">
                  <c:v>-2.0481508641975291E-2</c:v>
                </c:pt>
                <c:pt idx="628">
                  <c:v>-1.9675408641975291E-2</c:v>
                </c:pt>
                <c:pt idx="629">
                  <c:v>-1.9282108641975292E-2</c:v>
                </c:pt>
                <c:pt idx="630">
                  <c:v>-2.114540864197529E-2</c:v>
                </c:pt>
                <c:pt idx="631">
                  <c:v>-1.8763808641975285E-2</c:v>
                </c:pt>
                <c:pt idx="632">
                  <c:v>-1.8282408641975285E-2</c:v>
                </c:pt>
                <c:pt idx="633">
                  <c:v>-1.9114308641975296E-2</c:v>
                </c:pt>
                <c:pt idx="634">
                  <c:v>-1.8703208641975291E-2</c:v>
                </c:pt>
                <c:pt idx="635">
                  <c:v>-1.8871308641975289E-2</c:v>
                </c:pt>
                <c:pt idx="636">
                  <c:v>-1.731420864197529E-2</c:v>
                </c:pt>
                <c:pt idx="637">
                  <c:v>-1.861340864197529E-2</c:v>
                </c:pt>
                <c:pt idx="638">
                  <c:v>-1.8110008641975293E-2</c:v>
                </c:pt>
                <c:pt idx="639">
                  <c:v>-1.9401608641975286E-2</c:v>
                </c:pt>
                <c:pt idx="640">
                  <c:v>-1.7783108641975291E-2</c:v>
                </c:pt>
                <c:pt idx="641">
                  <c:v>-1.7531208641975288E-2</c:v>
                </c:pt>
                <c:pt idx="642">
                  <c:v>-1.9957608641975291E-2</c:v>
                </c:pt>
                <c:pt idx="643">
                  <c:v>-1.8199608641975291E-2</c:v>
                </c:pt>
                <c:pt idx="644">
                  <c:v>-1.9185608641975292E-2</c:v>
                </c:pt>
                <c:pt idx="645">
                  <c:v>-1.8326208641975289E-2</c:v>
                </c:pt>
                <c:pt idx="646">
                  <c:v>-1.9030208641975289E-2</c:v>
                </c:pt>
                <c:pt idx="647">
                  <c:v>-1.7978008641975289E-2</c:v>
                </c:pt>
                <c:pt idx="648">
                  <c:v>-1.8090408641975288E-2</c:v>
                </c:pt>
                <c:pt idx="649">
                  <c:v>-1.9237008641975292E-2</c:v>
                </c:pt>
                <c:pt idx="650">
                  <c:v>-1.9332308641975292E-2</c:v>
                </c:pt>
                <c:pt idx="651">
                  <c:v>-1.9338308641975291E-2</c:v>
                </c:pt>
                <c:pt idx="652">
                  <c:v>-1.9817408641975291E-2</c:v>
                </c:pt>
                <c:pt idx="653">
                  <c:v>-1.8320908641975289E-2</c:v>
                </c:pt>
                <c:pt idx="654">
                  <c:v>-1.8537108641975296E-2</c:v>
                </c:pt>
                <c:pt idx="655">
                  <c:v>-1.6645208641975287E-2</c:v>
                </c:pt>
                <c:pt idx="656">
                  <c:v>-1.6713308641975289E-2</c:v>
                </c:pt>
                <c:pt idx="657">
                  <c:v>-1.8102508641975296E-2</c:v>
                </c:pt>
                <c:pt idx="658">
                  <c:v>-1.7574808641975293E-2</c:v>
                </c:pt>
                <c:pt idx="659">
                  <c:v>-1.7709908641975292E-2</c:v>
                </c:pt>
                <c:pt idx="660">
                  <c:v>-1.7832808641975291E-2</c:v>
                </c:pt>
                <c:pt idx="661">
                  <c:v>-1.8789908641975293E-2</c:v>
                </c:pt>
                <c:pt idx="662">
                  <c:v>-1.8125608641975294E-2</c:v>
                </c:pt>
                <c:pt idx="663">
                  <c:v>-1.706000864197529E-2</c:v>
                </c:pt>
                <c:pt idx="664">
                  <c:v>-1.7608408641975288E-2</c:v>
                </c:pt>
                <c:pt idx="665">
                  <c:v>-1.6124508641975288E-2</c:v>
                </c:pt>
                <c:pt idx="666">
                  <c:v>-1.7906108641975296E-2</c:v>
                </c:pt>
                <c:pt idx="667">
                  <c:v>-1.803570864197529E-2</c:v>
                </c:pt>
                <c:pt idx="668">
                  <c:v>-1.798960864197529E-2</c:v>
                </c:pt>
                <c:pt idx="669">
                  <c:v>-1.8279608641975295E-2</c:v>
                </c:pt>
                <c:pt idx="670">
                  <c:v>-1.7281308641975291E-2</c:v>
                </c:pt>
                <c:pt idx="671">
                  <c:v>-1.8010908641975291E-2</c:v>
                </c:pt>
                <c:pt idx="672">
                  <c:v>-1.8316508641975288E-2</c:v>
                </c:pt>
                <c:pt idx="673">
                  <c:v>-1.811170864197529E-2</c:v>
                </c:pt>
                <c:pt idx="674">
                  <c:v>-1.8623308641975291E-2</c:v>
                </c:pt>
                <c:pt idx="675">
                  <c:v>-1.7771308641975288E-2</c:v>
                </c:pt>
                <c:pt idx="676">
                  <c:v>-1.7943608641975289E-2</c:v>
                </c:pt>
                <c:pt idx="677">
                  <c:v>-1.7125208641975288E-2</c:v>
                </c:pt>
                <c:pt idx="678">
                  <c:v>-1.636320864197529E-2</c:v>
                </c:pt>
                <c:pt idx="679">
                  <c:v>-1.7002308641975293E-2</c:v>
                </c:pt>
                <c:pt idx="680">
                  <c:v>-1.811460864197529E-2</c:v>
                </c:pt>
                <c:pt idx="681">
                  <c:v>-1.8088708641975287E-2</c:v>
                </c:pt>
                <c:pt idx="682">
                  <c:v>-1.703320864197529E-2</c:v>
                </c:pt>
                <c:pt idx="683">
                  <c:v>-1.7905008641975292E-2</c:v>
                </c:pt>
                <c:pt idx="684">
                  <c:v>-1.7361108641975292E-2</c:v>
                </c:pt>
                <c:pt idx="685">
                  <c:v>-1.8606208641975291E-2</c:v>
                </c:pt>
                <c:pt idx="686">
                  <c:v>-1.881270864197529E-2</c:v>
                </c:pt>
                <c:pt idx="687">
                  <c:v>-1.7251008641975287E-2</c:v>
                </c:pt>
                <c:pt idx="688">
                  <c:v>-2.0130408641975288E-2</c:v>
                </c:pt>
                <c:pt idx="689">
                  <c:v>-1.7488308641975293E-2</c:v>
                </c:pt>
                <c:pt idx="690">
                  <c:v>-1.7066508641975286E-2</c:v>
                </c:pt>
                <c:pt idx="691">
                  <c:v>-1.7432508641975292E-2</c:v>
                </c:pt>
                <c:pt idx="692">
                  <c:v>-1.7063308641975288E-2</c:v>
                </c:pt>
                <c:pt idx="693">
                  <c:v>-1.5740508641975293E-2</c:v>
                </c:pt>
                <c:pt idx="694">
                  <c:v>-1.737970864197529E-2</c:v>
                </c:pt>
                <c:pt idx="695">
                  <c:v>-1.6631208641975287E-2</c:v>
                </c:pt>
                <c:pt idx="696">
                  <c:v>-1.791530864197529E-2</c:v>
                </c:pt>
                <c:pt idx="697">
                  <c:v>-1.7687208641975295E-2</c:v>
                </c:pt>
                <c:pt idx="698">
                  <c:v>-1.8528408641975289E-2</c:v>
                </c:pt>
                <c:pt idx="699">
                  <c:v>-1.6319208641975287E-2</c:v>
                </c:pt>
                <c:pt idx="700">
                  <c:v>-1.4895108641975291E-2</c:v>
                </c:pt>
                <c:pt idx="701">
                  <c:v>-1.6578508641975291E-2</c:v>
                </c:pt>
                <c:pt idx="702">
                  <c:v>-1.6846208641975294E-2</c:v>
                </c:pt>
                <c:pt idx="703">
                  <c:v>-1.7189608641975287E-2</c:v>
                </c:pt>
                <c:pt idx="704">
                  <c:v>-1.7343008641975292E-2</c:v>
                </c:pt>
                <c:pt idx="705">
                  <c:v>-1.7106108641975294E-2</c:v>
                </c:pt>
                <c:pt idx="706">
                  <c:v>-1.7189208641975293E-2</c:v>
                </c:pt>
                <c:pt idx="707">
                  <c:v>-1.5880408641975291E-2</c:v>
                </c:pt>
                <c:pt idx="708">
                  <c:v>-1.672530864197529E-2</c:v>
                </c:pt>
                <c:pt idx="709">
                  <c:v>-1.471620864197529E-2</c:v>
                </c:pt>
                <c:pt idx="710">
                  <c:v>-1.5988608641975287E-2</c:v>
                </c:pt>
                <c:pt idx="711">
                  <c:v>-1.6031208641975287E-2</c:v>
                </c:pt>
                <c:pt idx="712">
                  <c:v>-1.7398008641975288E-2</c:v>
                </c:pt>
                <c:pt idx="713">
                  <c:v>-1.543330864197529E-2</c:v>
                </c:pt>
                <c:pt idx="714">
                  <c:v>-1.657110864197529E-2</c:v>
                </c:pt>
                <c:pt idx="715">
                  <c:v>-1.641630864197529E-2</c:v>
                </c:pt>
                <c:pt idx="716">
                  <c:v>-1.5939808641975292E-2</c:v>
                </c:pt>
                <c:pt idx="717">
                  <c:v>-1.688300864197529E-2</c:v>
                </c:pt>
                <c:pt idx="718">
                  <c:v>-1.5426508641975287E-2</c:v>
                </c:pt>
                <c:pt idx="719">
                  <c:v>-1.6698208641975291E-2</c:v>
                </c:pt>
                <c:pt idx="720">
                  <c:v>-1.6090908641975286E-2</c:v>
                </c:pt>
                <c:pt idx="721">
                  <c:v>-1.7471008641975292E-2</c:v>
                </c:pt>
                <c:pt idx="722">
                  <c:v>-1.6856608641975288E-2</c:v>
                </c:pt>
                <c:pt idx="723">
                  <c:v>-1.6265008641975293E-2</c:v>
                </c:pt>
                <c:pt idx="724">
                  <c:v>-1.4115708641975287E-2</c:v>
                </c:pt>
                <c:pt idx="725">
                  <c:v>-1.574740864197529E-2</c:v>
                </c:pt>
                <c:pt idx="726">
                  <c:v>-1.5773808641975289E-2</c:v>
                </c:pt>
                <c:pt idx="727">
                  <c:v>-1.6635508641975286E-2</c:v>
                </c:pt>
                <c:pt idx="728">
                  <c:v>-1.597980864197529E-2</c:v>
                </c:pt>
                <c:pt idx="729">
                  <c:v>-1.4908608641975287E-2</c:v>
                </c:pt>
                <c:pt idx="730">
                  <c:v>-1.6055608641975288E-2</c:v>
                </c:pt>
                <c:pt idx="731">
                  <c:v>-1.6260208641975291E-2</c:v>
                </c:pt>
                <c:pt idx="732">
                  <c:v>-1.5905508641975291E-2</c:v>
                </c:pt>
                <c:pt idx="733">
                  <c:v>-1.6915608641975288E-2</c:v>
                </c:pt>
                <c:pt idx="734">
                  <c:v>-1.5109608641975289E-2</c:v>
                </c:pt>
                <c:pt idx="735">
                  <c:v>-1.4095808641975287E-2</c:v>
                </c:pt>
                <c:pt idx="736">
                  <c:v>-1.6487208641975292E-2</c:v>
                </c:pt>
                <c:pt idx="737">
                  <c:v>-1.4128608641975293E-2</c:v>
                </c:pt>
                <c:pt idx="738">
                  <c:v>-1.5151808641975288E-2</c:v>
                </c:pt>
                <c:pt idx="739">
                  <c:v>-1.6314408641975288E-2</c:v>
                </c:pt>
                <c:pt idx="740">
                  <c:v>-1.3917408641975286E-2</c:v>
                </c:pt>
                <c:pt idx="741">
                  <c:v>-1.3922208641975293E-2</c:v>
                </c:pt>
                <c:pt idx="742">
                  <c:v>-1.3904108641975292E-2</c:v>
                </c:pt>
                <c:pt idx="743">
                  <c:v>-1.5976708641975292E-2</c:v>
                </c:pt>
                <c:pt idx="744">
                  <c:v>-1.4998408641975294E-2</c:v>
                </c:pt>
                <c:pt idx="745">
                  <c:v>-1.6189208641975292E-2</c:v>
                </c:pt>
                <c:pt idx="746">
                  <c:v>-1.6957608641975288E-2</c:v>
                </c:pt>
                <c:pt idx="747">
                  <c:v>-1.679660864197529E-2</c:v>
                </c:pt>
                <c:pt idx="748">
                  <c:v>-1.7019008641975288E-2</c:v>
                </c:pt>
                <c:pt idx="749">
                  <c:v>-1.679070864197529E-2</c:v>
                </c:pt>
                <c:pt idx="750">
                  <c:v>-1.6279608641975293E-2</c:v>
                </c:pt>
                <c:pt idx="751">
                  <c:v>-1.5706908641975287E-2</c:v>
                </c:pt>
                <c:pt idx="752">
                  <c:v>-1.4896108641975289E-2</c:v>
                </c:pt>
                <c:pt idx="753">
                  <c:v>-1.2397208641975289E-2</c:v>
                </c:pt>
                <c:pt idx="754">
                  <c:v>-1.3949208641975292E-2</c:v>
                </c:pt>
                <c:pt idx="755">
                  <c:v>-1.4542208641975292E-2</c:v>
                </c:pt>
                <c:pt idx="756">
                  <c:v>-1.4333208641975294E-2</c:v>
                </c:pt>
                <c:pt idx="757">
                  <c:v>-1.4975208641975293E-2</c:v>
                </c:pt>
                <c:pt idx="758">
                  <c:v>-1.5393208641975287E-2</c:v>
                </c:pt>
                <c:pt idx="759">
                  <c:v>-1.6475708641975291E-2</c:v>
                </c:pt>
                <c:pt idx="760">
                  <c:v>-1.5436908641975293E-2</c:v>
                </c:pt>
                <c:pt idx="761">
                  <c:v>-1.574380864197529E-2</c:v>
                </c:pt>
                <c:pt idx="762">
                  <c:v>-1.503060864197529E-2</c:v>
                </c:pt>
                <c:pt idx="763">
                  <c:v>-1.3952808641975288E-2</c:v>
                </c:pt>
                <c:pt idx="764">
                  <c:v>-1.4452608641975293E-2</c:v>
                </c:pt>
                <c:pt idx="765">
                  <c:v>-1.3730208641975293E-2</c:v>
                </c:pt>
                <c:pt idx="766">
                  <c:v>-1.5319208641975288E-2</c:v>
                </c:pt>
                <c:pt idx="767">
                  <c:v>-1.3557108641975291E-2</c:v>
                </c:pt>
                <c:pt idx="768">
                  <c:v>-1.4223208641975292E-2</c:v>
                </c:pt>
                <c:pt idx="769">
                  <c:v>-1.3138008641975294E-2</c:v>
                </c:pt>
                <c:pt idx="770">
                  <c:v>-1.366710864197529E-2</c:v>
                </c:pt>
                <c:pt idx="771">
                  <c:v>-1.6222508641975289E-2</c:v>
                </c:pt>
                <c:pt idx="772">
                  <c:v>-1.6203208641975289E-2</c:v>
                </c:pt>
                <c:pt idx="773">
                  <c:v>-1.6704608641975288E-2</c:v>
                </c:pt>
                <c:pt idx="774">
                  <c:v>-1.4324308641975288E-2</c:v>
                </c:pt>
                <c:pt idx="775">
                  <c:v>-1.4172208641975291E-2</c:v>
                </c:pt>
                <c:pt idx="776">
                  <c:v>-1.4706808641975291E-2</c:v>
                </c:pt>
                <c:pt idx="777">
                  <c:v>-1.5154908641975292E-2</c:v>
                </c:pt>
                <c:pt idx="778">
                  <c:v>-1.5293308641975291E-2</c:v>
                </c:pt>
                <c:pt idx="779">
                  <c:v>-1.434420864197529E-2</c:v>
                </c:pt>
                <c:pt idx="780">
                  <c:v>-1.5595208641975292E-2</c:v>
                </c:pt>
                <c:pt idx="781">
                  <c:v>-1.4237408641975291E-2</c:v>
                </c:pt>
                <c:pt idx="782">
                  <c:v>-1.4844908641975291E-2</c:v>
                </c:pt>
                <c:pt idx="783">
                  <c:v>-1.3209708641975288E-2</c:v>
                </c:pt>
                <c:pt idx="784">
                  <c:v>-1.4188308641975294E-2</c:v>
                </c:pt>
                <c:pt idx="785">
                  <c:v>-1.2942708641975291E-2</c:v>
                </c:pt>
                <c:pt idx="786">
                  <c:v>-1.6345808641975296E-2</c:v>
                </c:pt>
                <c:pt idx="787">
                  <c:v>-1.4391208641975291E-2</c:v>
                </c:pt>
                <c:pt idx="788">
                  <c:v>-1.4597308641975287E-2</c:v>
                </c:pt>
                <c:pt idx="789">
                  <c:v>-1.393310864197529E-2</c:v>
                </c:pt>
                <c:pt idx="790">
                  <c:v>-1.5108608641975288E-2</c:v>
                </c:pt>
                <c:pt idx="791">
                  <c:v>-1.4300108641975293E-2</c:v>
                </c:pt>
                <c:pt idx="792">
                  <c:v>-1.4358208641975293E-2</c:v>
                </c:pt>
                <c:pt idx="793">
                  <c:v>-1.395600864197529E-2</c:v>
                </c:pt>
                <c:pt idx="794">
                  <c:v>-1.3880108641975293E-2</c:v>
                </c:pt>
                <c:pt idx="795">
                  <c:v>-1.470200864197529E-2</c:v>
                </c:pt>
                <c:pt idx="796">
                  <c:v>-1.5076908641975289E-2</c:v>
                </c:pt>
                <c:pt idx="797">
                  <c:v>-1.2787308641975288E-2</c:v>
                </c:pt>
                <c:pt idx="798">
                  <c:v>-1.4529708641975293E-2</c:v>
                </c:pt>
                <c:pt idx="799">
                  <c:v>-1.407400864197529E-2</c:v>
                </c:pt>
                <c:pt idx="800">
                  <c:v>-1.4325308641975289E-2</c:v>
                </c:pt>
                <c:pt idx="801">
                  <c:v>-1.3905208641975293E-2</c:v>
                </c:pt>
                <c:pt idx="802">
                  <c:v>-1.4447308641975291E-2</c:v>
                </c:pt>
                <c:pt idx="803">
                  <c:v>-1.450540864197529E-2</c:v>
                </c:pt>
                <c:pt idx="804">
                  <c:v>-1.442330864197529E-2</c:v>
                </c:pt>
                <c:pt idx="805">
                  <c:v>-1.3154008641975289E-2</c:v>
                </c:pt>
                <c:pt idx="806">
                  <c:v>-1.6274808641975291E-2</c:v>
                </c:pt>
                <c:pt idx="807">
                  <c:v>-1.733880864197529E-2</c:v>
                </c:pt>
                <c:pt idx="808">
                  <c:v>-1.5872308641975294E-2</c:v>
                </c:pt>
                <c:pt idx="809">
                  <c:v>-1.443580864197529E-2</c:v>
                </c:pt>
                <c:pt idx="810">
                  <c:v>-1.3130208641975291E-2</c:v>
                </c:pt>
                <c:pt idx="811">
                  <c:v>-1.0965208641975291E-2</c:v>
                </c:pt>
                <c:pt idx="812">
                  <c:v>-1.164020864197529E-2</c:v>
                </c:pt>
                <c:pt idx="813">
                  <c:v>-1.2625008641975292E-2</c:v>
                </c:pt>
                <c:pt idx="814">
                  <c:v>-1.3278108641975291E-2</c:v>
                </c:pt>
                <c:pt idx="815">
                  <c:v>-1.4707108641975289E-2</c:v>
                </c:pt>
                <c:pt idx="816">
                  <c:v>-1.365220864197529E-2</c:v>
                </c:pt>
                <c:pt idx="817">
                  <c:v>-1.4970808641975294E-2</c:v>
                </c:pt>
                <c:pt idx="818">
                  <c:v>-1.3910608641975287E-2</c:v>
                </c:pt>
                <c:pt idx="819">
                  <c:v>-1.3904208641975294E-2</c:v>
                </c:pt>
                <c:pt idx="820">
                  <c:v>-1.4431608641975294E-2</c:v>
                </c:pt>
                <c:pt idx="821">
                  <c:v>-1.5037408641975291E-2</c:v>
                </c:pt>
                <c:pt idx="822">
                  <c:v>-1.5095408641975288E-2</c:v>
                </c:pt>
                <c:pt idx="823">
                  <c:v>-1.5763208641975293E-2</c:v>
                </c:pt>
                <c:pt idx="824">
                  <c:v>-1.531450864197529E-2</c:v>
                </c:pt>
                <c:pt idx="825">
                  <c:v>-1.3140308641975294E-2</c:v>
                </c:pt>
                <c:pt idx="826">
                  <c:v>-1.5204808641975293E-2</c:v>
                </c:pt>
                <c:pt idx="827">
                  <c:v>-1.5021008641975288E-2</c:v>
                </c:pt>
                <c:pt idx="828">
                  <c:v>-1.3990008641975294E-2</c:v>
                </c:pt>
                <c:pt idx="829">
                  <c:v>-1.4789408641975289E-2</c:v>
                </c:pt>
                <c:pt idx="830">
                  <c:v>-1.4595408641975293E-2</c:v>
                </c:pt>
                <c:pt idx="831">
                  <c:v>-1.4771008641975288E-2</c:v>
                </c:pt>
                <c:pt idx="832">
                  <c:v>-1.4077008641975291E-2</c:v>
                </c:pt>
                <c:pt idx="833">
                  <c:v>-1.5546408641975292E-2</c:v>
                </c:pt>
                <c:pt idx="834">
                  <c:v>-1.2878008641975287E-2</c:v>
                </c:pt>
                <c:pt idx="835">
                  <c:v>-1.4752408641975289E-2</c:v>
                </c:pt>
                <c:pt idx="836">
                  <c:v>-1.5993408641975293E-2</c:v>
                </c:pt>
                <c:pt idx="837">
                  <c:v>-1.4648408641975294E-2</c:v>
                </c:pt>
                <c:pt idx="838">
                  <c:v>-1.4485108641975291E-2</c:v>
                </c:pt>
                <c:pt idx="839">
                  <c:v>-1.4308708641975292E-2</c:v>
                </c:pt>
                <c:pt idx="840">
                  <c:v>-1.5568208641975289E-2</c:v>
                </c:pt>
                <c:pt idx="841">
                  <c:v>-1.5435708641975288E-2</c:v>
                </c:pt>
                <c:pt idx="842">
                  <c:v>-1.3734208641975292E-2</c:v>
                </c:pt>
                <c:pt idx="843">
                  <c:v>-1.5593608641975287E-2</c:v>
                </c:pt>
                <c:pt idx="844">
                  <c:v>-1.5167708641975293E-2</c:v>
                </c:pt>
                <c:pt idx="845">
                  <c:v>-1.4718208641975292E-2</c:v>
                </c:pt>
                <c:pt idx="846">
                  <c:v>-1.4423808641975294E-2</c:v>
                </c:pt>
                <c:pt idx="847">
                  <c:v>-1.4396508641975291E-2</c:v>
                </c:pt>
                <c:pt idx="848">
                  <c:v>-1.683510864197529E-2</c:v>
                </c:pt>
                <c:pt idx="849">
                  <c:v>-1.5349208641975294E-2</c:v>
                </c:pt>
                <c:pt idx="850">
                  <c:v>-1.4270908641975288E-2</c:v>
                </c:pt>
                <c:pt idx="851">
                  <c:v>-1.4824608641975292E-2</c:v>
                </c:pt>
                <c:pt idx="852">
                  <c:v>-1.3908208641975291E-2</c:v>
                </c:pt>
                <c:pt idx="853">
                  <c:v>-1.4918308641975292E-2</c:v>
                </c:pt>
                <c:pt idx="854">
                  <c:v>-1.4780708641975292E-2</c:v>
                </c:pt>
                <c:pt idx="855">
                  <c:v>-1.4055808641975292E-2</c:v>
                </c:pt>
                <c:pt idx="856">
                  <c:v>-1.5806508641975289E-2</c:v>
                </c:pt>
                <c:pt idx="857">
                  <c:v>-1.6894008641975294E-2</c:v>
                </c:pt>
                <c:pt idx="858">
                  <c:v>-1.623750864197529E-2</c:v>
                </c:pt>
                <c:pt idx="859">
                  <c:v>-1.5033208641975292E-2</c:v>
                </c:pt>
                <c:pt idx="860">
                  <c:v>-1.6384808641975286E-2</c:v>
                </c:pt>
                <c:pt idx="861">
                  <c:v>-1.4374608641975291E-2</c:v>
                </c:pt>
                <c:pt idx="862">
                  <c:v>-1.6825008641975288E-2</c:v>
                </c:pt>
                <c:pt idx="863">
                  <c:v>-1.5890208641975288E-2</c:v>
                </c:pt>
                <c:pt idx="864">
                  <c:v>-1.4778108641975291E-2</c:v>
                </c:pt>
                <c:pt idx="865">
                  <c:v>-1.5036608641975291E-2</c:v>
                </c:pt>
                <c:pt idx="866">
                  <c:v>-1.6653408641975287E-2</c:v>
                </c:pt>
                <c:pt idx="867">
                  <c:v>-1.6590108641975288E-2</c:v>
                </c:pt>
                <c:pt idx="868">
                  <c:v>-1.5646908641975286E-2</c:v>
                </c:pt>
                <c:pt idx="869">
                  <c:v>-1.560810864197529E-2</c:v>
                </c:pt>
                <c:pt idx="870">
                  <c:v>-1.557620864197529E-2</c:v>
                </c:pt>
                <c:pt idx="871">
                  <c:v>-1.5877508641975291E-2</c:v>
                </c:pt>
                <c:pt idx="872">
                  <c:v>-1.6589508641975292E-2</c:v>
                </c:pt>
                <c:pt idx="873">
                  <c:v>-1.5089208641975289E-2</c:v>
                </c:pt>
                <c:pt idx="874">
                  <c:v>-1.7366108641975291E-2</c:v>
                </c:pt>
                <c:pt idx="875">
                  <c:v>-1.5282908641975288E-2</c:v>
                </c:pt>
                <c:pt idx="876">
                  <c:v>-1.5790208641975285E-2</c:v>
                </c:pt>
                <c:pt idx="877">
                  <c:v>-1.5334608641975292E-2</c:v>
                </c:pt>
                <c:pt idx="878">
                  <c:v>-1.5840408641975289E-2</c:v>
                </c:pt>
                <c:pt idx="879">
                  <c:v>-1.6769608641975291E-2</c:v>
                </c:pt>
                <c:pt idx="880">
                  <c:v>-1.5618408641975291E-2</c:v>
                </c:pt>
                <c:pt idx="881">
                  <c:v>-1.5827108641975292E-2</c:v>
                </c:pt>
                <c:pt idx="882">
                  <c:v>-1.4637108641975293E-2</c:v>
                </c:pt>
                <c:pt idx="883">
                  <c:v>-1.6143108641975289E-2</c:v>
                </c:pt>
                <c:pt idx="884">
                  <c:v>-1.5747508641975293E-2</c:v>
                </c:pt>
                <c:pt idx="885">
                  <c:v>-1.5701008641975288E-2</c:v>
                </c:pt>
                <c:pt idx="886">
                  <c:v>-1.6403108641975288E-2</c:v>
                </c:pt>
                <c:pt idx="887">
                  <c:v>-1.5925708641975289E-2</c:v>
                </c:pt>
                <c:pt idx="888">
                  <c:v>-1.6130508641975291E-2</c:v>
                </c:pt>
                <c:pt idx="889">
                  <c:v>-1.5316608641975288E-2</c:v>
                </c:pt>
                <c:pt idx="890">
                  <c:v>-1.5075408641975291E-2</c:v>
                </c:pt>
                <c:pt idx="891">
                  <c:v>-1.5432408641975289E-2</c:v>
                </c:pt>
                <c:pt idx="892">
                  <c:v>-1.4915408641975289E-2</c:v>
                </c:pt>
                <c:pt idx="893">
                  <c:v>-1.312220864197529E-2</c:v>
                </c:pt>
                <c:pt idx="894">
                  <c:v>-1.5874008641975294E-2</c:v>
                </c:pt>
                <c:pt idx="895">
                  <c:v>-1.683860864197529E-2</c:v>
                </c:pt>
                <c:pt idx="896">
                  <c:v>-1.6747408641975291E-2</c:v>
                </c:pt>
                <c:pt idx="897">
                  <c:v>-1.4966008641975293E-2</c:v>
                </c:pt>
                <c:pt idx="898">
                  <c:v>-1.454160864197529E-2</c:v>
                </c:pt>
                <c:pt idx="899">
                  <c:v>-1.6341908641975291E-2</c:v>
                </c:pt>
                <c:pt idx="900">
                  <c:v>-1.6141608641975294E-2</c:v>
                </c:pt>
                <c:pt idx="901">
                  <c:v>-1.6236808641975291E-2</c:v>
                </c:pt>
                <c:pt idx="902">
                  <c:v>-1.6858908641975288E-2</c:v>
                </c:pt>
                <c:pt idx="903">
                  <c:v>-1.6288208641975287E-2</c:v>
                </c:pt>
                <c:pt idx="904">
                  <c:v>-1.4110908641975291E-2</c:v>
                </c:pt>
                <c:pt idx="905">
                  <c:v>-1.4884608641975286E-2</c:v>
                </c:pt>
                <c:pt idx="906">
                  <c:v>-1.6870108641975294E-2</c:v>
                </c:pt>
                <c:pt idx="907">
                  <c:v>-1.5807908641975288E-2</c:v>
                </c:pt>
                <c:pt idx="908">
                  <c:v>-1.3868108641975289E-2</c:v>
                </c:pt>
                <c:pt idx="909">
                  <c:v>-1.657050864197529E-2</c:v>
                </c:pt>
                <c:pt idx="910">
                  <c:v>-1.5772508641975286E-2</c:v>
                </c:pt>
                <c:pt idx="911">
                  <c:v>-1.5628608641975291E-2</c:v>
                </c:pt>
                <c:pt idx="912">
                  <c:v>-1.558290864197529E-2</c:v>
                </c:pt>
                <c:pt idx="913">
                  <c:v>-1.6396308641975291E-2</c:v>
                </c:pt>
                <c:pt idx="914">
                  <c:v>-1.572400864197529E-2</c:v>
                </c:pt>
                <c:pt idx="915">
                  <c:v>-1.5949008641975286E-2</c:v>
                </c:pt>
                <c:pt idx="916">
                  <c:v>-1.4763908641975292E-2</c:v>
                </c:pt>
                <c:pt idx="917">
                  <c:v>-1.7353308641975294E-2</c:v>
                </c:pt>
                <c:pt idx="918">
                  <c:v>-1.7360908641975287E-2</c:v>
                </c:pt>
                <c:pt idx="919">
                  <c:v>-1.6437008641975288E-2</c:v>
                </c:pt>
                <c:pt idx="920">
                  <c:v>-1.7182908641975289E-2</c:v>
                </c:pt>
                <c:pt idx="921">
                  <c:v>-1.770730864197529E-2</c:v>
                </c:pt>
                <c:pt idx="922">
                  <c:v>-1.6311208641975293E-2</c:v>
                </c:pt>
                <c:pt idx="923">
                  <c:v>-1.7418508641975292E-2</c:v>
                </c:pt>
                <c:pt idx="924">
                  <c:v>-1.645490864197529E-2</c:v>
                </c:pt>
                <c:pt idx="925">
                  <c:v>-1.6711508641975289E-2</c:v>
                </c:pt>
                <c:pt idx="926">
                  <c:v>-1.7782508641975295E-2</c:v>
                </c:pt>
                <c:pt idx="927">
                  <c:v>-1.793290864197529E-2</c:v>
                </c:pt>
                <c:pt idx="928">
                  <c:v>-1.7676708641975288E-2</c:v>
                </c:pt>
                <c:pt idx="929">
                  <c:v>-1.8819608641975287E-2</c:v>
                </c:pt>
                <c:pt idx="930">
                  <c:v>-1.6743008641975293E-2</c:v>
                </c:pt>
                <c:pt idx="931">
                  <c:v>-1.7707908641975294E-2</c:v>
                </c:pt>
                <c:pt idx="932">
                  <c:v>-1.8128008641975286E-2</c:v>
                </c:pt>
                <c:pt idx="933">
                  <c:v>-1.7492808641975291E-2</c:v>
                </c:pt>
                <c:pt idx="934">
                  <c:v>-1.7727008641975288E-2</c:v>
                </c:pt>
                <c:pt idx="935">
                  <c:v>-1.822560864197529E-2</c:v>
                </c:pt>
                <c:pt idx="936">
                  <c:v>-1.747010864197529E-2</c:v>
                </c:pt>
                <c:pt idx="937">
                  <c:v>-1.8485108641975292E-2</c:v>
                </c:pt>
                <c:pt idx="938">
                  <c:v>-1.8266908641975291E-2</c:v>
                </c:pt>
                <c:pt idx="939">
                  <c:v>-1.9387808641975292E-2</c:v>
                </c:pt>
                <c:pt idx="940">
                  <c:v>-1.9278408641975289E-2</c:v>
                </c:pt>
                <c:pt idx="941">
                  <c:v>-1.8155008641975293E-2</c:v>
                </c:pt>
                <c:pt idx="942">
                  <c:v>-1.8545508641975291E-2</c:v>
                </c:pt>
                <c:pt idx="943">
                  <c:v>-1.863560864197529E-2</c:v>
                </c:pt>
                <c:pt idx="944">
                  <c:v>-1.7754908641975292E-2</c:v>
                </c:pt>
                <c:pt idx="945">
                  <c:v>-2.025630864197529E-2</c:v>
                </c:pt>
                <c:pt idx="946">
                  <c:v>-1.6629208641975288E-2</c:v>
                </c:pt>
                <c:pt idx="947">
                  <c:v>-1.9155108641975293E-2</c:v>
                </c:pt>
                <c:pt idx="948">
                  <c:v>-1.8760708641975293E-2</c:v>
                </c:pt>
                <c:pt idx="949">
                  <c:v>-1.8631608641975293E-2</c:v>
                </c:pt>
                <c:pt idx="950">
                  <c:v>-1.8432608641975289E-2</c:v>
                </c:pt>
                <c:pt idx="951">
                  <c:v>-1.8577908641975293E-2</c:v>
                </c:pt>
                <c:pt idx="952">
                  <c:v>-2.0194808641975294E-2</c:v>
                </c:pt>
                <c:pt idx="953">
                  <c:v>-1.7930108641975293E-2</c:v>
                </c:pt>
                <c:pt idx="954">
                  <c:v>-1.8598708641975287E-2</c:v>
                </c:pt>
                <c:pt idx="955">
                  <c:v>-1.9475108641975287E-2</c:v>
                </c:pt>
                <c:pt idx="956">
                  <c:v>-1.8233408641975292E-2</c:v>
                </c:pt>
                <c:pt idx="957">
                  <c:v>-1.922690864197529E-2</c:v>
                </c:pt>
                <c:pt idx="958">
                  <c:v>-1.8272608641975288E-2</c:v>
                </c:pt>
                <c:pt idx="959">
                  <c:v>-1.7364208641975291E-2</c:v>
                </c:pt>
                <c:pt idx="960">
                  <c:v>-1.9450308641975285E-2</c:v>
                </c:pt>
                <c:pt idx="961">
                  <c:v>-1.8703908641975291E-2</c:v>
                </c:pt>
                <c:pt idx="962">
                  <c:v>-1.8997908641975293E-2</c:v>
                </c:pt>
                <c:pt idx="963">
                  <c:v>-1.8224008641975292E-2</c:v>
                </c:pt>
                <c:pt idx="964">
                  <c:v>-1.8055408641975287E-2</c:v>
                </c:pt>
                <c:pt idx="965">
                  <c:v>-1.7684108641975293E-2</c:v>
                </c:pt>
                <c:pt idx="966">
                  <c:v>-1.8610308641975291E-2</c:v>
                </c:pt>
                <c:pt idx="967">
                  <c:v>-1.8170508641975291E-2</c:v>
                </c:pt>
                <c:pt idx="968">
                  <c:v>-1.7105708641975293E-2</c:v>
                </c:pt>
                <c:pt idx="969">
                  <c:v>-1.8270808641975292E-2</c:v>
                </c:pt>
                <c:pt idx="970">
                  <c:v>-1.6733108641975289E-2</c:v>
                </c:pt>
                <c:pt idx="971">
                  <c:v>-1.855740864197529E-2</c:v>
                </c:pt>
                <c:pt idx="972">
                  <c:v>-1.8450408641975294E-2</c:v>
                </c:pt>
                <c:pt idx="973">
                  <c:v>-1.8927308641975289E-2</c:v>
                </c:pt>
                <c:pt idx="974">
                  <c:v>-2.0296908641975288E-2</c:v>
                </c:pt>
                <c:pt idx="975">
                  <c:v>-1.924610864197529E-2</c:v>
                </c:pt>
                <c:pt idx="976">
                  <c:v>-1.8110908641975287E-2</c:v>
                </c:pt>
                <c:pt idx="977">
                  <c:v>-1.7581508641975292E-2</c:v>
                </c:pt>
                <c:pt idx="978">
                  <c:v>-1.7465208641975288E-2</c:v>
                </c:pt>
                <c:pt idx="979">
                  <c:v>-1.652790864197529E-2</c:v>
                </c:pt>
                <c:pt idx="980">
                  <c:v>-1.959600864197529E-2</c:v>
                </c:pt>
                <c:pt idx="981">
                  <c:v>-1.8932608641975289E-2</c:v>
                </c:pt>
                <c:pt idx="982">
                  <c:v>-1.8001908641975289E-2</c:v>
                </c:pt>
                <c:pt idx="983">
                  <c:v>-1.8665408641975294E-2</c:v>
                </c:pt>
                <c:pt idx="984">
                  <c:v>-1.8504308641975293E-2</c:v>
                </c:pt>
                <c:pt idx="985">
                  <c:v>-1.9572708641975287E-2</c:v>
                </c:pt>
                <c:pt idx="986">
                  <c:v>-1.764480864197529E-2</c:v>
                </c:pt>
                <c:pt idx="987">
                  <c:v>-1.935660864197529E-2</c:v>
                </c:pt>
                <c:pt idx="988">
                  <c:v>-2.127220864197529E-2</c:v>
                </c:pt>
                <c:pt idx="989">
                  <c:v>-2.0173308641975286E-2</c:v>
                </c:pt>
                <c:pt idx="990">
                  <c:v>-1.8630008641975296E-2</c:v>
                </c:pt>
                <c:pt idx="991">
                  <c:v>-1.7464908641975294E-2</c:v>
                </c:pt>
                <c:pt idx="992">
                  <c:v>-1.744740864197529E-2</c:v>
                </c:pt>
                <c:pt idx="993">
                  <c:v>-1.855040864197529E-2</c:v>
                </c:pt>
                <c:pt idx="994">
                  <c:v>-1.7722108641975289E-2</c:v>
                </c:pt>
                <c:pt idx="995">
                  <c:v>-1.9646208641975287E-2</c:v>
                </c:pt>
                <c:pt idx="996">
                  <c:v>-1.9731008641975294E-2</c:v>
                </c:pt>
                <c:pt idx="997">
                  <c:v>-1.9134308641975288E-2</c:v>
                </c:pt>
                <c:pt idx="998">
                  <c:v>-1.8937508641975291E-2</c:v>
                </c:pt>
                <c:pt idx="999">
                  <c:v>-1.909720864197529E-2</c:v>
                </c:pt>
                <c:pt idx="1000">
                  <c:v>-1.8188408641975295E-2</c:v>
                </c:pt>
                <c:pt idx="1001">
                  <c:v>-1.8519608641975285E-2</c:v>
                </c:pt>
                <c:pt idx="1002">
                  <c:v>-1.7202608641975287E-2</c:v>
                </c:pt>
                <c:pt idx="1003">
                  <c:v>-1.9050608641975289E-2</c:v>
                </c:pt>
                <c:pt idx="1004">
                  <c:v>-1.8971208641975289E-2</c:v>
                </c:pt>
                <c:pt idx="1005">
                  <c:v>-1.8214708641975295E-2</c:v>
                </c:pt>
                <c:pt idx="1006">
                  <c:v>-1.8442708641975294E-2</c:v>
                </c:pt>
                <c:pt idx="1007">
                  <c:v>-1.9494408641975294E-2</c:v>
                </c:pt>
                <c:pt idx="1008">
                  <c:v>-1.8812108641975286E-2</c:v>
                </c:pt>
                <c:pt idx="1009">
                  <c:v>-1.7996508641975294E-2</c:v>
                </c:pt>
                <c:pt idx="1010">
                  <c:v>-1.9752908641975288E-2</c:v>
                </c:pt>
                <c:pt idx="1011">
                  <c:v>-1.9769208641975289E-2</c:v>
                </c:pt>
                <c:pt idx="1012">
                  <c:v>-1.7896608641975287E-2</c:v>
                </c:pt>
                <c:pt idx="1013">
                  <c:v>-2.0064408641975291E-2</c:v>
                </c:pt>
                <c:pt idx="1014">
                  <c:v>-1.7822808641975295E-2</c:v>
                </c:pt>
                <c:pt idx="1015">
                  <c:v>-1.8904408641975293E-2</c:v>
                </c:pt>
                <c:pt idx="1016">
                  <c:v>-1.8191208641975289E-2</c:v>
                </c:pt>
                <c:pt idx="1017">
                  <c:v>-1.8207308641975291E-2</c:v>
                </c:pt>
                <c:pt idx="1018">
                  <c:v>-1.8624908641975291E-2</c:v>
                </c:pt>
                <c:pt idx="1019">
                  <c:v>-1.9266708641975289E-2</c:v>
                </c:pt>
                <c:pt idx="1020">
                  <c:v>-1.9158708641975289E-2</c:v>
                </c:pt>
                <c:pt idx="1021">
                  <c:v>-2.0303808641975292E-2</c:v>
                </c:pt>
                <c:pt idx="1022">
                  <c:v>-1.9339708641975289E-2</c:v>
                </c:pt>
                <c:pt idx="1023">
                  <c:v>-1.8721708641975292E-2</c:v>
                </c:pt>
                <c:pt idx="1024">
                  <c:v>-1.9839808641975289E-2</c:v>
                </c:pt>
                <c:pt idx="1025">
                  <c:v>-1.9850308641975293E-2</c:v>
                </c:pt>
                <c:pt idx="1026">
                  <c:v>-2.0468608641975292E-2</c:v>
                </c:pt>
                <c:pt idx="1027">
                  <c:v>-1.7739908641975291E-2</c:v>
                </c:pt>
                <c:pt idx="1028">
                  <c:v>-1.9012908641975294E-2</c:v>
                </c:pt>
                <c:pt idx="1029">
                  <c:v>-1.9798208641975287E-2</c:v>
                </c:pt>
                <c:pt idx="1030">
                  <c:v>-1.9251908641975291E-2</c:v>
                </c:pt>
                <c:pt idx="1031">
                  <c:v>-1.9161608641975289E-2</c:v>
                </c:pt>
                <c:pt idx="1032">
                  <c:v>-1.958330864197529E-2</c:v>
                </c:pt>
                <c:pt idx="1033">
                  <c:v>-2.026380864197529E-2</c:v>
                </c:pt>
                <c:pt idx="1034">
                  <c:v>-1.9337708641975287E-2</c:v>
                </c:pt>
                <c:pt idx="1035">
                  <c:v>-1.8275608641975291E-2</c:v>
                </c:pt>
                <c:pt idx="1036">
                  <c:v>-1.871690864197529E-2</c:v>
                </c:pt>
                <c:pt idx="1037">
                  <c:v>-1.7579308641975287E-2</c:v>
                </c:pt>
                <c:pt idx="1038">
                  <c:v>-1.9920608641975292E-2</c:v>
                </c:pt>
                <c:pt idx="1039">
                  <c:v>-1.8266208641975291E-2</c:v>
                </c:pt>
                <c:pt idx="1040">
                  <c:v>-1.8921108641975291E-2</c:v>
                </c:pt>
                <c:pt idx="1041">
                  <c:v>-1.9577708641975288E-2</c:v>
                </c:pt>
                <c:pt idx="1042">
                  <c:v>-1.907550864197529E-2</c:v>
                </c:pt>
                <c:pt idx="1043">
                  <c:v>-1.9055608641975287E-2</c:v>
                </c:pt>
                <c:pt idx="1044">
                  <c:v>-1.9138908641975292E-2</c:v>
                </c:pt>
                <c:pt idx="1045">
                  <c:v>-1.9272008641975293E-2</c:v>
                </c:pt>
                <c:pt idx="1046">
                  <c:v>-1.8732408641975291E-2</c:v>
                </c:pt>
                <c:pt idx="1047">
                  <c:v>-1.9535108641975291E-2</c:v>
                </c:pt>
                <c:pt idx="1048">
                  <c:v>-2.0425108641975293E-2</c:v>
                </c:pt>
                <c:pt idx="1049">
                  <c:v>-2.0162508641975288E-2</c:v>
                </c:pt>
                <c:pt idx="1050">
                  <c:v>-1.8091108641975294E-2</c:v>
                </c:pt>
                <c:pt idx="1051">
                  <c:v>-1.9551108641975293E-2</c:v>
                </c:pt>
                <c:pt idx="1052">
                  <c:v>-1.798260864197529E-2</c:v>
                </c:pt>
                <c:pt idx="1053">
                  <c:v>-1.883660864197529E-2</c:v>
                </c:pt>
                <c:pt idx="1054">
                  <c:v>-1.8917408641975293E-2</c:v>
                </c:pt>
                <c:pt idx="1055">
                  <c:v>-1.898330864197529E-2</c:v>
                </c:pt>
                <c:pt idx="1056">
                  <c:v>-1.6987408641975288E-2</c:v>
                </c:pt>
                <c:pt idx="1057">
                  <c:v>-1.8949808641975291E-2</c:v>
                </c:pt>
                <c:pt idx="1058">
                  <c:v>-1.8928908641975287E-2</c:v>
                </c:pt>
                <c:pt idx="1059">
                  <c:v>-1.9190208641975286E-2</c:v>
                </c:pt>
                <c:pt idx="1060">
                  <c:v>-1.8769208641975288E-2</c:v>
                </c:pt>
                <c:pt idx="1061">
                  <c:v>-1.8609108641975292E-2</c:v>
                </c:pt>
                <c:pt idx="1062">
                  <c:v>-1.998230864197529E-2</c:v>
                </c:pt>
                <c:pt idx="1063">
                  <c:v>-1.802580864197529E-2</c:v>
                </c:pt>
                <c:pt idx="1064">
                  <c:v>-1.7951208641975289E-2</c:v>
                </c:pt>
                <c:pt idx="1065">
                  <c:v>-1.7902608641975289E-2</c:v>
                </c:pt>
                <c:pt idx="1066">
                  <c:v>-1.8162808641975288E-2</c:v>
                </c:pt>
                <c:pt idx="1067">
                  <c:v>-1.8506908641975288E-2</c:v>
                </c:pt>
                <c:pt idx="1068">
                  <c:v>-1.8122708641975287E-2</c:v>
                </c:pt>
                <c:pt idx="1069">
                  <c:v>-1.8406808641975289E-2</c:v>
                </c:pt>
                <c:pt idx="1070">
                  <c:v>-1.8581708641975291E-2</c:v>
                </c:pt>
                <c:pt idx="1071">
                  <c:v>-1.8800708641975292E-2</c:v>
                </c:pt>
                <c:pt idx="1072">
                  <c:v>-1.9548608641975291E-2</c:v>
                </c:pt>
                <c:pt idx="1073">
                  <c:v>-1.7708008641975286E-2</c:v>
                </c:pt>
                <c:pt idx="1074">
                  <c:v>-1.6577908641975291E-2</c:v>
                </c:pt>
                <c:pt idx="1075">
                  <c:v>-1.6889108641975292E-2</c:v>
                </c:pt>
                <c:pt idx="1076">
                  <c:v>-1.7028208641975288E-2</c:v>
                </c:pt>
                <c:pt idx="1077">
                  <c:v>-1.7765608641975288E-2</c:v>
                </c:pt>
                <c:pt idx="1078">
                  <c:v>-1.7817108641975291E-2</c:v>
                </c:pt>
                <c:pt idx="1079">
                  <c:v>-1.7925708641975287E-2</c:v>
                </c:pt>
                <c:pt idx="1080">
                  <c:v>-1.8239208641975289E-2</c:v>
                </c:pt>
                <c:pt idx="1081">
                  <c:v>-1.848500864197529E-2</c:v>
                </c:pt>
                <c:pt idx="1082">
                  <c:v>-1.8484508641975289E-2</c:v>
                </c:pt>
                <c:pt idx="1083">
                  <c:v>-1.9221408641975288E-2</c:v>
                </c:pt>
                <c:pt idx="1084">
                  <c:v>-1.8070508641975291E-2</c:v>
                </c:pt>
                <c:pt idx="1085">
                  <c:v>-1.7939308641975293E-2</c:v>
                </c:pt>
                <c:pt idx="1086">
                  <c:v>-1.5865608641975289E-2</c:v>
                </c:pt>
                <c:pt idx="1087">
                  <c:v>-1.5617208641975288E-2</c:v>
                </c:pt>
                <c:pt idx="1088">
                  <c:v>-1.5854108641975291E-2</c:v>
                </c:pt>
                <c:pt idx="1089">
                  <c:v>-1.6491008641975287E-2</c:v>
                </c:pt>
                <c:pt idx="1090">
                  <c:v>-1.719790864197529E-2</c:v>
                </c:pt>
                <c:pt idx="1091">
                  <c:v>-1.8193308641975287E-2</c:v>
                </c:pt>
                <c:pt idx="1092">
                  <c:v>-1.7694508641975294E-2</c:v>
                </c:pt>
                <c:pt idx="1093">
                  <c:v>-1.8194008641975293E-2</c:v>
                </c:pt>
                <c:pt idx="1094">
                  <c:v>-1.9001408641975293E-2</c:v>
                </c:pt>
                <c:pt idx="1095">
                  <c:v>-1.7690608641975289E-2</c:v>
                </c:pt>
                <c:pt idx="1096">
                  <c:v>-1.6936108641975291E-2</c:v>
                </c:pt>
                <c:pt idx="1097">
                  <c:v>-1.7500808641975289E-2</c:v>
                </c:pt>
                <c:pt idx="1098">
                  <c:v>-1.7681808641975286E-2</c:v>
                </c:pt>
                <c:pt idx="1099">
                  <c:v>-1.7709308641975292E-2</c:v>
                </c:pt>
                <c:pt idx="1100">
                  <c:v>-1.7317008641975287E-2</c:v>
                </c:pt>
                <c:pt idx="1101">
                  <c:v>-1.7570308641975292E-2</c:v>
                </c:pt>
                <c:pt idx="1102">
                  <c:v>-1.7171808641975289E-2</c:v>
                </c:pt>
                <c:pt idx="1103">
                  <c:v>-1.733050864197529E-2</c:v>
                </c:pt>
                <c:pt idx="1104">
                  <c:v>-1.6238808641975289E-2</c:v>
                </c:pt>
                <c:pt idx="1105">
                  <c:v>-1.609900864197529E-2</c:v>
                </c:pt>
                <c:pt idx="1106">
                  <c:v>-1.6011608641975289E-2</c:v>
                </c:pt>
                <c:pt idx="1107">
                  <c:v>-1.705310864197529E-2</c:v>
                </c:pt>
                <c:pt idx="1108">
                  <c:v>-1.7609908641975293E-2</c:v>
                </c:pt>
                <c:pt idx="1109">
                  <c:v>-1.6843508641975286E-2</c:v>
                </c:pt>
                <c:pt idx="1110">
                  <c:v>-1.6410708641975292E-2</c:v>
                </c:pt>
                <c:pt idx="1111">
                  <c:v>-1.6669008641975291E-2</c:v>
                </c:pt>
                <c:pt idx="1112">
                  <c:v>-1.5263808641975287E-2</c:v>
                </c:pt>
                <c:pt idx="1113">
                  <c:v>-1.5306308641975287E-2</c:v>
                </c:pt>
                <c:pt idx="1114">
                  <c:v>-1.7156608641975289E-2</c:v>
                </c:pt>
                <c:pt idx="1115">
                  <c:v>-1.7919208641975291E-2</c:v>
                </c:pt>
                <c:pt idx="1116">
                  <c:v>-1.8089008641975289E-2</c:v>
                </c:pt>
                <c:pt idx="1117">
                  <c:v>-1.696140864197529E-2</c:v>
                </c:pt>
                <c:pt idx="1118">
                  <c:v>-1.710860864197529E-2</c:v>
                </c:pt>
                <c:pt idx="1119">
                  <c:v>-1.5507008641975292E-2</c:v>
                </c:pt>
                <c:pt idx="1120">
                  <c:v>-1.626960864197529E-2</c:v>
                </c:pt>
                <c:pt idx="1121">
                  <c:v>-1.6039008641975293E-2</c:v>
                </c:pt>
                <c:pt idx="1122">
                  <c:v>-1.6317908641975288E-2</c:v>
                </c:pt>
                <c:pt idx="1123">
                  <c:v>-1.6332508641975295E-2</c:v>
                </c:pt>
                <c:pt idx="1124">
                  <c:v>-1.5972608641975292E-2</c:v>
                </c:pt>
                <c:pt idx="1125">
                  <c:v>-1.7838508641975288E-2</c:v>
                </c:pt>
                <c:pt idx="1126">
                  <c:v>-1.5589608641975294E-2</c:v>
                </c:pt>
                <c:pt idx="1127">
                  <c:v>-1.622520864197529E-2</c:v>
                </c:pt>
                <c:pt idx="1128">
                  <c:v>-1.6378708641975291E-2</c:v>
                </c:pt>
                <c:pt idx="1129">
                  <c:v>-1.5284408641975292E-2</c:v>
                </c:pt>
                <c:pt idx="1130">
                  <c:v>-1.642100864197529E-2</c:v>
                </c:pt>
                <c:pt idx="1131">
                  <c:v>-1.4925308641975289E-2</c:v>
                </c:pt>
                <c:pt idx="1132">
                  <c:v>-1.6574308641975292E-2</c:v>
                </c:pt>
                <c:pt idx="1133">
                  <c:v>-1.5946708641975289E-2</c:v>
                </c:pt>
                <c:pt idx="1134">
                  <c:v>-1.6404908641975288E-2</c:v>
                </c:pt>
                <c:pt idx="1135">
                  <c:v>-1.5387108641975287E-2</c:v>
                </c:pt>
                <c:pt idx="1136">
                  <c:v>-1.6654908641975288E-2</c:v>
                </c:pt>
                <c:pt idx="1137">
                  <c:v>-1.6000208641975287E-2</c:v>
                </c:pt>
                <c:pt idx="1138">
                  <c:v>-1.4690408641975294E-2</c:v>
                </c:pt>
                <c:pt idx="1139">
                  <c:v>-1.5701308641975293E-2</c:v>
                </c:pt>
                <c:pt idx="1140">
                  <c:v>-1.5407608641975292E-2</c:v>
                </c:pt>
                <c:pt idx="1141">
                  <c:v>-1.5144008641975291E-2</c:v>
                </c:pt>
                <c:pt idx="1142">
                  <c:v>-1.4665508641975288E-2</c:v>
                </c:pt>
                <c:pt idx="1143">
                  <c:v>-1.5934308641975294E-2</c:v>
                </c:pt>
                <c:pt idx="1144">
                  <c:v>-1.6073508641975293E-2</c:v>
                </c:pt>
                <c:pt idx="1145">
                  <c:v>-1.6852808641975289E-2</c:v>
                </c:pt>
                <c:pt idx="1146">
                  <c:v>-1.6967408641975292E-2</c:v>
                </c:pt>
                <c:pt idx="1147">
                  <c:v>-1.5717308641975292E-2</c:v>
                </c:pt>
                <c:pt idx="1148">
                  <c:v>-1.6084608641975286E-2</c:v>
                </c:pt>
                <c:pt idx="1149">
                  <c:v>-1.6088908641975291E-2</c:v>
                </c:pt>
                <c:pt idx="1150">
                  <c:v>-1.494000864197529E-2</c:v>
                </c:pt>
                <c:pt idx="1151">
                  <c:v>-1.4655608641975291E-2</c:v>
                </c:pt>
                <c:pt idx="1152">
                  <c:v>-1.4710608641975287E-2</c:v>
                </c:pt>
                <c:pt idx="1153">
                  <c:v>-1.5685108641975292E-2</c:v>
                </c:pt>
                <c:pt idx="1154">
                  <c:v>-1.5559908641975286E-2</c:v>
                </c:pt>
                <c:pt idx="1155">
                  <c:v>-1.5050708641975292E-2</c:v>
                </c:pt>
                <c:pt idx="1156">
                  <c:v>-1.4965908641975287E-2</c:v>
                </c:pt>
                <c:pt idx="1157">
                  <c:v>-1.5635108641975287E-2</c:v>
                </c:pt>
                <c:pt idx="1158">
                  <c:v>-1.4540908641975291E-2</c:v>
                </c:pt>
                <c:pt idx="1159">
                  <c:v>-1.4849708641975292E-2</c:v>
                </c:pt>
                <c:pt idx="1160">
                  <c:v>-1.5173008641975292E-2</c:v>
                </c:pt>
                <c:pt idx="1161">
                  <c:v>-1.3768208641975289E-2</c:v>
                </c:pt>
                <c:pt idx="1162">
                  <c:v>-1.4691608641975294E-2</c:v>
                </c:pt>
                <c:pt idx="1163">
                  <c:v>-1.4972808641975288E-2</c:v>
                </c:pt>
                <c:pt idx="1164">
                  <c:v>-1.5392008641975291E-2</c:v>
                </c:pt>
                <c:pt idx="1165">
                  <c:v>-1.4133108641975294E-2</c:v>
                </c:pt>
                <c:pt idx="1166">
                  <c:v>-1.5470208641975288E-2</c:v>
                </c:pt>
                <c:pt idx="1167">
                  <c:v>-1.4463008641975292E-2</c:v>
                </c:pt>
                <c:pt idx="1168">
                  <c:v>-1.5495008641975292E-2</c:v>
                </c:pt>
                <c:pt idx="1169">
                  <c:v>-1.5447708641975292E-2</c:v>
                </c:pt>
                <c:pt idx="1170">
                  <c:v>-1.5288108641975289E-2</c:v>
                </c:pt>
                <c:pt idx="1171">
                  <c:v>-1.5486708641975287E-2</c:v>
                </c:pt>
                <c:pt idx="1172">
                  <c:v>-1.2281308641975288E-2</c:v>
                </c:pt>
                <c:pt idx="1173">
                  <c:v>-1.4185908641975291E-2</c:v>
                </c:pt>
                <c:pt idx="1174">
                  <c:v>-1.5280708641975293E-2</c:v>
                </c:pt>
                <c:pt idx="1175">
                  <c:v>-1.4999208641975287E-2</c:v>
                </c:pt>
                <c:pt idx="1176">
                  <c:v>-1.3437708641975292E-2</c:v>
                </c:pt>
                <c:pt idx="1177">
                  <c:v>-1.4154508641975292E-2</c:v>
                </c:pt>
                <c:pt idx="1178">
                  <c:v>-1.413440864197529E-2</c:v>
                </c:pt>
                <c:pt idx="1179">
                  <c:v>-1.466490864197529E-2</c:v>
                </c:pt>
                <c:pt idx="1180">
                  <c:v>-1.4635508641975289E-2</c:v>
                </c:pt>
                <c:pt idx="1181">
                  <c:v>-1.3764508641975291E-2</c:v>
                </c:pt>
                <c:pt idx="1182">
                  <c:v>-1.5653008641975288E-2</c:v>
                </c:pt>
                <c:pt idx="1183">
                  <c:v>-1.409960864197529E-2</c:v>
                </c:pt>
                <c:pt idx="1184">
                  <c:v>-1.358470864197529E-2</c:v>
                </c:pt>
                <c:pt idx="1185">
                  <c:v>-1.340060864197529E-2</c:v>
                </c:pt>
                <c:pt idx="1186">
                  <c:v>-1.5312008641975287E-2</c:v>
                </c:pt>
                <c:pt idx="1187">
                  <c:v>-1.5060108641975292E-2</c:v>
                </c:pt>
                <c:pt idx="1188">
                  <c:v>-1.3758908641975287E-2</c:v>
                </c:pt>
                <c:pt idx="1189">
                  <c:v>-1.383880864197529E-2</c:v>
                </c:pt>
                <c:pt idx="1190">
                  <c:v>-1.3623708641975292E-2</c:v>
                </c:pt>
                <c:pt idx="1191">
                  <c:v>-1.3227108641975292E-2</c:v>
                </c:pt>
                <c:pt idx="1192">
                  <c:v>-1.2752808641975288E-2</c:v>
                </c:pt>
                <c:pt idx="1193">
                  <c:v>-1.3453808641975287E-2</c:v>
                </c:pt>
                <c:pt idx="1194">
                  <c:v>-1.4226008641975292E-2</c:v>
                </c:pt>
                <c:pt idx="1195">
                  <c:v>-1.3364608641975292E-2</c:v>
                </c:pt>
                <c:pt idx="1196">
                  <c:v>-1.3835908641975292E-2</c:v>
                </c:pt>
                <c:pt idx="1197">
                  <c:v>-1.3926808641975288E-2</c:v>
                </c:pt>
                <c:pt idx="1198">
                  <c:v>-1.3879808641975293E-2</c:v>
                </c:pt>
                <c:pt idx="1199">
                  <c:v>-1.2770108641975288E-2</c:v>
                </c:pt>
                <c:pt idx="1200">
                  <c:v>-1.2913708641975288E-2</c:v>
                </c:pt>
                <c:pt idx="1201">
                  <c:v>-1.2390408641975289E-2</c:v>
                </c:pt>
                <c:pt idx="1202">
                  <c:v>-1.3018008641975286E-2</c:v>
                </c:pt>
                <c:pt idx="1203">
                  <c:v>-1.3199608641975292E-2</c:v>
                </c:pt>
                <c:pt idx="1204">
                  <c:v>-1.3066608641975289E-2</c:v>
                </c:pt>
                <c:pt idx="1205">
                  <c:v>-1.3838308641975289E-2</c:v>
                </c:pt>
                <c:pt idx="1206">
                  <c:v>-1.1731208641975292E-2</c:v>
                </c:pt>
                <c:pt idx="1207">
                  <c:v>-1.3331608641975289E-2</c:v>
                </c:pt>
                <c:pt idx="1208">
                  <c:v>-1.2699808641975289E-2</c:v>
                </c:pt>
                <c:pt idx="1209">
                  <c:v>-1.3429408641975287E-2</c:v>
                </c:pt>
                <c:pt idx="1210">
                  <c:v>-1.2578508641975293E-2</c:v>
                </c:pt>
                <c:pt idx="1211">
                  <c:v>-1.295750864197529E-2</c:v>
                </c:pt>
                <c:pt idx="1212">
                  <c:v>-1.357740864197529E-2</c:v>
                </c:pt>
                <c:pt idx="1213">
                  <c:v>-1.2527408641975293E-2</c:v>
                </c:pt>
                <c:pt idx="1214">
                  <c:v>-1.2947208641975287E-2</c:v>
                </c:pt>
                <c:pt idx="1215">
                  <c:v>-1.2459108641975292E-2</c:v>
                </c:pt>
                <c:pt idx="1216">
                  <c:v>-1.2726508641975293E-2</c:v>
                </c:pt>
                <c:pt idx="1217">
                  <c:v>-1.1816408641975288E-2</c:v>
                </c:pt>
                <c:pt idx="1218">
                  <c:v>-1.1558108641975292E-2</c:v>
                </c:pt>
                <c:pt idx="1219">
                  <c:v>-1.3616708641975294E-2</c:v>
                </c:pt>
                <c:pt idx="1220">
                  <c:v>-1.3954708641975289E-2</c:v>
                </c:pt>
                <c:pt idx="1221">
                  <c:v>-1.2525208641975288E-2</c:v>
                </c:pt>
                <c:pt idx="1222">
                  <c:v>-1.2363608641975287E-2</c:v>
                </c:pt>
                <c:pt idx="1223">
                  <c:v>-1.3260708641975288E-2</c:v>
                </c:pt>
                <c:pt idx="1224">
                  <c:v>-1.200680864197529E-2</c:v>
                </c:pt>
                <c:pt idx="1225">
                  <c:v>-1.2369308641975291E-2</c:v>
                </c:pt>
                <c:pt idx="1226">
                  <c:v>-1.1759308641975288E-2</c:v>
                </c:pt>
                <c:pt idx="1227">
                  <c:v>-1.1955508641975291E-2</c:v>
                </c:pt>
                <c:pt idx="1228">
                  <c:v>-1.2214608641975294E-2</c:v>
                </c:pt>
                <c:pt idx="1229">
                  <c:v>-1.0290008641975289E-2</c:v>
                </c:pt>
                <c:pt idx="1230">
                  <c:v>-1.1631208641975286E-2</c:v>
                </c:pt>
                <c:pt idx="1231">
                  <c:v>-1.2284808641975292E-2</c:v>
                </c:pt>
                <c:pt idx="1232">
                  <c:v>-1.0685708641975291E-2</c:v>
                </c:pt>
                <c:pt idx="1233">
                  <c:v>-1.1258308641975294E-2</c:v>
                </c:pt>
                <c:pt idx="1234">
                  <c:v>-1.187240864197529E-2</c:v>
                </c:pt>
                <c:pt idx="1235">
                  <c:v>-1.2787308641975291E-2</c:v>
                </c:pt>
                <c:pt idx="1236">
                  <c:v>-1.0840008641975287E-2</c:v>
                </c:pt>
                <c:pt idx="1237">
                  <c:v>-1.1837408641975293E-2</c:v>
                </c:pt>
                <c:pt idx="1238">
                  <c:v>-1.2479108641975288E-2</c:v>
                </c:pt>
                <c:pt idx="1239">
                  <c:v>-1.173750864197529E-2</c:v>
                </c:pt>
                <c:pt idx="1240">
                  <c:v>-1.216510864197529E-2</c:v>
                </c:pt>
                <c:pt idx="1241">
                  <c:v>-1.0472208641975294E-2</c:v>
                </c:pt>
                <c:pt idx="1242">
                  <c:v>-1.1858808641975291E-2</c:v>
                </c:pt>
                <c:pt idx="1243">
                  <c:v>-1.0897608641975289E-2</c:v>
                </c:pt>
                <c:pt idx="1244">
                  <c:v>-1.3037708641975289E-2</c:v>
                </c:pt>
                <c:pt idx="1245">
                  <c:v>-1.220650864197529E-2</c:v>
                </c:pt>
                <c:pt idx="1246">
                  <c:v>-1.052500864197529E-2</c:v>
                </c:pt>
                <c:pt idx="1247">
                  <c:v>-1.105330864197529E-2</c:v>
                </c:pt>
                <c:pt idx="1248">
                  <c:v>-1.1673408641975292E-2</c:v>
                </c:pt>
                <c:pt idx="1249">
                  <c:v>-1.0578808641975294E-2</c:v>
                </c:pt>
                <c:pt idx="1250">
                  <c:v>-1.1520308641975291E-2</c:v>
                </c:pt>
                <c:pt idx="1251">
                  <c:v>-1.1405408641975295E-2</c:v>
                </c:pt>
                <c:pt idx="1252">
                  <c:v>-1.1717808641975292E-2</c:v>
                </c:pt>
                <c:pt idx="1253">
                  <c:v>-1.1004708641975287E-2</c:v>
                </c:pt>
                <c:pt idx="1254">
                  <c:v>-1.0994908641975294E-2</c:v>
                </c:pt>
                <c:pt idx="1255">
                  <c:v>-1.0661008641975288E-2</c:v>
                </c:pt>
                <c:pt idx="1256">
                  <c:v>-9.9112086419752936E-3</c:v>
                </c:pt>
                <c:pt idx="1257">
                  <c:v>-1.0826408641975292E-2</c:v>
                </c:pt>
                <c:pt idx="1258">
                  <c:v>-1.0795608641975291E-2</c:v>
                </c:pt>
                <c:pt idx="1259">
                  <c:v>-9.5806086419752915E-3</c:v>
                </c:pt>
                <c:pt idx="1260">
                  <c:v>-1.1554908641975293E-2</c:v>
                </c:pt>
                <c:pt idx="1261">
                  <c:v>-9.3433086419752905E-3</c:v>
                </c:pt>
                <c:pt idx="1262">
                  <c:v>-1.0873908641975289E-2</c:v>
                </c:pt>
                <c:pt idx="1263">
                  <c:v>-8.9746086419752926E-3</c:v>
                </c:pt>
                <c:pt idx="1264">
                  <c:v>-9.3681086419752872E-3</c:v>
                </c:pt>
                <c:pt idx="1265">
                  <c:v>-9.3394086419752928E-3</c:v>
                </c:pt>
                <c:pt idx="1266">
                  <c:v>-1.1304108641975293E-2</c:v>
                </c:pt>
                <c:pt idx="1267">
                  <c:v>-1.0370208641975291E-2</c:v>
                </c:pt>
                <c:pt idx="1268">
                  <c:v>-9.8658086419752891E-3</c:v>
                </c:pt>
                <c:pt idx="1269">
                  <c:v>-1.1250008641975288E-2</c:v>
                </c:pt>
                <c:pt idx="1270">
                  <c:v>-1.0781508641975288E-2</c:v>
                </c:pt>
                <c:pt idx="1271">
                  <c:v>-1.237040864197529E-2</c:v>
                </c:pt>
                <c:pt idx="1272">
                  <c:v>-1.0694808641975287E-2</c:v>
                </c:pt>
                <c:pt idx="1273">
                  <c:v>-1.0754708641975287E-2</c:v>
                </c:pt>
                <c:pt idx="1274">
                  <c:v>-1.0658908641975292E-2</c:v>
                </c:pt>
                <c:pt idx="1275">
                  <c:v>-1.0749608641975293E-2</c:v>
                </c:pt>
                <c:pt idx="1276">
                  <c:v>-1.1236308641975291E-2</c:v>
                </c:pt>
                <c:pt idx="1277">
                  <c:v>-1.0362508641975288E-2</c:v>
                </c:pt>
                <c:pt idx="1278">
                  <c:v>-1.0865808641975292E-2</c:v>
                </c:pt>
                <c:pt idx="1279">
                  <c:v>-1.1193408641975291E-2</c:v>
                </c:pt>
                <c:pt idx="1280">
                  <c:v>-1.0138908641975294E-2</c:v>
                </c:pt>
                <c:pt idx="1281">
                  <c:v>-1.0302108641975288E-2</c:v>
                </c:pt>
                <c:pt idx="1282">
                  <c:v>-9.0033086419752887E-3</c:v>
                </c:pt>
                <c:pt idx="1283">
                  <c:v>-1.1558208641975293E-2</c:v>
                </c:pt>
                <c:pt idx="1284">
                  <c:v>-1.1226408641975293E-2</c:v>
                </c:pt>
                <c:pt idx="1285">
                  <c:v>-1.0308108641975289E-2</c:v>
                </c:pt>
                <c:pt idx="1286">
                  <c:v>-9.2562086419752925E-3</c:v>
                </c:pt>
                <c:pt idx="1287">
                  <c:v>-1.0004308641975292E-2</c:v>
                </c:pt>
                <c:pt idx="1288">
                  <c:v>-8.6874086419752878E-3</c:v>
                </c:pt>
                <c:pt idx="1289">
                  <c:v>-9.2042086419752891E-3</c:v>
                </c:pt>
                <c:pt idx="1290">
                  <c:v>-9.3674086419752913E-3</c:v>
                </c:pt>
                <c:pt idx="1291">
                  <c:v>-9.9513086419752896E-3</c:v>
                </c:pt>
                <c:pt idx="1292">
                  <c:v>-1.0065308641975293E-2</c:v>
                </c:pt>
                <c:pt idx="1293">
                  <c:v>-1.0318908641975291E-2</c:v>
                </c:pt>
                <c:pt idx="1294">
                  <c:v>-9.8448086419752924E-3</c:v>
                </c:pt>
                <c:pt idx="1295">
                  <c:v>-1.0313908641975289E-2</c:v>
                </c:pt>
                <c:pt idx="1296">
                  <c:v>-8.4224086419752899E-3</c:v>
                </c:pt>
                <c:pt idx="1297">
                  <c:v>-8.4012086419752892E-3</c:v>
                </c:pt>
                <c:pt idx="1298">
                  <c:v>-9.4969086419752925E-3</c:v>
                </c:pt>
                <c:pt idx="1299">
                  <c:v>-6.0702086419752929E-3</c:v>
                </c:pt>
                <c:pt idx="1300">
                  <c:v>8.9299913580247088E-3</c:v>
                </c:pt>
                <c:pt idx="1301">
                  <c:v>3.0192671358024711E-2</c:v>
                </c:pt>
                <c:pt idx="1302">
                  <c:v>3.0192591358024708E-2</c:v>
                </c:pt>
                <c:pt idx="1303">
                  <c:v>3.0192651358024711E-2</c:v>
                </c:pt>
                <c:pt idx="1304">
                  <c:v>-1.4837908641975291E-2</c:v>
                </c:pt>
                <c:pt idx="1305">
                  <c:v>-6.8936086419752879E-3</c:v>
                </c:pt>
                <c:pt idx="1306">
                  <c:v>-3.972208641975292E-3</c:v>
                </c:pt>
                <c:pt idx="1307">
                  <c:v>-7.5220864197529311E-4</c:v>
                </c:pt>
                <c:pt idx="1308">
                  <c:v>3.2347913580247113E-3</c:v>
                </c:pt>
                <c:pt idx="1309">
                  <c:v>2.9687913580247124E-3</c:v>
                </c:pt>
                <c:pt idx="1310">
                  <c:v>-1.8820864197528937E-4</c:v>
                </c:pt>
                <c:pt idx="1311">
                  <c:v>-2.4692086419752929E-3</c:v>
                </c:pt>
                <c:pt idx="1312">
                  <c:v>-3.8792086419752875E-3</c:v>
                </c:pt>
                <c:pt idx="1313">
                  <c:v>-6.9902086419752936E-3</c:v>
                </c:pt>
                <c:pt idx="1314">
                  <c:v>-7.5949086419752881E-3</c:v>
                </c:pt>
                <c:pt idx="1315">
                  <c:v>-8.927808641975293E-3</c:v>
                </c:pt>
                <c:pt idx="1316">
                  <c:v>-8.2455086419752875E-3</c:v>
                </c:pt>
                <c:pt idx="1317">
                  <c:v>-6.6380086419752897E-3</c:v>
                </c:pt>
                <c:pt idx="1318">
                  <c:v>-8.7487086419752915E-3</c:v>
                </c:pt>
                <c:pt idx="1319">
                  <c:v>-9.2491086419752913E-3</c:v>
                </c:pt>
                <c:pt idx="1320">
                  <c:v>-9.0995086419752933E-3</c:v>
                </c:pt>
                <c:pt idx="1321">
                  <c:v>-9.822508641975293E-3</c:v>
                </c:pt>
                <c:pt idx="1322">
                  <c:v>-8.1392086419752891E-3</c:v>
                </c:pt>
                <c:pt idx="1323">
                  <c:v>-9.0781086419752886E-3</c:v>
                </c:pt>
                <c:pt idx="1324">
                  <c:v>-7.8799086419752869E-3</c:v>
                </c:pt>
                <c:pt idx="1325">
                  <c:v>-1.0056708641975286E-2</c:v>
                </c:pt>
                <c:pt idx="1326">
                  <c:v>-7.5740086419752873E-3</c:v>
                </c:pt>
                <c:pt idx="1327">
                  <c:v>-1.0125508641975289E-2</c:v>
                </c:pt>
                <c:pt idx="1328">
                  <c:v>-8.3542086419752873E-3</c:v>
                </c:pt>
                <c:pt idx="1329">
                  <c:v>-7.7659086419752926E-3</c:v>
                </c:pt>
                <c:pt idx="1330">
                  <c:v>-9.67870864197529E-3</c:v>
                </c:pt>
                <c:pt idx="1331">
                  <c:v>-8.7911086419752895E-3</c:v>
                </c:pt>
                <c:pt idx="1332">
                  <c:v>-7.6689086419752892E-3</c:v>
                </c:pt>
                <c:pt idx="1333">
                  <c:v>-6.7681086419752907E-3</c:v>
                </c:pt>
                <c:pt idx="1334">
                  <c:v>-7.7541086419752898E-3</c:v>
                </c:pt>
                <c:pt idx="1335">
                  <c:v>-8.6260086419752881E-3</c:v>
                </c:pt>
                <c:pt idx="1336">
                  <c:v>-7.5564086419752877E-3</c:v>
                </c:pt>
                <c:pt idx="1337">
                  <c:v>-8.0192086419752888E-3</c:v>
                </c:pt>
                <c:pt idx="1338">
                  <c:v>-8.846308641975293E-3</c:v>
                </c:pt>
                <c:pt idx="1339">
                  <c:v>-9.2721086419752866E-3</c:v>
                </c:pt>
                <c:pt idx="1340">
                  <c:v>-8.5598086419752892E-3</c:v>
                </c:pt>
                <c:pt idx="1341">
                  <c:v>-9.1762086419752871E-3</c:v>
                </c:pt>
                <c:pt idx="1342">
                  <c:v>-1.0406808641975294E-2</c:v>
                </c:pt>
                <c:pt idx="1343">
                  <c:v>-9.5614086419752893E-3</c:v>
                </c:pt>
                <c:pt idx="1344">
                  <c:v>-9.0728086419752888E-3</c:v>
                </c:pt>
                <c:pt idx="1345">
                  <c:v>-7.7589086419752873E-3</c:v>
                </c:pt>
                <c:pt idx="1346">
                  <c:v>-9.465608641975291E-3</c:v>
                </c:pt>
                <c:pt idx="1347">
                  <c:v>-8.9160086419752919E-3</c:v>
                </c:pt>
                <c:pt idx="1348">
                  <c:v>-8.0427086419752897E-3</c:v>
                </c:pt>
                <c:pt idx="1349">
                  <c:v>-8.8762086419752872E-3</c:v>
                </c:pt>
                <c:pt idx="1350">
                  <c:v>-9.7831086419752945E-3</c:v>
                </c:pt>
                <c:pt idx="1351">
                  <c:v>-1.023960864197529E-2</c:v>
                </c:pt>
                <c:pt idx="1352">
                  <c:v>-1.0449108641975293E-2</c:v>
                </c:pt>
                <c:pt idx="1353">
                  <c:v>-8.1221086419752883E-3</c:v>
                </c:pt>
                <c:pt idx="1354">
                  <c:v>-6.8029086419752922E-3</c:v>
                </c:pt>
                <c:pt idx="1355">
                  <c:v>-9.5151086419752902E-3</c:v>
                </c:pt>
                <c:pt idx="1356">
                  <c:v>-6.1087086419752933E-3</c:v>
                </c:pt>
                <c:pt idx="1357">
                  <c:v>-7.5003086419752896E-3</c:v>
                </c:pt>
                <c:pt idx="1358">
                  <c:v>-9.0690086419752888E-3</c:v>
                </c:pt>
                <c:pt idx="1359">
                  <c:v>-6.2944086419752937E-3</c:v>
                </c:pt>
                <c:pt idx="1360">
                  <c:v>-7.929408641975293E-3</c:v>
                </c:pt>
                <c:pt idx="1361">
                  <c:v>-9.3291086419752898E-3</c:v>
                </c:pt>
                <c:pt idx="1362">
                  <c:v>-1.0026408641975293E-2</c:v>
                </c:pt>
                <c:pt idx="1363">
                  <c:v>-8.5766086419752918E-3</c:v>
                </c:pt>
                <c:pt idx="1364">
                  <c:v>-8.1995086419752901E-3</c:v>
                </c:pt>
                <c:pt idx="1365">
                  <c:v>-8.5543086419752924E-3</c:v>
                </c:pt>
                <c:pt idx="1366">
                  <c:v>-1.0176808641975291E-2</c:v>
                </c:pt>
                <c:pt idx="1367">
                  <c:v>-8.3305086419752875E-3</c:v>
                </c:pt>
                <c:pt idx="1368">
                  <c:v>-8.2339086419752905E-3</c:v>
                </c:pt>
                <c:pt idx="1369">
                  <c:v>-8.9859086419752897E-3</c:v>
                </c:pt>
                <c:pt idx="1370">
                  <c:v>-8.3705086419752928E-3</c:v>
                </c:pt>
                <c:pt idx="1371">
                  <c:v>-8.1421086419752927E-3</c:v>
                </c:pt>
                <c:pt idx="1372">
                  <c:v>-6.0459086419752898E-3</c:v>
                </c:pt>
                <c:pt idx="1373">
                  <c:v>-6.3597086419752945E-3</c:v>
                </c:pt>
                <c:pt idx="1374">
                  <c:v>-6.6050086419752931E-3</c:v>
                </c:pt>
                <c:pt idx="1375">
                  <c:v>-7.3675086419752872E-3</c:v>
                </c:pt>
                <c:pt idx="1376">
                  <c:v>-7.537508641975289E-3</c:v>
                </c:pt>
                <c:pt idx="1377">
                  <c:v>-7.145208641975289E-3</c:v>
                </c:pt>
                <c:pt idx="1378">
                  <c:v>-8.5895086419752898E-3</c:v>
                </c:pt>
                <c:pt idx="1379">
                  <c:v>-7.3898086419752936E-3</c:v>
                </c:pt>
                <c:pt idx="1380">
                  <c:v>-8.7825086419752868E-3</c:v>
                </c:pt>
                <c:pt idx="1381">
                  <c:v>-9.1060086419752877E-3</c:v>
                </c:pt>
                <c:pt idx="1382">
                  <c:v>-8.3291086419752941E-3</c:v>
                </c:pt>
                <c:pt idx="1383">
                  <c:v>-6.4174086419752866E-3</c:v>
                </c:pt>
                <c:pt idx="1384">
                  <c:v>-7.1975086419752941E-3</c:v>
                </c:pt>
                <c:pt idx="1385">
                  <c:v>-7.2994086419752875E-3</c:v>
                </c:pt>
                <c:pt idx="1386">
                  <c:v>-7.0688086419752917E-3</c:v>
                </c:pt>
                <c:pt idx="1387">
                  <c:v>-7.5755086419752923E-3</c:v>
                </c:pt>
                <c:pt idx="1388">
                  <c:v>-6.3306086419752869E-3</c:v>
                </c:pt>
                <c:pt idx="1389">
                  <c:v>-5.4215086419752891E-3</c:v>
                </c:pt>
                <c:pt idx="1390">
                  <c:v>-7.862908641975289E-3</c:v>
                </c:pt>
                <c:pt idx="1391">
                  <c:v>-7.1816086419752914E-3</c:v>
                </c:pt>
                <c:pt idx="1392">
                  <c:v>-8.2150086419752917E-3</c:v>
                </c:pt>
                <c:pt idx="1393">
                  <c:v>-6.2642086419752926E-3</c:v>
                </c:pt>
                <c:pt idx="1394">
                  <c:v>-6.5870086419752925E-3</c:v>
                </c:pt>
                <c:pt idx="1395">
                  <c:v>-7.4143086419752903E-3</c:v>
                </c:pt>
                <c:pt idx="1396">
                  <c:v>-7.8870086419752898E-3</c:v>
                </c:pt>
                <c:pt idx="1397">
                  <c:v>-7.6616086419752892E-3</c:v>
                </c:pt>
                <c:pt idx="1398">
                  <c:v>-7.087408641975294E-3</c:v>
                </c:pt>
                <c:pt idx="1399">
                  <c:v>-7.2200086419752924E-3</c:v>
                </c:pt>
                <c:pt idx="1400">
                  <c:v>-6.7696086419752888E-3</c:v>
                </c:pt>
                <c:pt idx="1401">
                  <c:v>-6.3366086419752894E-3</c:v>
                </c:pt>
                <c:pt idx="1402">
                  <c:v>-6.5140086419752941E-3</c:v>
                </c:pt>
                <c:pt idx="1403">
                  <c:v>-6.3727086419752936E-3</c:v>
                </c:pt>
                <c:pt idx="1404">
                  <c:v>-7.1195086419752925E-3</c:v>
                </c:pt>
                <c:pt idx="1405">
                  <c:v>-6.8191086419752897E-3</c:v>
                </c:pt>
                <c:pt idx="1406">
                  <c:v>-7.4614086419752916E-3</c:v>
                </c:pt>
                <c:pt idx="1407">
                  <c:v>-8.1341086419752934E-3</c:v>
                </c:pt>
                <c:pt idx="1408">
                  <c:v>-7.9866086419752916E-3</c:v>
                </c:pt>
                <c:pt idx="1409">
                  <c:v>-8.3160086419752904E-3</c:v>
                </c:pt>
                <c:pt idx="1410">
                  <c:v>-5.7533086419752893E-3</c:v>
                </c:pt>
                <c:pt idx="1411">
                  <c:v>-6.8499086419752907E-3</c:v>
                </c:pt>
                <c:pt idx="1412">
                  <c:v>-7.3679086419752918E-3</c:v>
                </c:pt>
                <c:pt idx="1413">
                  <c:v>-7.4590086419752885E-3</c:v>
                </c:pt>
                <c:pt idx="1414">
                  <c:v>-7.5711086419752941E-3</c:v>
                </c:pt>
                <c:pt idx="1415">
                  <c:v>-7.6750086419752894E-3</c:v>
                </c:pt>
                <c:pt idx="1416">
                  <c:v>-4.9397086419752899E-3</c:v>
                </c:pt>
                <c:pt idx="1417">
                  <c:v>-7.9457086419752933E-3</c:v>
                </c:pt>
                <c:pt idx="1418">
                  <c:v>-7.1787086419752878E-3</c:v>
                </c:pt>
                <c:pt idx="1419">
                  <c:v>-7.4096086419752887E-3</c:v>
                </c:pt>
                <c:pt idx="1420">
                  <c:v>-7.8107086419752884E-3</c:v>
                </c:pt>
                <c:pt idx="1421">
                  <c:v>-9.4947086419752882E-3</c:v>
                </c:pt>
                <c:pt idx="1422">
                  <c:v>-6.1385086419752932E-3</c:v>
                </c:pt>
                <c:pt idx="1423">
                  <c:v>-5.1777086419752885E-3</c:v>
                </c:pt>
                <c:pt idx="1424">
                  <c:v>-9.1693086419752934E-3</c:v>
                </c:pt>
                <c:pt idx="1425">
                  <c:v>-6.57310864197529E-3</c:v>
                </c:pt>
                <c:pt idx="1426">
                  <c:v>-8.2000086419752941E-3</c:v>
                </c:pt>
                <c:pt idx="1427">
                  <c:v>-6.3851086419752876E-3</c:v>
                </c:pt>
                <c:pt idx="1428">
                  <c:v>-6.4563086419752932E-3</c:v>
                </c:pt>
                <c:pt idx="1429">
                  <c:v>-6.2270086419752881E-3</c:v>
                </c:pt>
                <c:pt idx="1430">
                  <c:v>-6.6133086419752907E-3</c:v>
                </c:pt>
                <c:pt idx="1431">
                  <c:v>-7.6046086419752877E-3</c:v>
                </c:pt>
                <c:pt idx="1432">
                  <c:v>-8.467008641975287E-3</c:v>
                </c:pt>
                <c:pt idx="1433">
                  <c:v>-7.531708641975287E-3</c:v>
                </c:pt>
                <c:pt idx="1434">
                  <c:v>-6.7122086419752897E-3</c:v>
                </c:pt>
                <c:pt idx="1435">
                  <c:v>-6.8976086419752919E-3</c:v>
                </c:pt>
                <c:pt idx="1436">
                  <c:v>-6.8104086419752893E-3</c:v>
                </c:pt>
                <c:pt idx="1437">
                  <c:v>-6.4055086419752931E-3</c:v>
                </c:pt>
                <c:pt idx="1438">
                  <c:v>-6.0776086419752871E-3</c:v>
                </c:pt>
                <c:pt idx="1439">
                  <c:v>-6.2814086419752876E-3</c:v>
                </c:pt>
                <c:pt idx="1440">
                  <c:v>-7.378308641975289E-3</c:v>
                </c:pt>
                <c:pt idx="1441">
                  <c:v>-4.3101086419752872E-3</c:v>
                </c:pt>
                <c:pt idx="1442">
                  <c:v>-7.092708641975292E-3</c:v>
                </c:pt>
                <c:pt idx="1443">
                  <c:v>-5.807308641975293E-3</c:v>
                </c:pt>
                <c:pt idx="1444">
                  <c:v>-8.005408641975291E-3</c:v>
                </c:pt>
                <c:pt idx="1445">
                  <c:v>-7.0119086419752914E-3</c:v>
                </c:pt>
                <c:pt idx="1446">
                  <c:v>-6.1087086419752898E-3</c:v>
                </c:pt>
                <c:pt idx="1447">
                  <c:v>-6.9166086419752901E-3</c:v>
                </c:pt>
                <c:pt idx="1448">
                  <c:v>-8.2026086419752908E-3</c:v>
                </c:pt>
                <c:pt idx="1449">
                  <c:v>-5.6400086419752908E-3</c:v>
                </c:pt>
                <c:pt idx="1450">
                  <c:v>-6.1837086419752885E-3</c:v>
                </c:pt>
                <c:pt idx="1451">
                  <c:v>-3.5913086419752886E-3</c:v>
                </c:pt>
                <c:pt idx="1452">
                  <c:v>-5.3441086419752926E-3</c:v>
                </c:pt>
                <c:pt idx="1453">
                  <c:v>-7.4621086419752909E-3</c:v>
                </c:pt>
                <c:pt idx="1454">
                  <c:v>-5.2818086419752913E-3</c:v>
                </c:pt>
                <c:pt idx="1455">
                  <c:v>-5.6832086419752875E-3</c:v>
                </c:pt>
                <c:pt idx="1456">
                  <c:v>-6.7166086419752913E-3</c:v>
                </c:pt>
                <c:pt idx="1457">
                  <c:v>-6.8861086419752891E-3</c:v>
                </c:pt>
                <c:pt idx="1458">
                  <c:v>-5.9179086419752919E-3</c:v>
                </c:pt>
                <c:pt idx="1459">
                  <c:v>-6.2926086419752905E-3</c:v>
                </c:pt>
                <c:pt idx="1460">
                  <c:v>-6.7541086419752924E-3</c:v>
                </c:pt>
                <c:pt idx="1461">
                  <c:v>-5.6101086419752914E-3</c:v>
                </c:pt>
                <c:pt idx="1462">
                  <c:v>-7.274908641975289E-3</c:v>
                </c:pt>
                <c:pt idx="1463">
                  <c:v>-5.4045086419752877E-3</c:v>
                </c:pt>
                <c:pt idx="1464">
                  <c:v>-4.7116086419752932E-3</c:v>
                </c:pt>
                <c:pt idx="1465">
                  <c:v>-4.96830864197529E-3</c:v>
                </c:pt>
                <c:pt idx="1466">
                  <c:v>-6.2500086419752885E-3</c:v>
                </c:pt>
                <c:pt idx="1467">
                  <c:v>-7.365708641975291E-3</c:v>
                </c:pt>
                <c:pt idx="1468">
                  <c:v>-5.5686086419752881E-3</c:v>
                </c:pt>
                <c:pt idx="1469">
                  <c:v>-5.3504086419752933E-3</c:v>
                </c:pt>
                <c:pt idx="1470">
                  <c:v>-4.7529086419752908E-3</c:v>
                </c:pt>
                <c:pt idx="1471">
                  <c:v>-6.4961086419752911E-3</c:v>
                </c:pt>
                <c:pt idx="1472">
                  <c:v>-3.8132086419752909E-3</c:v>
                </c:pt>
                <c:pt idx="1473">
                  <c:v>-4.0942086419752891E-3</c:v>
                </c:pt>
                <c:pt idx="1474">
                  <c:v>-4.9732086419752904E-3</c:v>
                </c:pt>
                <c:pt idx="1475">
                  <c:v>-6.5798086419752884E-3</c:v>
                </c:pt>
                <c:pt idx="1476">
                  <c:v>-6.0491086419752881E-3</c:v>
                </c:pt>
                <c:pt idx="1477">
                  <c:v>-9.9110086419752913E-3</c:v>
                </c:pt>
                <c:pt idx="1478">
                  <c:v>-7.4005086419752873E-3</c:v>
                </c:pt>
                <c:pt idx="1479">
                  <c:v>-6.6588086419752893E-3</c:v>
                </c:pt>
                <c:pt idx="1480">
                  <c:v>-5.6457086419752917E-3</c:v>
                </c:pt>
                <c:pt idx="1481">
                  <c:v>-6.1301086419752876E-3</c:v>
                </c:pt>
                <c:pt idx="1482">
                  <c:v>-6.4314086419752885E-3</c:v>
                </c:pt>
                <c:pt idx="1483">
                  <c:v>-6.0392086419752931E-3</c:v>
                </c:pt>
                <c:pt idx="1484">
                  <c:v>-4.6652086419752894E-3</c:v>
                </c:pt>
                <c:pt idx="1485">
                  <c:v>-5.3622086419752926E-3</c:v>
                </c:pt>
                <c:pt idx="1486">
                  <c:v>-5.636308641975292E-3</c:v>
                </c:pt>
                <c:pt idx="1487">
                  <c:v>-4.9892086419752874E-3</c:v>
                </c:pt>
                <c:pt idx="1488">
                  <c:v>-3.3352086419752899E-3</c:v>
                </c:pt>
                <c:pt idx="1489">
                  <c:v>-6.1452086419752899E-3</c:v>
                </c:pt>
                <c:pt idx="1490">
                  <c:v>-5.0532086419752924E-3</c:v>
                </c:pt>
                <c:pt idx="1491">
                  <c:v>-6.2952086419752872E-3</c:v>
                </c:pt>
                <c:pt idx="1492">
                  <c:v>-5.5797086419752898E-3</c:v>
                </c:pt>
                <c:pt idx="1493">
                  <c:v>-6.0782086419752905E-3</c:v>
                </c:pt>
                <c:pt idx="1494">
                  <c:v>-4.9112086419752909E-3</c:v>
                </c:pt>
                <c:pt idx="1495">
                  <c:v>-2.908208641975293E-3</c:v>
                </c:pt>
                <c:pt idx="1496">
                  <c:v>-3.8702086419752941E-3</c:v>
                </c:pt>
                <c:pt idx="1497">
                  <c:v>-5.6332086419752896E-3</c:v>
                </c:pt>
                <c:pt idx="1498">
                  <c:v>-5.6432086419752909E-3</c:v>
                </c:pt>
                <c:pt idx="1499">
                  <c:v>-5.7192086419752923E-3</c:v>
                </c:pt>
                <c:pt idx="1500">
                  <c:v>-5.1572086419752923E-3</c:v>
                </c:pt>
                <c:pt idx="1501">
                  <c:v>-6.0945086419752874E-3</c:v>
                </c:pt>
                <c:pt idx="1502">
                  <c:v>-4.502208641975293E-3</c:v>
                </c:pt>
                <c:pt idx="1503">
                  <c:v>-6.4062086419752889E-3</c:v>
                </c:pt>
                <c:pt idx="1504">
                  <c:v>-6.0182086419752878E-3</c:v>
                </c:pt>
                <c:pt idx="1505">
                  <c:v>-4.5792086419752902E-3</c:v>
                </c:pt>
                <c:pt idx="1506">
                  <c:v>-5.148208641975292E-3</c:v>
                </c:pt>
                <c:pt idx="1507">
                  <c:v>-6.1952086419752878E-3</c:v>
                </c:pt>
                <c:pt idx="1508">
                  <c:v>-4.1726086419752902E-3</c:v>
                </c:pt>
                <c:pt idx="1509">
                  <c:v>-5.2632086419752873E-3</c:v>
                </c:pt>
                <c:pt idx="1510">
                  <c:v>-4.033208641975294E-3</c:v>
                </c:pt>
                <c:pt idx="1511">
                  <c:v>-4.6192086419752885E-3</c:v>
                </c:pt>
                <c:pt idx="1512">
                  <c:v>-3.6102086419752908E-3</c:v>
                </c:pt>
                <c:pt idx="1513">
                  <c:v>-3.4512086419752879E-3</c:v>
                </c:pt>
                <c:pt idx="1514">
                  <c:v>-6.0532086419752915E-3</c:v>
                </c:pt>
                <c:pt idx="1515">
                  <c:v>-5.4312086419752922E-3</c:v>
                </c:pt>
                <c:pt idx="1516">
                  <c:v>-3.9492086419752933E-3</c:v>
                </c:pt>
                <c:pt idx="1517">
                  <c:v>-3.63020864197529E-3</c:v>
                </c:pt>
                <c:pt idx="1518">
                  <c:v>-3.8472086419752919E-3</c:v>
                </c:pt>
                <c:pt idx="1519">
                  <c:v>-4.0752086419752909E-3</c:v>
                </c:pt>
                <c:pt idx="1520">
                  <c:v>-4.2242086419752908E-3</c:v>
                </c:pt>
                <c:pt idx="1521">
                  <c:v>-3.9782086419752928E-3</c:v>
                </c:pt>
                <c:pt idx="1522">
                  <c:v>-2.8772086419752915E-3</c:v>
                </c:pt>
                <c:pt idx="1523">
                  <c:v>-3.4602086419752917E-3</c:v>
                </c:pt>
                <c:pt idx="1524">
                  <c:v>-4.3242086419752884E-3</c:v>
                </c:pt>
                <c:pt idx="1525">
                  <c:v>-2.7362086419752893E-3</c:v>
                </c:pt>
                <c:pt idx="1526">
                  <c:v>-2.982208641975289E-3</c:v>
                </c:pt>
                <c:pt idx="1527">
                  <c:v>-3.5892086419752871E-3</c:v>
                </c:pt>
                <c:pt idx="1528">
                  <c:v>-3.2522086419752901E-3</c:v>
                </c:pt>
                <c:pt idx="1529">
                  <c:v>-2.19920864197529E-3</c:v>
                </c:pt>
                <c:pt idx="1530">
                  <c:v>-3.3102086419752944E-3</c:v>
                </c:pt>
                <c:pt idx="1531">
                  <c:v>-4.4732086419752917E-3</c:v>
                </c:pt>
                <c:pt idx="1532">
                  <c:v>-3.6232086419752917E-3</c:v>
                </c:pt>
                <c:pt idx="1533">
                  <c:v>-4.8192086419752925E-3</c:v>
                </c:pt>
                <c:pt idx="1534">
                  <c:v>-3.4532086419752899E-3</c:v>
                </c:pt>
                <c:pt idx="1535">
                  <c:v>-3.8712086419752934E-3</c:v>
                </c:pt>
                <c:pt idx="1536">
                  <c:v>-2.1882086419752894E-3</c:v>
                </c:pt>
                <c:pt idx="1537">
                  <c:v>-4.3662086419752888E-3</c:v>
                </c:pt>
                <c:pt idx="1538">
                  <c:v>-3.2402086419752937E-3</c:v>
                </c:pt>
                <c:pt idx="1539">
                  <c:v>-2.0072086419752923E-3</c:v>
                </c:pt>
                <c:pt idx="1540">
                  <c:v>-4.4152086419752892E-3</c:v>
                </c:pt>
                <c:pt idx="1541">
                  <c:v>-3.0572086419752877E-3</c:v>
                </c:pt>
                <c:pt idx="1542">
                  <c:v>-3.7922086419752907E-3</c:v>
                </c:pt>
                <c:pt idx="1543">
                  <c:v>-3.3792086419752905E-3</c:v>
                </c:pt>
                <c:pt idx="1544">
                  <c:v>-4.05520864197529E-3</c:v>
                </c:pt>
                <c:pt idx="1545">
                  <c:v>-6.2762086419752942E-3</c:v>
                </c:pt>
                <c:pt idx="1546">
                  <c:v>-4.5842086419752917E-3</c:v>
                </c:pt>
                <c:pt idx="1547">
                  <c:v>-3.1592086419752925E-3</c:v>
                </c:pt>
                <c:pt idx="1548">
                  <c:v>-6.0402086419752907E-3</c:v>
                </c:pt>
                <c:pt idx="1549">
                  <c:v>-4.3632086419752893E-3</c:v>
                </c:pt>
                <c:pt idx="1550">
                  <c:v>-3.8792086419752909E-3</c:v>
                </c:pt>
                <c:pt idx="1551">
                  <c:v>-3.207208641975292E-3</c:v>
                </c:pt>
                <c:pt idx="1552">
                  <c:v>-4.4512086419752871E-3</c:v>
                </c:pt>
                <c:pt idx="1553">
                  <c:v>-1.3122086419752946E-3</c:v>
                </c:pt>
                <c:pt idx="1554">
                  <c:v>-2.9782086419752885E-3</c:v>
                </c:pt>
                <c:pt idx="1555">
                  <c:v>-2.2862086419752903E-3</c:v>
                </c:pt>
                <c:pt idx="1556">
                  <c:v>-1.9692086419752924E-3</c:v>
                </c:pt>
                <c:pt idx="1557">
                  <c:v>-3.6032086419752925E-3</c:v>
                </c:pt>
                <c:pt idx="1558">
                  <c:v>-4.3562086419752927E-3</c:v>
                </c:pt>
                <c:pt idx="1559">
                  <c:v>-3.7392086419752897E-3</c:v>
                </c:pt>
                <c:pt idx="1560">
                  <c:v>-2.2172086419752907E-3</c:v>
                </c:pt>
                <c:pt idx="1561">
                  <c:v>-3.541208641975286E-3</c:v>
                </c:pt>
                <c:pt idx="1562">
                  <c:v>-3.7762086419752885E-3</c:v>
                </c:pt>
                <c:pt idx="1563">
                  <c:v>-3.5502086419752915E-3</c:v>
                </c:pt>
                <c:pt idx="1564">
                  <c:v>-1.8542086419752919E-3</c:v>
                </c:pt>
                <c:pt idx="1565">
                  <c:v>-3.4742086419752884E-3</c:v>
                </c:pt>
                <c:pt idx="1566">
                  <c:v>-2.708208641975289E-3</c:v>
                </c:pt>
                <c:pt idx="1567">
                  <c:v>-1.7542086419752925E-3</c:v>
                </c:pt>
                <c:pt idx="1568">
                  <c:v>-2.7022086419752865E-3</c:v>
                </c:pt>
                <c:pt idx="1569">
                  <c:v>-3.3122086419752929E-3</c:v>
                </c:pt>
                <c:pt idx="1570">
                  <c:v>-3.3422086419752917E-3</c:v>
                </c:pt>
                <c:pt idx="1571">
                  <c:v>-1.3872086419752898E-3</c:v>
                </c:pt>
                <c:pt idx="1572">
                  <c:v>-1.8142086419752866E-3</c:v>
                </c:pt>
                <c:pt idx="1573">
                  <c:v>-1.8822086419752887E-3</c:v>
                </c:pt>
                <c:pt idx="1574">
                  <c:v>-4.6620864197528811E-4</c:v>
                </c:pt>
                <c:pt idx="1575">
                  <c:v>-4.498208641975289E-3</c:v>
                </c:pt>
                <c:pt idx="1576">
                  <c:v>-5.9120864197529169E-4</c:v>
                </c:pt>
                <c:pt idx="1577">
                  <c:v>-1.698208641975292E-3</c:v>
                </c:pt>
                <c:pt idx="1578">
                  <c:v>1.9179135802471076E-4</c:v>
                </c:pt>
                <c:pt idx="1579">
                  <c:v>-8.8220864197528781E-4</c:v>
                </c:pt>
                <c:pt idx="1580">
                  <c:v>-1.0742086419752925E-3</c:v>
                </c:pt>
                <c:pt idx="1581">
                  <c:v>-2.3972086419752868E-3</c:v>
                </c:pt>
                <c:pt idx="1582">
                  <c:v>-1.4892086419752877E-3</c:v>
                </c:pt>
                <c:pt idx="1583">
                  <c:v>-2.6702086419752892E-3</c:v>
                </c:pt>
                <c:pt idx="1584">
                  <c:v>-6.4420864197528918E-4</c:v>
                </c:pt>
                <c:pt idx="1585">
                  <c:v>-2.698208641975286E-3</c:v>
                </c:pt>
                <c:pt idx="1586">
                  <c:v>-4.105208641975288E-3</c:v>
                </c:pt>
                <c:pt idx="1587">
                  <c:v>-2.1792086419752874E-3</c:v>
                </c:pt>
                <c:pt idx="1588">
                  <c:v>-1.5012086419752928E-3</c:v>
                </c:pt>
                <c:pt idx="1589">
                  <c:v>-2.7532086419752924E-3</c:v>
                </c:pt>
                <c:pt idx="1590">
                  <c:v>-2.429208641975291E-3</c:v>
                </c:pt>
                <c:pt idx="1591">
                  <c:v>-2.6882086419752933E-3</c:v>
                </c:pt>
                <c:pt idx="1592">
                  <c:v>-3.7262086419752871E-3</c:v>
                </c:pt>
                <c:pt idx="1593">
                  <c:v>-2.8472086419752927E-3</c:v>
                </c:pt>
                <c:pt idx="1594">
                  <c:v>-2.3922086419752922E-3</c:v>
                </c:pt>
                <c:pt idx="1595">
                  <c:v>-2.3022086419752889E-3</c:v>
                </c:pt>
                <c:pt idx="1596">
                  <c:v>-3.4792086419752899E-3</c:v>
                </c:pt>
                <c:pt idx="1597">
                  <c:v>-3.5262086419752918E-3</c:v>
                </c:pt>
                <c:pt idx="1598">
                  <c:v>-4.0272086419752898E-3</c:v>
                </c:pt>
                <c:pt idx="1599">
                  <c:v>-1.6042086419752882E-3</c:v>
                </c:pt>
                <c:pt idx="1600">
                  <c:v>-3.1392086419752864E-3</c:v>
                </c:pt>
                <c:pt idx="1601">
                  <c:v>-1.7152086419752882E-3</c:v>
                </c:pt>
                <c:pt idx="1602">
                  <c:v>-3.0462086419752905E-3</c:v>
                </c:pt>
                <c:pt idx="1603">
                  <c:v>-3.6862086419752922E-3</c:v>
                </c:pt>
                <c:pt idx="1604">
                  <c:v>-2.8912086419752882E-3</c:v>
                </c:pt>
                <c:pt idx="1605">
                  <c:v>-5.4820864197528685E-4</c:v>
                </c:pt>
                <c:pt idx="1606">
                  <c:v>-3.6422086419752933E-3</c:v>
                </c:pt>
                <c:pt idx="1607">
                  <c:v>-1.5362086419752861E-3</c:v>
                </c:pt>
                <c:pt idx="1608">
                  <c:v>-1.2912086419752944E-3</c:v>
                </c:pt>
                <c:pt idx="1609">
                  <c:v>-4.5792086419752902E-3</c:v>
                </c:pt>
                <c:pt idx="1610">
                  <c:v>-2.5862086419752885E-3</c:v>
                </c:pt>
                <c:pt idx="1611">
                  <c:v>-1.523208641975294E-3</c:v>
                </c:pt>
                <c:pt idx="1612">
                  <c:v>-1.3232086419752917E-3</c:v>
                </c:pt>
                <c:pt idx="1613">
                  <c:v>-2.4312086419752896E-3</c:v>
                </c:pt>
                <c:pt idx="1614">
                  <c:v>-2.0212086419752924E-3</c:v>
                </c:pt>
                <c:pt idx="1615">
                  <c:v>-4.9872086419752906E-3</c:v>
                </c:pt>
                <c:pt idx="1616">
                  <c:v>-2.0172086419752884E-3</c:v>
                </c:pt>
                <c:pt idx="1617">
                  <c:v>-3.2352086419752922E-3</c:v>
                </c:pt>
                <c:pt idx="1618">
                  <c:v>-1.9882086419752941E-3</c:v>
                </c:pt>
                <c:pt idx="1619">
                  <c:v>-3.2362086419752932E-3</c:v>
                </c:pt>
                <c:pt idx="1620">
                  <c:v>-2.3302086419752909E-3</c:v>
                </c:pt>
                <c:pt idx="1621">
                  <c:v>-5.5632086419752889E-3</c:v>
                </c:pt>
                <c:pt idx="1622">
                  <c:v>-3.5362086419752879E-3</c:v>
                </c:pt>
                <c:pt idx="1623">
                  <c:v>-5.1072086419752874E-3</c:v>
                </c:pt>
                <c:pt idx="1624">
                  <c:v>-2.6102086419752916E-3</c:v>
                </c:pt>
                <c:pt idx="1625">
                  <c:v>-2.3462086419752878E-3</c:v>
                </c:pt>
                <c:pt idx="1626">
                  <c:v>-2.5932086419752885E-3</c:v>
                </c:pt>
                <c:pt idx="1627">
                  <c:v>-2.7022086419752865E-3</c:v>
                </c:pt>
                <c:pt idx="1628">
                  <c:v>-4.6252086419752945E-3</c:v>
                </c:pt>
                <c:pt idx="1629">
                  <c:v>-4.4972086419752897E-3</c:v>
                </c:pt>
                <c:pt idx="1630">
                  <c:v>-1.7342086419752899E-3</c:v>
                </c:pt>
                <c:pt idx="1631">
                  <c:v>-1.6752086419752933E-3</c:v>
                </c:pt>
                <c:pt idx="1632">
                  <c:v>-4.5102086419752871E-3</c:v>
                </c:pt>
                <c:pt idx="1633">
                  <c:v>-1.9132086419752885E-3</c:v>
                </c:pt>
                <c:pt idx="1634">
                  <c:v>-3.6420864197529018E-4</c:v>
                </c:pt>
                <c:pt idx="1635">
                  <c:v>-3.1962086419752879E-3</c:v>
                </c:pt>
                <c:pt idx="1636">
                  <c:v>-1.3532086419752905E-3</c:v>
                </c:pt>
                <c:pt idx="1637">
                  <c:v>-2.1382086419752932E-3</c:v>
                </c:pt>
                <c:pt idx="1638">
                  <c:v>-4.4020864197528639E-4</c:v>
                </c:pt>
                <c:pt idx="1639">
                  <c:v>-1.1672086419752883E-3</c:v>
                </c:pt>
                <c:pt idx="1640">
                  <c:v>-1.750208641975292E-3</c:v>
                </c:pt>
                <c:pt idx="1641">
                  <c:v>-1.3032086419752925E-3</c:v>
                </c:pt>
                <c:pt idx="1642">
                  <c:v>-1.4662086419752925E-3</c:v>
                </c:pt>
                <c:pt idx="1643">
                  <c:v>-1.306208641975292E-3</c:v>
                </c:pt>
                <c:pt idx="1644">
                  <c:v>-6.2208641975293466E-5</c:v>
                </c:pt>
                <c:pt idx="1645">
                  <c:v>-2.9002086419752902E-3</c:v>
                </c:pt>
                <c:pt idx="1646">
                  <c:v>-1.5732086419752885E-3</c:v>
                </c:pt>
                <c:pt idx="1647">
                  <c:v>-1.6602086419752922E-3</c:v>
                </c:pt>
                <c:pt idx="1648">
                  <c:v>1.0479135802471395E-4</c:v>
                </c:pt>
                <c:pt idx="1649">
                  <c:v>-4.4322086419752906E-3</c:v>
                </c:pt>
                <c:pt idx="1650">
                  <c:v>-2.1982086419752925E-3</c:v>
                </c:pt>
                <c:pt idx="1651">
                  <c:v>-3.6672086419752906E-3</c:v>
                </c:pt>
                <c:pt idx="1652">
                  <c:v>-2.5142086419752893E-3</c:v>
                </c:pt>
                <c:pt idx="1653">
                  <c:v>-1.0602086419752924E-3</c:v>
                </c:pt>
                <c:pt idx="1654">
                  <c:v>-3.0292086419752909E-3</c:v>
                </c:pt>
                <c:pt idx="1655">
                  <c:v>-2.5542086419752877E-3</c:v>
                </c:pt>
                <c:pt idx="1656">
                  <c:v>-3.1642086419752871E-3</c:v>
                </c:pt>
                <c:pt idx="1657">
                  <c:v>-3.6522086419752929E-3</c:v>
                </c:pt>
                <c:pt idx="1658">
                  <c:v>-1.3382086419752894E-3</c:v>
                </c:pt>
                <c:pt idx="1659">
                  <c:v>-3.3920864197528947E-4</c:v>
                </c:pt>
                <c:pt idx="1660">
                  <c:v>-3.0532086419752906E-3</c:v>
                </c:pt>
                <c:pt idx="1661">
                  <c:v>-3.9732086419752895E-3</c:v>
                </c:pt>
                <c:pt idx="1662">
                  <c:v>-4.0922086419752871E-3</c:v>
                </c:pt>
                <c:pt idx="1663">
                  <c:v>-2.1842086419752854E-3</c:v>
                </c:pt>
                <c:pt idx="1664">
                  <c:v>-1.1722086419752933E-3</c:v>
                </c:pt>
                <c:pt idx="1665">
                  <c:v>-3.1672086419752919E-3</c:v>
                </c:pt>
                <c:pt idx="1666">
                  <c:v>-3.2282086419752921E-3</c:v>
                </c:pt>
                <c:pt idx="1667">
                  <c:v>-3.8962086419752923E-3</c:v>
                </c:pt>
                <c:pt idx="1668">
                  <c:v>-1.9082086419752904E-3</c:v>
                </c:pt>
                <c:pt idx="1669">
                  <c:v>-1.8352086419752903E-3</c:v>
                </c:pt>
                <c:pt idx="1670">
                  <c:v>-6.4220864197529412E-4</c:v>
                </c:pt>
                <c:pt idx="1671">
                  <c:v>-2.424208641975293E-3</c:v>
                </c:pt>
                <c:pt idx="1672">
                  <c:v>-1.1582086419752863E-3</c:v>
                </c:pt>
                <c:pt idx="1673">
                  <c:v>-1.7042086419752911E-3</c:v>
                </c:pt>
                <c:pt idx="1674">
                  <c:v>-2.227208641975292E-3</c:v>
                </c:pt>
                <c:pt idx="1675">
                  <c:v>-9.932086419752878E-4</c:v>
                </c:pt>
                <c:pt idx="1676">
                  <c:v>-1.9922086419752912E-3</c:v>
                </c:pt>
                <c:pt idx="1677">
                  <c:v>-3.3942086419752916E-3</c:v>
                </c:pt>
                <c:pt idx="1678">
                  <c:v>-1.466208641975289E-3</c:v>
                </c:pt>
                <c:pt idx="1679">
                  <c:v>-2.8612086419752946E-3</c:v>
                </c:pt>
                <c:pt idx="1680">
                  <c:v>-1.2072086419752867E-3</c:v>
                </c:pt>
                <c:pt idx="1681">
                  <c:v>-2.1562086419752921E-3</c:v>
                </c:pt>
                <c:pt idx="1682">
                  <c:v>8.1791358024708299E-5</c:v>
                </c:pt>
                <c:pt idx="1683">
                  <c:v>2.6079135802471211E-4</c:v>
                </c:pt>
                <c:pt idx="1684">
                  <c:v>-1.7052086419752904E-3</c:v>
                </c:pt>
                <c:pt idx="1685">
                  <c:v>-1.3852086419752878E-3</c:v>
                </c:pt>
                <c:pt idx="1686">
                  <c:v>-3.0112086419752885E-3</c:v>
                </c:pt>
                <c:pt idx="1687">
                  <c:v>-2.621208641975294E-3</c:v>
                </c:pt>
                <c:pt idx="1688">
                  <c:v>-2.510208641975287E-3</c:v>
                </c:pt>
                <c:pt idx="1689">
                  <c:v>-3.1012086419752883E-3</c:v>
                </c:pt>
                <c:pt idx="1690">
                  <c:v>-2.7672086419752925E-3</c:v>
                </c:pt>
                <c:pt idx="1691">
                  <c:v>-3.5382086419752899E-3</c:v>
                </c:pt>
                <c:pt idx="1692">
                  <c:v>-1.1182086419752931E-3</c:v>
                </c:pt>
                <c:pt idx="1693">
                  <c:v>1.5179135802470892E-4</c:v>
                </c:pt>
                <c:pt idx="1694">
                  <c:v>-1.3982086419752886E-3</c:v>
                </c:pt>
                <c:pt idx="1695">
                  <c:v>-2.8972086419752872E-3</c:v>
                </c:pt>
                <c:pt idx="1696">
                  <c:v>-2.5762086419752889E-3</c:v>
                </c:pt>
                <c:pt idx="1697">
                  <c:v>-2.8822086419752913E-3</c:v>
                </c:pt>
                <c:pt idx="1698">
                  <c:v>-1.7012086419752916E-3</c:v>
                </c:pt>
                <c:pt idx="1699">
                  <c:v>-5.9420864197529295E-4</c:v>
                </c:pt>
                <c:pt idx="1700">
                  <c:v>-6.9820864197528941E-4</c:v>
                </c:pt>
                <c:pt idx="1701">
                  <c:v>-1.3802086419752932E-3</c:v>
                </c:pt>
                <c:pt idx="1702">
                  <c:v>1.1417913580247067E-3</c:v>
                </c:pt>
                <c:pt idx="1703">
                  <c:v>-7.8820864197529095E-4</c:v>
                </c:pt>
                <c:pt idx="1704">
                  <c:v>9.7879135802470679E-4</c:v>
                </c:pt>
                <c:pt idx="1705">
                  <c:v>-2.2092086419752931E-3</c:v>
                </c:pt>
                <c:pt idx="1706">
                  <c:v>-2.3602086419752897E-3</c:v>
                </c:pt>
                <c:pt idx="1707">
                  <c:v>-2.1512086419752906E-3</c:v>
                </c:pt>
                <c:pt idx="1708">
                  <c:v>-2.6992086419752905E-3</c:v>
                </c:pt>
                <c:pt idx="1709">
                  <c:v>-2.9842086419752945E-3</c:v>
                </c:pt>
                <c:pt idx="1710">
                  <c:v>-1.2642086419752899E-3</c:v>
                </c:pt>
                <c:pt idx="1711">
                  <c:v>-2.3442086419752928E-3</c:v>
                </c:pt>
                <c:pt idx="1712">
                  <c:v>-1.8802086419752919E-3</c:v>
                </c:pt>
                <c:pt idx="1713">
                  <c:v>-3.5902086419752916E-3</c:v>
                </c:pt>
                <c:pt idx="1714">
                  <c:v>-9.6120864197528702E-4</c:v>
                </c:pt>
                <c:pt idx="1715">
                  <c:v>-1.6392086419752903E-3</c:v>
                </c:pt>
                <c:pt idx="1716">
                  <c:v>-2.2412086419752904E-3</c:v>
                </c:pt>
                <c:pt idx="1717">
                  <c:v>-1.5982086419752926E-3</c:v>
                </c:pt>
                <c:pt idx="1718">
                  <c:v>-3.5522086419752883E-3</c:v>
                </c:pt>
                <c:pt idx="1719">
                  <c:v>-2.3112086419752875E-3</c:v>
                </c:pt>
                <c:pt idx="1720">
                  <c:v>-2.9352086419752905E-3</c:v>
                </c:pt>
                <c:pt idx="1721">
                  <c:v>-1.3412086419752924E-3</c:v>
                </c:pt>
                <c:pt idx="1722">
                  <c:v>-4.2820864197529E-4</c:v>
                </c:pt>
                <c:pt idx="1723">
                  <c:v>-4.8208641975291608E-5</c:v>
                </c:pt>
                <c:pt idx="1724">
                  <c:v>5.0791358024706787E-5</c:v>
                </c:pt>
                <c:pt idx="1725">
                  <c:v>-2.0552086419752917E-3</c:v>
                </c:pt>
                <c:pt idx="1726">
                  <c:v>-1.4302086419752894E-3</c:v>
                </c:pt>
                <c:pt idx="1727">
                  <c:v>6.4579135802471203E-4</c:v>
                </c:pt>
                <c:pt idx="1728">
                  <c:v>-3.4472086419752891E-3</c:v>
                </c:pt>
                <c:pt idx="1729">
                  <c:v>-2.5722086419752918E-3</c:v>
                </c:pt>
                <c:pt idx="1730">
                  <c:v>-3.325208641975292E-3</c:v>
                </c:pt>
                <c:pt idx="1731">
                  <c:v>-2.8892086419752879E-3</c:v>
                </c:pt>
                <c:pt idx="1732">
                  <c:v>-1.7552086419752901E-3</c:v>
                </c:pt>
                <c:pt idx="1733">
                  <c:v>-2.1832086419752914E-3</c:v>
                </c:pt>
                <c:pt idx="1734">
                  <c:v>-1.6112086419752866E-3</c:v>
                </c:pt>
                <c:pt idx="1735">
                  <c:v>-1.074208641975289E-3</c:v>
                </c:pt>
                <c:pt idx="1736">
                  <c:v>-1.7382086419752904E-3</c:v>
                </c:pt>
                <c:pt idx="1737">
                  <c:v>4.2779135802470912E-4</c:v>
                </c:pt>
                <c:pt idx="1738">
                  <c:v>-1.7142086419752907E-3</c:v>
                </c:pt>
                <c:pt idx="1739">
                  <c:v>-9.972086419752918E-4</c:v>
                </c:pt>
                <c:pt idx="1740">
                  <c:v>-2.9892086419752873E-3</c:v>
                </c:pt>
                <c:pt idx="1741">
                  <c:v>-3.0602086419752941E-3</c:v>
                </c:pt>
                <c:pt idx="1742">
                  <c:v>-1.4882086419752884E-3</c:v>
                </c:pt>
                <c:pt idx="1743">
                  <c:v>-1.2502086419752933E-3</c:v>
                </c:pt>
                <c:pt idx="1744">
                  <c:v>-7.7920864197528888E-4</c:v>
                </c:pt>
                <c:pt idx="1745">
                  <c:v>-2.0742086419752899E-3</c:v>
                </c:pt>
                <c:pt idx="1746">
                  <c:v>-2.5672086419752937E-3</c:v>
                </c:pt>
                <c:pt idx="1747">
                  <c:v>-2.2952086419752906E-3</c:v>
                </c:pt>
                <c:pt idx="1748">
                  <c:v>-8.8120864197529201E-4</c:v>
                </c:pt>
                <c:pt idx="1749">
                  <c:v>-1.7692086419752936E-3</c:v>
                </c:pt>
                <c:pt idx="1750">
                  <c:v>-1.6592086419752912E-3</c:v>
                </c:pt>
                <c:pt idx="1751">
                  <c:v>-3.7142086419752907E-3</c:v>
                </c:pt>
                <c:pt idx="1752">
                  <c:v>2.647913580247057E-4</c:v>
                </c:pt>
                <c:pt idx="1753">
                  <c:v>-5.2920864197529213E-4</c:v>
                </c:pt>
                <c:pt idx="1754">
                  <c:v>-2.5152086419752886E-3</c:v>
                </c:pt>
                <c:pt idx="1755">
                  <c:v>6.7913580247078859E-6</c:v>
                </c:pt>
                <c:pt idx="1756">
                  <c:v>-9.512086419752909E-4</c:v>
                </c:pt>
                <c:pt idx="1757">
                  <c:v>-3.9062086419752919E-3</c:v>
                </c:pt>
                <c:pt idx="1758">
                  <c:v>3.6979135802470663E-4</c:v>
                </c:pt>
                <c:pt idx="1759">
                  <c:v>-3.3912086419752921E-3</c:v>
                </c:pt>
                <c:pt idx="1760">
                  <c:v>-1.6202086419752886E-3</c:v>
                </c:pt>
                <c:pt idx="1761">
                  <c:v>-3.9947086419752902E-3</c:v>
                </c:pt>
                <c:pt idx="1762">
                  <c:v>-4.0349086419752926E-3</c:v>
                </c:pt>
                <c:pt idx="1763">
                  <c:v>-6.3120864197529179E-4</c:v>
                </c:pt>
                <c:pt idx="1764">
                  <c:v>-1.1232086419752912E-3</c:v>
                </c:pt>
                <c:pt idx="1765">
                  <c:v>-2.2062086419752901E-3</c:v>
                </c:pt>
                <c:pt idx="1766">
                  <c:v>-1.5462086419752875E-3</c:v>
                </c:pt>
                <c:pt idx="1767">
                  <c:v>-4.8920864197529203E-4</c:v>
                </c:pt>
                <c:pt idx="1768">
                  <c:v>-3.6542086419752897E-3</c:v>
                </c:pt>
                <c:pt idx="1769">
                  <c:v>-6.2402086419752929E-3</c:v>
                </c:pt>
                <c:pt idx="1770">
                  <c:v>-4.1462086419752908E-3</c:v>
                </c:pt>
                <c:pt idx="1771">
                  <c:v>-3.6742086419752924E-3</c:v>
                </c:pt>
                <c:pt idx="1772">
                  <c:v>-8.9220864197529087E-4</c:v>
                </c:pt>
                <c:pt idx="1773">
                  <c:v>-4.330208641975291E-3</c:v>
                </c:pt>
                <c:pt idx="1774">
                  <c:v>-4.0782086419752905E-3</c:v>
                </c:pt>
                <c:pt idx="1775">
                  <c:v>-4.219208641975291E-3</c:v>
                </c:pt>
                <c:pt idx="1776">
                  <c:v>-2.1882086419752877E-3</c:v>
                </c:pt>
                <c:pt idx="1777">
                  <c:v>-4.4520864197528966E-4</c:v>
                </c:pt>
                <c:pt idx="1778">
                  <c:v>-9.3920864197529104E-4</c:v>
                </c:pt>
                <c:pt idx="1779">
                  <c:v>-5.0120864197528668E-4</c:v>
                </c:pt>
                <c:pt idx="1780">
                  <c:v>-2.1220864197529256E-4</c:v>
                </c:pt>
                <c:pt idx="1781">
                  <c:v>-2.2692086419752924E-3</c:v>
                </c:pt>
                <c:pt idx="1782">
                  <c:v>-1.0332086419752914E-3</c:v>
                </c:pt>
                <c:pt idx="1783">
                  <c:v>-1.5152086419752877E-3</c:v>
                </c:pt>
                <c:pt idx="1784">
                  <c:v>-4.3452086419752903E-3</c:v>
                </c:pt>
                <c:pt idx="1785">
                  <c:v>-6.592086419752903E-4</c:v>
                </c:pt>
                <c:pt idx="1786">
                  <c:v>-4.0820864197529255E-4</c:v>
                </c:pt>
                <c:pt idx="1787">
                  <c:v>-2.1052086419752897E-3</c:v>
                </c:pt>
                <c:pt idx="1788">
                  <c:v>-1.3042086419752935E-3</c:v>
                </c:pt>
                <c:pt idx="1789">
                  <c:v>-1.3962086419752901E-3</c:v>
                </c:pt>
                <c:pt idx="1790">
                  <c:v>-1.2262086419752884E-3</c:v>
                </c:pt>
                <c:pt idx="1791">
                  <c:v>4.2779135802470912E-4</c:v>
                </c:pt>
                <c:pt idx="1792">
                  <c:v>-1.639208641975292E-3</c:v>
                </c:pt>
                <c:pt idx="1793">
                  <c:v>8.5791358024707096E-5</c:v>
                </c:pt>
                <c:pt idx="1794">
                  <c:v>-1.3602086419752923E-3</c:v>
                </c:pt>
                <c:pt idx="1795">
                  <c:v>-9.1520864197528785E-4</c:v>
                </c:pt>
                <c:pt idx="1796">
                  <c:v>8.57913580247123E-5</c:v>
                </c:pt>
                <c:pt idx="1797">
                  <c:v>-1.9022086419752914E-3</c:v>
                </c:pt>
                <c:pt idx="1798">
                  <c:v>-1.584208641975289E-3</c:v>
                </c:pt>
                <c:pt idx="1799">
                  <c:v>-3.1882086419752903E-3</c:v>
                </c:pt>
                <c:pt idx="1800">
                  <c:v>-5.3420864197529019E-4</c:v>
                </c:pt>
                <c:pt idx="1801">
                  <c:v>-1.50208641975293E-4</c:v>
                </c:pt>
                <c:pt idx="1802">
                  <c:v>-1.6672086419752888E-3</c:v>
                </c:pt>
                <c:pt idx="1803">
                  <c:v>-1.3322086419752886E-3</c:v>
                </c:pt>
                <c:pt idx="1804">
                  <c:v>-1.6912086419752885E-3</c:v>
                </c:pt>
                <c:pt idx="1805">
                  <c:v>-2.0872086419752925E-3</c:v>
                </c:pt>
                <c:pt idx="1806">
                  <c:v>-7.4020864197529151E-4</c:v>
                </c:pt>
                <c:pt idx="1807">
                  <c:v>1.168791358024706E-3</c:v>
                </c:pt>
                <c:pt idx="1808">
                  <c:v>-3.0762086419752876E-3</c:v>
                </c:pt>
                <c:pt idx="1809">
                  <c:v>-9.7620864197529161E-4</c:v>
                </c:pt>
                <c:pt idx="1810">
                  <c:v>-1.1022086419752875E-3</c:v>
                </c:pt>
                <c:pt idx="1811">
                  <c:v>-1.0320864197529284E-4</c:v>
                </c:pt>
                <c:pt idx="1812">
                  <c:v>-2.347208641975294E-3</c:v>
                </c:pt>
                <c:pt idx="1813">
                  <c:v>-5.1820864197529327E-4</c:v>
                </c:pt>
                <c:pt idx="1814">
                  <c:v>-1.2602086419752877E-3</c:v>
                </c:pt>
                <c:pt idx="1815">
                  <c:v>-1.5872086419752903E-3</c:v>
                </c:pt>
                <c:pt idx="1816">
                  <c:v>-8.6020864197529183E-4</c:v>
                </c:pt>
                <c:pt idx="1817">
                  <c:v>-2.531208641975289E-3</c:v>
                </c:pt>
                <c:pt idx="1818">
                  <c:v>-4.6320864197529205E-4</c:v>
                </c:pt>
                <c:pt idx="1819">
                  <c:v>-8.3820864197529064E-4</c:v>
                </c:pt>
                <c:pt idx="1820">
                  <c:v>2.04879135802471E-3</c:v>
                </c:pt>
                <c:pt idx="1821">
                  <c:v>-1.29720864197529E-3</c:v>
                </c:pt>
                <c:pt idx="1822">
                  <c:v>1.4097913580247094E-3</c:v>
                </c:pt>
                <c:pt idx="1823">
                  <c:v>1.6137913580247104E-3</c:v>
                </c:pt>
                <c:pt idx="1824">
                  <c:v>2.2479135802470733E-4</c:v>
                </c:pt>
                <c:pt idx="1825">
                  <c:v>1.5857913580247119E-3</c:v>
                </c:pt>
                <c:pt idx="1826">
                  <c:v>-1.5652086419752909E-3</c:v>
                </c:pt>
                <c:pt idx="1827">
                  <c:v>-1.217208641975288E-3</c:v>
                </c:pt>
                <c:pt idx="1828">
                  <c:v>-2.922086419752893E-4</c:v>
                </c:pt>
                <c:pt idx="1829">
                  <c:v>8.1779135802470884E-4</c:v>
                </c:pt>
                <c:pt idx="1830">
                  <c:v>-3.4792086419752882E-3</c:v>
                </c:pt>
                <c:pt idx="1831">
                  <c:v>4.4179135802471098E-4</c:v>
                </c:pt>
                <c:pt idx="1832">
                  <c:v>-7.6420864197528776E-4</c:v>
                </c:pt>
                <c:pt idx="1833">
                  <c:v>-5.7120864197528903E-4</c:v>
                </c:pt>
                <c:pt idx="1834">
                  <c:v>-1.12720864197529E-3</c:v>
                </c:pt>
                <c:pt idx="1835">
                  <c:v>-1.1102086419752938E-3</c:v>
                </c:pt>
                <c:pt idx="1836">
                  <c:v>-1.4392086419752897E-3</c:v>
                </c:pt>
                <c:pt idx="1837">
                  <c:v>3.5377913580247125E-3</c:v>
                </c:pt>
                <c:pt idx="1838">
                  <c:v>4.3479135802470918E-4</c:v>
                </c:pt>
                <c:pt idx="1839">
                  <c:v>-4.9120864197528882E-4</c:v>
                </c:pt>
                <c:pt idx="1840">
                  <c:v>1.4477913580247075E-3</c:v>
                </c:pt>
                <c:pt idx="1841">
                  <c:v>-2.3962086419752927E-3</c:v>
                </c:pt>
                <c:pt idx="1842">
                  <c:v>3.4079135802470711E-4</c:v>
                </c:pt>
                <c:pt idx="1843">
                  <c:v>-4.9320864197529082E-4</c:v>
                </c:pt>
                <c:pt idx="1844">
                  <c:v>6.8791358024712645E-5</c:v>
                </c:pt>
                <c:pt idx="1845">
                  <c:v>1.8977913580247099E-3</c:v>
                </c:pt>
                <c:pt idx="1846">
                  <c:v>9.5179135802471102E-4</c:v>
                </c:pt>
                <c:pt idx="1847">
                  <c:v>-1.699208641975293E-3</c:v>
                </c:pt>
                <c:pt idx="1848">
                  <c:v>1.8157913580247077E-3</c:v>
                </c:pt>
                <c:pt idx="1849">
                  <c:v>9.4079135802470695E-4</c:v>
                </c:pt>
                <c:pt idx="1850">
                  <c:v>6.7777913580247089E-3</c:v>
                </c:pt>
                <c:pt idx="1851">
                  <c:v>1.2597913580247068E-3</c:v>
                </c:pt>
                <c:pt idx="1852">
                  <c:v>1.6657913580247104E-3</c:v>
                </c:pt>
                <c:pt idx="1853">
                  <c:v>-2.7192086419752931E-3</c:v>
                </c:pt>
                <c:pt idx="1854">
                  <c:v>3.2767913580247117E-3</c:v>
                </c:pt>
                <c:pt idx="1855">
                  <c:v>2.0617913580247144E-3</c:v>
                </c:pt>
                <c:pt idx="1856">
                  <c:v>2.4987913580247108E-3</c:v>
                </c:pt>
                <c:pt idx="1857">
                  <c:v>3.2379135802470746E-4</c:v>
                </c:pt>
                <c:pt idx="1858">
                  <c:v>9.6779135802470967E-4</c:v>
                </c:pt>
                <c:pt idx="1859">
                  <c:v>3.0237913580247085E-3</c:v>
                </c:pt>
                <c:pt idx="1860">
                  <c:v>1.5427913580247123E-3</c:v>
                </c:pt>
                <c:pt idx="1861">
                  <c:v>1.4427913580247094E-3</c:v>
                </c:pt>
                <c:pt idx="1862">
                  <c:v>1.2567913580247073E-3</c:v>
                </c:pt>
                <c:pt idx="1863">
                  <c:v>9.2879135802470883E-4</c:v>
                </c:pt>
                <c:pt idx="1864">
                  <c:v>-5.2920864197528866E-4</c:v>
                </c:pt>
                <c:pt idx="1865">
                  <c:v>1.4597913580247091E-3</c:v>
                </c:pt>
                <c:pt idx="1866">
                  <c:v>-5.5920864197529091E-4</c:v>
                </c:pt>
                <c:pt idx="1867">
                  <c:v>2.8187913580247116E-3</c:v>
                </c:pt>
                <c:pt idx="1868">
                  <c:v>2.9177913580247135E-3</c:v>
                </c:pt>
                <c:pt idx="1869">
                  <c:v>5.0177913580247112E-3</c:v>
                </c:pt>
                <c:pt idx="1870">
                  <c:v>7.0179135802471426E-4</c:v>
                </c:pt>
                <c:pt idx="1871">
                  <c:v>2.7017913580247091E-3</c:v>
                </c:pt>
                <c:pt idx="1872">
                  <c:v>9.8379135802470832E-4</c:v>
                </c:pt>
                <c:pt idx="1873">
                  <c:v>1.7657913580247098E-3</c:v>
                </c:pt>
                <c:pt idx="1874">
                  <c:v>3.6467913580247105E-3</c:v>
                </c:pt>
                <c:pt idx="1875">
                  <c:v>3.2277913580247113E-3</c:v>
                </c:pt>
                <c:pt idx="1876">
                  <c:v>4.0547913580247057E-3</c:v>
                </c:pt>
                <c:pt idx="1877">
                  <c:v>-8.4520864197528897E-4</c:v>
                </c:pt>
                <c:pt idx="1878">
                  <c:v>3.5877913580247105E-3</c:v>
                </c:pt>
                <c:pt idx="1879">
                  <c:v>1.4887913580247103E-3</c:v>
                </c:pt>
                <c:pt idx="1880">
                  <c:v>4.6787913580247122E-3</c:v>
                </c:pt>
                <c:pt idx="1881">
                  <c:v>2.5007913580247128E-3</c:v>
                </c:pt>
                <c:pt idx="1882">
                  <c:v>7.1067913580247118E-3</c:v>
                </c:pt>
                <c:pt idx="1883">
                  <c:v>5.6837913580247111E-3</c:v>
                </c:pt>
                <c:pt idx="1884">
                  <c:v>1.3857913580247079E-3</c:v>
                </c:pt>
                <c:pt idx="1885">
                  <c:v>7.9279135802470813E-4</c:v>
                </c:pt>
                <c:pt idx="1886">
                  <c:v>5.0797913580247107E-3</c:v>
                </c:pt>
                <c:pt idx="1887">
                  <c:v>4.4927913580247135E-3</c:v>
                </c:pt>
                <c:pt idx="1888">
                  <c:v>1.625791358024712E-3</c:v>
                </c:pt>
                <c:pt idx="1889">
                  <c:v>3.1579135802470987E-4</c:v>
                </c:pt>
                <c:pt idx="1890">
                  <c:v>2.3077913580247141E-3</c:v>
                </c:pt>
                <c:pt idx="1891">
                  <c:v>2.5547913580247078E-3</c:v>
                </c:pt>
                <c:pt idx="1892">
                  <c:v>-2.5692086419752888E-3</c:v>
                </c:pt>
                <c:pt idx="1893">
                  <c:v>4.6407913580247123E-3</c:v>
                </c:pt>
                <c:pt idx="1894">
                  <c:v>1.8879135802471123E-4</c:v>
                </c:pt>
                <c:pt idx="1895">
                  <c:v>2.6457913580247086E-3</c:v>
                </c:pt>
                <c:pt idx="1896">
                  <c:v>2.1447913580247072E-3</c:v>
                </c:pt>
                <c:pt idx="1897">
                  <c:v>4.8917913580247101E-3</c:v>
                </c:pt>
                <c:pt idx="1898">
                  <c:v>2.9207913580247095E-3</c:v>
                </c:pt>
                <c:pt idx="1899">
                  <c:v>-4.762086419752877E-4</c:v>
                </c:pt>
                <c:pt idx="1900">
                  <c:v>1.0127913580247096E-3</c:v>
                </c:pt>
                <c:pt idx="1901">
                  <c:v>3.25079135802471E-3</c:v>
                </c:pt>
                <c:pt idx="1902">
                  <c:v>3.7487913580247084E-3</c:v>
                </c:pt>
                <c:pt idx="1903">
                  <c:v>6.7679135802471008E-4</c:v>
                </c:pt>
                <c:pt idx="1904">
                  <c:v>2.2867913580247069E-3</c:v>
                </c:pt>
                <c:pt idx="1905">
                  <c:v>3.0127913580247113E-3</c:v>
                </c:pt>
                <c:pt idx="1906">
                  <c:v>1.1377913580247132E-3</c:v>
                </c:pt>
                <c:pt idx="1907">
                  <c:v>-2.7692086419752876E-3</c:v>
                </c:pt>
                <c:pt idx="1908">
                  <c:v>1.1577913580247123E-3</c:v>
                </c:pt>
                <c:pt idx="1909">
                  <c:v>4.8527913580247092E-3</c:v>
                </c:pt>
                <c:pt idx="1910">
                  <c:v>3.3397913580247088E-3</c:v>
                </c:pt>
                <c:pt idx="1911">
                  <c:v>6.7017913580247127E-3</c:v>
                </c:pt>
                <c:pt idx="1912">
                  <c:v>4.5107913580247107E-3</c:v>
                </c:pt>
                <c:pt idx="1913">
                  <c:v>4.2937913580247088E-3</c:v>
                </c:pt>
                <c:pt idx="1914">
                  <c:v>1.4807913580247127E-3</c:v>
                </c:pt>
                <c:pt idx="1915">
                  <c:v>5.7307913580247095E-3</c:v>
                </c:pt>
                <c:pt idx="1916">
                  <c:v>-2.4522086419752898E-3</c:v>
                </c:pt>
                <c:pt idx="1917">
                  <c:v>4.6857913580247088E-3</c:v>
                </c:pt>
                <c:pt idx="1918">
                  <c:v>9.7079135802471267E-4</c:v>
                </c:pt>
                <c:pt idx="1919">
                  <c:v>5.5307913580247108E-3</c:v>
                </c:pt>
                <c:pt idx="1920">
                  <c:v>1.4467913580247134E-3</c:v>
                </c:pt>
                <c:pt idx="1921">
                  <c:v>1.6257913580247085E-3</c:v>
                </c:pt>
                <c:pt idx="1922">
                  <c:v>4.9727913580247078E-3</c:v>
                </c:pt>
                <c:pt idx="1923">
                  <c:v>4.3617913580247109E-3</c:v>
                </c:pt>
                <c:pt idx="1924">
                  <c:v>4.992791358024707E-3</c:v>
                </c:pt>
                <c:pt idx="1925">
                  <c:v>1.1637913580247114E-3</c:v>
                </c:pt>
                <c:pt idx="1926">
                  <c:v>2.8107913580247071E-3</c:v>
                </c:pt>
                <c:pt idx="1927">
                  <c:v>5.3207913580247089E-3</c:v>
                </c:pt>
                <c:pt idx="1928">
                  <c:v>7.4927913580247092E-3</c:v>
                </c:pt>
                <c:pt idx="1929">
                  <c:v>7.8407913580247138E-3</c:v>
                </c:pt>
                <c:pt idx="1930">
                  <c:v>4.9797913580247079E-3</c:v>
                </c:pt>
                <c:pt idx="1931">
                  <c:v>3.1347913580247119E-3</c:v>
                </c:pt>
                <c:pt idx="1932">
                  <c:v>4.4047913580247122E-3</c:v>
                </c:pt>
                <c:pt idx="1933">
                  <c:v>5.0187913580247052E-3</c:v>
                </c:pt>
                <c:pt idx="1934">
                  <c:v>6.4197913580247082E-3</c:v>
                </c:pt>
                <c:pt idx="1935">
                  <c:v>7.2417913580247115E-3</c:v>
                </c:pt>
                <c:pt idx="1936">
                  <c:v>7.0647913580247079E-3</c:v>
                </c:pt>
                <c:pt idx="1937">
                  <c:v>5.8847913580247074E-3</c:v>
                </c:pt>
                <c:pt idx="1938">
                  <c:v>7.8897913580247073E-3</c:v>
                </c:pt>
                <c:pt idx="1939">
                  <c:v>6.3877913580247109E-3</c:v>
                </c:pt>
                <c:pt idx="1940">
                  <c:v>4.3587913580247113E-3</c:v>
                </c:pt>
                <c:pt idx="1941">
                  <c:v>5.8287913580247104E-3</c:v>
                </c:pt>
                <c:pt idx="1942">
                  <c:v>6.3587913580247096E-3</c:v>
                </c:pt>
                <c:pt idx="1943">
                  <c:v>2.4877913580247137E-3</c:v>
                </c:pt>
                <c:pt idx="1944">
                  <c:v>3.4167913580247095E-3</c:v>
                </c:pt>
                <c:pt idx="1945">
                  <c:v>1.9997913580247079E-3</c:v>
                </c:pt>
                <c:pt idx="1946">
                  <c:v>6.7257913580247124E-3</c:v>
                </c:pt>
                <c:pt idx="1947">
                  <c:v>2.063791358024706E-3</c:v>
                </c:pt>
                <c:pt idx="1948">
                  <c:v>5.5637913580247125E-3</c:v>
                </c:pt>
                <c:pt idx="1949">
                  <c:v>6.4977913580247099E-3</c:v>
                </c:pt>
                <c:pt idx="1950">
                  <c:v>2.3467913580247045E-3</c:v>
                </c:pt>
                <c:pt idx="1951">
                  <c:v>1.0592791358024711E-2</c:v>
                </c:pt>
                <c:pt idx="1952">
                  <c:v>4.9147913580247123E-3</c:v>
                </c:pt>
                <c:pt idx="1953">
                  <c:v>9.0879135802470964E-4</c:v>
                </c:pt>
                <c:pt idx="1954">
                  <c:v>4.654791358024709E-3</c:v>
                </c:pt>
                <c:pt idx="1955">
                  <c:v>4.1787913580247117E-3</c:v>
                </c:pt>
                <c:pt idx="1956">
                  <c:v>1.0706791358024707E-2</c:v>
                </c:pt>
                <c:pt idx="1957">
                  <c:v>4.7217913580247066E-3</c:v>
                </c:pt>
                <c:pt idx="1958">
                  <c:v>5.9297913580247143E-3</c:v>
                </c:pt>
                <c:pt idx="1959">
                  <c:v>4.264791358024711E-3</c:v>
                </c:pt>
                <c:pt idx="1960">
                  <c:v>6.4057913580247115E-3</c:v>
                </c:pt>
                <c:pt idx="1961">
                  <c:v>2.5367913580247106E-3</c:v>
                </c:pt>
                <c:pt idx="1962">
                  <c:v>5.4807913580247128E-3</c:v>
                </c:pt>
                <c:pt idx="1963">
                  <c:v>1.1047913580247114E-3</c:v>
                </c:pt>
                <c:pt idx="1964">
                  <c:v>5.557913580247105E-4</c:v>
                </c:pt>
                <c:pt idx="1965">
                  <c:v>3.8457913580247083E-3</c:v>
                </c:pt>
                <c:pt idx="1966">
                  <c:v>7.8087913580247095E-3</c:v>
                </c:pt>
                <c:pt idx="1967">
                  <c:v>6.0077913580247125E-3</c:v>
                </c:pt>
                <c:pt idx="1968">
                  <c:v>2.1479135802470947E-4</c:v>
                </c:pt>
                <c:pt idx="1969">
                  <c:v>4.2397913580247137E-3</c:v>
                </c:pt>
                <c:pt idx="1970">
                  <c:v>4.0987913580247115E-3</c:v>
                </c:pt>
                <c:pt idx="1971">
                  <c:v>-5.9620864197529322E-4</c:v>
                </c:pt>
                <c:pt idx="1972">
                  <c:v>-1.0452086419752912E-3</c:v>
                </c:pt>
                <c:pt idx="1973">
                  <c:v>3.0791358024712806E-5</c:v>
                </c:pt>
                <c:pt idx="1974">
                  <c:v>4.1067913580247091E-3</c:v>
                </c:pt>
                <c:pt idx="1975">
                  <c:v>2.1857913580247065E-3</c:v>
                </c:pt>
                <c:pt idx="1976">
                  <c:v>4.4957913580247096E-3</c:v>
                </c:pt>
                <c:pt idx="1977">
                  <c:v>2.1067913580247073E-3</c:v>
                </c:pt>
                <c:pt idx="1978">
                  <c:v>2.1097913580247103E-3</c:v>
                </c:pt>
                <c:pt idx="1979">
                  <c:v>2.5457913580247092E-3</c:v>
                </c:pt>
                <c:pt idx="1980">
                  <c:v>-1.6012086419752887E-3</c:v>
                </c:pt>
                <c:pt idx="1981">
                  <c:v>-1.2402086419752885E-3</c:v>
                </c:pt>
                <c:pt idx="1982">
                  <c:v>-1.0282086419752881E-3</c:v>
                </c:pt>
                <c:pt idx="1983">
                  <c:v>8.8417913580247122E-3</c:v>
                </c:pt>
                <c:pt idx="1984">
                  <c:v>3.1277913580247049E-3</c:v>
                </c:pt>
                <c:pt idx="1985">
                  <c:v>3.648791358024709E-3</c:v>
                </c:pt>
                <c:pt idx="1986">
                  <c:v>3.9687913580247064E-3</c:v>
                </c:pt>
                <c:pt idx="1987">
                  <c:v>1.7427913580247076E-3</c:v>
                </c:pt>
                <c:pt idx="1988">
                  <c:v>6.867913580247062E-4</c:v>
                </c:pt>
                <c:pt idx="1989">
                  <c:v>1.2827913580247055E-3</c:v>
                </c:pt>
                <c:pt idx="1990">
                  <c:v>5.4227913580247068E-3</c:v>
                </c:pt>
                <c:pt idx="1991">
                  <c:v>-2.7682086419752935E-3</c:v>
                </c:pt>
                <c:pt idx="1992">
                  <c:v>2.3077913580247106E-3</c:v>
                </c:pt>
                <c:pt idx="1993">
                  <c:v>5.7279135802470668E-4</c:v>
                </c:pt>
                <c:pt idx="1994">
                  <c:v>6.8537913580247085E-3</c:v>
                </c:pt>
                <c:pt idx="1995">
                  <c:v>5.4777913580247063E-3</c:v>
                </c:pt>
                <c:pt idx="1996">
                  <c:v>1.345679135802471E-2</c:v>
                </c:pt>
                <c:pt idx="1997">
                  <c:v>1.8577913580247081E-3</c:v>
                </c:pt>
                <c:pt idx="1998">
                  <c:v>5.4047913580247096E-3</c:v>
                </c:pt>
                <c:pt idx="1999">
                  <c:v>2.97679135802471E-3</c:v>
                </c:pt>
                <c:pt idx="2000">
                  <c:v>7.1427913580247061E-3</c:v>
                </c:pt>
                <c:pt idx="2001">
                  <c:v>3.2837913580247083E-3</c:v>
                </c:pt>
                <c:pt idx="2002">
                  <c:v>4.7507913580247113E-3</c:v>
                </c:pt>
                <c:pt idx="2003">
                  <c:v>6.7937913580247075E-3</c:v>
                </c:pt>
                <c:pt idx="2004">
                  <c:v>5.1817913580247087E-3</c:v>
                </c:pt>
                <c:pt idx="2005">
                  <c:v>4.3057913580247104E-3</c:v>
                </c:pt>
                <c:pt idx="2006">
                  <c:v>5.334791358024709E-3</c:v>
                </c:pt>
                <c:pt idx="2007">
                  <c:v>9.2427913580247108E-3</c:v>
                </c:pt>
                <c:pt idx="2008">
                  <c:v>2.0057913580247104E-3</c:v>
                </c:pt>
                <c:pt idx="2009">
                  <c:v>5.275791358024709E-3</c:v>
                </c:pt>
                <c:pt idx="2010">
                  <c:v>4.3307913580247076E-3</c:v>
                </c:pt>
                <c:pt idx="2011">
                  <c:v>6.9357913580247073E-3</c:v>
                </c:pt>
                <c:pt idx="2012">
                  <c:v>-1.6002086419752912E-3</c:v>
                </c:pt>
                <c:pt idx="2013">
                  <c:v>6.6547913580247108E-3</c:v>
                </c:pt>
                <c:pt idx="2014">
                  <c:v>3.9467913580247121E-3</c:v>
                </c:pt>
                <c:pt idx="2015">
                  <c:v>3.7797913580247151E-3</c:v>
                </c:pt>
                <c:pt idx="2016">
                  <c:v>7.9507913580247128E-3</c:v>
                </c:pt>
                <c:pt idx="2017">
                  <c:v>6.6567913580247058E-3</c:v>
                </c:pt>
                <c:pt idx="2018">
                  <c:v>7.920791358024714E-3</c:v>
                </c:pt>
                <c:pt idx="2019">
                  <c:v>5.0887913580247093E-3</c:v>
                </c:pt>
                <c:pt idx="2020">
                  <c:v>5.8327913580247144E-3</c:v>
                </c:pt>
                <c:pt idx="2021">
                  <c:v>6.0567913580247094E-3</c:v>
                </c:pt>
                <c:pt idx="2022">
                  <c:v>2.4317913580247097E-3</c:v>
                </c:pt>
                <c:pt idx="2023">
                  <c:v>1.3707913580247137E-3</c:v>
                </c:pt>
                <c:pt idx="2024">
                  <c:v>5.2547913580247088E-3</c:v>
                </c:pt>
                <c:pt idx="2025">
                  <c:v>1.2567791358024712E-2</c:v>
                </c:pt>
                <c:pt idx="2026">
                  <c:v>7.2537913580247131E-3</c:v>
                </c:pt>
                <c:pt idx="2027">
                  <c:v>6.2197913580247094E-3</c:v>
                </c:pt>
                <c:pt idx="2028">
                  <c:v>5.7127913580247089E-3</c:v>
                </c:pt>
                <c:pt idx="2029">
                  <c:v>5.046791358024709E-3</c:v>
                </c:pt>
                <c:pt idx="2030">
                  <c:v>4.3697913580247119E-3</c:v>
                </c:pt>
                <c:pt idx="2031">
                  <c:v>7.6087913580247142E-3</c:v>
                </c:pt>
                <c:pt idx="2032">
                  <c:v>4.77379135802471E-3</c:v>
                </c:pt>
                <c:pt idx="2033">
                  <c:v>6.7727913580247073E-3</c:v>
                </c:pt>
                <c:pt idx="2034">
                  <c:v>1.2166791358024707E-2</c:v>
                </c:pt>
                <c:pt idx="2035">
                  <c:v>7.5257913580247075E-3</c:v>
                </c:pt>
                <c:pt idx="2036">
                  <c:v>9.6927913580247098E-3</c:v>
                </c:pt>
                <c:pt idx="2037">
                  <c:v>1.3769791358024714E-2</c:v>
                </c:pt>
                <c:pt idx="2038">
                  <c:v>6.7557913580247077E-3</c:v>
                </c:pt>
                <c:pt idx="2039">
                  <c:v>2.5467913580247137E-3</c:v>
                </c:pt>
                <c:pt idx="2040">
                  <c:v>1.1634791358024709E-2</c:v>
                </c:pt>
                <c:pt idx="2041">
                  <c:v>8.7257913580247107E-3</c:v>
                </c:pt>
                <c:pt idx="2042">
                  <c:v>4.313791358024708E-3</c:v>
                </c:pt>
                <c:pt idx="2043">
                  <c:v>1.0883791358024707E-2</c:v>
                </c:pt>
                <c:pt idx="2044">
                  <c:v>1.2632791358024708E-2</c:v>
                </c:pt>
                <c:pt idx="2045">
                  <c:v>7.1987913580247066E-3</c:v>
                </c:pt>
                <c:pt idx="2046">
                  <c:v>1.0699791358024711E-2</c:v>
                </c:pt>
                <c:pt idx="2047">
                  <c:v>3.7347913580247187E-3</c:v>
                </c:pt>
              </c:numCache>
            </c:numRef>
          </c:yVal>
          <c:smooth val="1"/>
        </c:ser>
        <c:ser>
          <c:idx val="4"/>
          <c:order val="4"/>
          <c:tx>
            <c:strRef>
              <c:f>'every 5'!$AB$1</c:f>
              <c:strCache>
                <c:ptCount val="1"/>
                <c:pt idx="0">
                  <c:v>400</c:v>
                </c:pt>
              </c:strCache>
            </c:strRef>
          </c:tx>
          <c:marker>
            <c:symbol val="none"/>
          </c:marker>
          <c:xVal>
            <c:numRef>
              <c:f>'every 5'!$W$2:$W$2049</c:f>
              <c:numCache>
                <c:formatCode>General</c:formatCode>
                <c:ptCount val="2048"/>
                <c:pt idx="0">
                  <c:v>190.96</c:v>
                </c:pt>
                <c:pt idx="1">
                  <c:v>191.33</c:v>
                </c:pt>
                <c:pt idx="2">
                  <c:v>191.71</c:v>
                </c:pt>
                <c:pt idx="3">
                  <c:v>192.09</c:v>
                </c:pt>
                <c:pt idx="4">
                  <c:v>192.47</c:v>
                </c:pt>
                <c:pt idx="5">
                  <c:v>192.84</c:v>
                </c:pt>
                <c:pt idx="6">
                  <c:v>193.22</c:v>
                </c:pt>
                <c:pt idx="7">
                  <c:v>193.6</c:v>
                </c:pt>
                <c:pt idx="8">
                  <c:v>193.98</c:v>
                </c:pt>
                <c:pt idx="9">
                  <c:v>194.35</c:v>
                </c:pt>
                <c:pt idx="10">
                  <c:v>194.73</c:v>
                </c:pt>
                <c:pt idx="11">
                  <c:v>195.11</c:v>
                </c:pt>
                <c:pt idx="12">
                  <c:v>195.48</c:v>
                </c:pt>
                <c:pt idx="13">
                  <c:v>195.86</c:v>
                </c:pt>
                <c:pt idx="14">
                  <c:v>196.24</c:v>
                </c:pt>
                <c:pt idx="15">
                  <c:v>196.61</c:v>
                </c:pt>
                <c:pt idx="16">
                  <c:v>196.99</c:v>
                </c:pt>
                <c:pt idx="17">
                  <c:v>197.37</c:v>
                </c:pt>
                <c:pt idx="18">
                  <c:v>197.75</c:v>
                </c:pt>
                <c:pt idx="19">
                  <c:v>198.12</c:v>
                </c:pt>
                <c:pt idx="20">
                  <c:v>198.5</c:v>
                </c:pt>
                <c:pt idx="21">
                  <c:v>198.88</c:v>
                </c:pt>
                <c:pt idx="22">
                  <c:v>199.25</c:v>
                </c:pt>
                <c:pt idx="23">
                  <c:v>199.63</c:v>
                </c:pt>
                <c:pt idx="24">
                  <c:v>200.01</c:v>
                </c:pt>
                <c:pt idx="25">
                  <c:v>200.38</c:v>
                </c:pt>
                <c:pt idx="26">
                  <c:v>200.76</c:v>
                </c:pt>
                <c:pt idx="27">
                  <c:v>201.14</c:v>
                </c:pt>
                <c:pt idx="28">
                  <c:v>201.51</c:v>
                </c:pt>
                <c:pt idx="29">
                  <c:v>201.89</c:v>
                </c:pt>
                <c:pt idx="30">
                  <c:v>202.27</c:v>
                </c:pt>
                <c:pt idx="31">
                  <c:v>202.64</c:v>
                </c:pt>
                <c:pt idx="32">
                  <c:v>203.02</c:v>
                </c:pt>
                <c:pt idx="33">
                  <c:v>203.4</c:v>
                </c:pt>
                <c:pt idx="34">
                  <c:v>203.77</c:v>
                </c:pt>
                <c:pt idx="35">
                  <c:v>204.15</c:v>
                </c:pt>
                <c:pt idx="36">
                  <c:v>204.53</c:v>
                </c:pt>
                <c:pt idx="37">
                  <c:v>204.9</c:v>
                </c:pt>
                <c:pt idx="38">
                  <c:v>205.28</c:v>
                </c:pt>
                <c:pt idx="39">
                  <c:v>205.65</c:v>
                </c:pt>
                <c:pt idx="40">
                  <c:v>206.03</c:v>
                </c:pt>
                <c:pt idx="41">
                  <c:v>206.41</c:v>
                </c:pt>
                <c:pt idx="42">
                  <c:v>206.78</c:v>
                </c:pt>
                <c:pt idx="43">
                  <c:v>207.16</c:v>
                </c:pt>
                <c:pt idx="44">
                  <c:v>207.54</c:v>
                </c:pt>
                <c:pt idx="45">
                  <c:v>207.91</c:v>
                </c:pt>
                <c:pt idx="46">
                  <c:v>208.29</c:v>
                </c:pt>
                <c:pt idx="47">
                  <c:v>208.67</c:v>
                </c:pt>
                <c:pt idx="48">
                  <c:v>209.04</c:v>
                </c:pt>
                <c:pt idx="49">
                  <c:v>209.42</c:v>
                </c:pt>
                <c:pt idx="50">
                  <c:v>209.79</c:v>
                </c:pt>
                <c:pt idx="51">
                  <c:v>210.17</c:v>
                </c:pt>
                <c:pt idx="52">
                  <c:v>210.55</c:v>
                </c:pt>
                <c:pt idx="53">
                  <c:v>210.92</c:v>
                </c:pt>
                <c:pt idx="54">
                  <c:v>211.3</c:v>
                </c:pt>
                <c:pt idx="55">
                  <c:v>211.67</c:v>
                </c:pt>
                <c:pt idx="56">
                  <c:v>212.05</c:v>
                </c:pt>
                <c:pt idx="57">
                  <c:v>212.43</c:v>
                </c:pt>
                <c:pt idx="58">
                  <c:v>212.8</c:v>
                </c:pt>
                <c:pt idx="59">
                  <c:v>213.18</c:v>
                </c:pt>
                <c:pt idx="60">
                  <c:v>213.55</c:v>
                </c:pt>
                <c:pt idx="61">
                  <c:v>213.93</c:v>
                </c:pt>
                <c:pt idx="62">
                  <c:v>214.31</c:v>
                </c:pt>
                <c:pt idx="63">
                  <c:v>214.68</c:v>
                </c:pt>
                <c:pt idx="64">
                  <c:v>215.06</c:v>
                </c:pt>
                <c:pt idx="65">
                  <c:v>215.43</c:v>
                </c:pt>
                <c:pt idx="66">
                  <c:v>215.81</c:v>
                </c:pt>
                <c:pt idx="67">
                  <c:v>216.18</c:v>
                </c:pt>
                <c:pt idx="68">
                  <c:v>216.56</c:v>
                </c:pt>
                <c:pt idx="69">
                  <c:v>216.94</c:v>
                </c:pt>
                <c:pt idx="70">
                  <c:v>217.31</c:v>
                </c:pt>
                <c:pt idx="71">
                  <c:v>217.69</c:v>
                </c:pt>
                <c:pt idx="72">
                  <c:v>218.06</c:v>
                </c:pt>
                <c:pt idx="73">
                  <c:v>218.44</c:v>
                </c:pt>
                <c:pt idx="74">
                  <c:v>218.81</c:v>
                </c:pt>
                <c:pt idx="75">
                  <c:v>219.19</c:v>
                </c:pt>
                <c:pt idx="76">
                  <c:v>219.56</c:v>
                </c:pt>
                <c:pt idx="77">
                  <c:v>219.94</c:v>
                </c:pt>
                <c:pt idx="78">
                  <c:v>220.32</c:v>
                </c:pt>
                <c:pt idx="79">
                  <c:v>220.69</c:v>
                </c:pt>
                <c:pt idx="80">
                  <c:v>221.07</c:v>
                </c:pt>
                <c:pt idx="81">
                  <c:v>221.44</c:v>
                </c:pt>
                <c:pt idx="82">
                  <c:v>221.82</c:v>
                </c:pt>
                <c:pt idx="83">
                  <c:v>222.19</c:v>
                </c:pt>
                <c:pt idx="84">
                  <c:v>222.57</c:v>
                </c:pt>
                <c:pt idx="85">
                  <c:v>222.94</c:v>
                </c:pt>
                <c:pt idx="86">
                  <c:v>223.32</c:v>
                </c:pt>
                <c:pt idx="87">
                  <c:v>223.69</c:v>
                </c:pt>
                <c:pt idx="88">
                  <c:v>224.07</c:v>
                </c:pt>
                <c:pt idx="89">
                  <c:v>224.44</c:v>
                </c:pt>
                <c:pt idx="90">
                  <c:v>224.82</c:v>
                </c:pt>
                <c:pt idx="91">
                  <c:v>225.19</c:v>
                </c:pt>
                <c:pt idx="92">
                  <c:v>225.57</c:v>
                </c:pt>
                <c:pt idx="93">
                  <c:v>225.94</c:v>
                </c:pt>
                <c:pt idx="94">
                  <c:v>226.32</c:v>
                </c:pt>
                <c:pt idx="95">
                  <c:v>226.69</c:v>
                </c:pt>
                <c:pt idx="96">
                  <c:v>227.07</c:v>
                </c:pt>
                <c:pt idx="97">
                  <c:v>227.44</c:v>
                </c:pt>
                <c:pt idx="98">
                  <c:v>227.82</c:v>
                </c:pt>
                <c:pt idx="99">
                  <c:v>228.19</c:v>
                </c:pt>
                <c:pt idx="100">
                  <c:v>228.57</c:v>
                </c:pt>
                <c:pt idx="101">
                  <c:v>228.94</c:v>
                </c:pt>
                <c:pt idx="102">
                  <c:v>229.32</c:v>
                </c:pt>
                <c:pt idx="103">
                  <c:v>229.69</c:v>
                </c:pt>
                <c:pt idx="104">
                  <c:v>230.07</c:v>
                </c:pt>
                <c:pt idx="105">
                  <c:v>230.44</c:v>
                </c:pt>
                <c:pt idx="106">
                  <c:v>230.82</c:v>
                </c:pt>
                <c:pt idx="107">
                  <c:v>231.19</c:v>
                </c:pt>
                <c:pt idx="108">
                  <c:v>231.57</c:v>
                </c:pt>
                <c:pt idx="109">
                  <c:v>231.94</c:v>
                </c:pt>
                <c:pt idx="110">
                  <c:v>232.32</c:v>
                </c:pt>
                <c:pt idx="111">
                  <c:v>232.69</c:v>
                </c:pt>
                <c:pt idx="112">
                  <c:v>233.07</c:v>
                </c:pt>
                <c:pt idx="113">
                  <c:v>233.44</c:v>
                </c:pt>
                <c:pt idx="114">
                  <c:v>233.81</c:v>
                </c:pt>
                <c:pt idx="115">
                  <c:v>234.19</c:v>
                </c:pt>
                <c:pt idx="116">
                  <c:v>234.56</c:v>
                </c:pt>
                <c:pt idx="117">
                  <c:v>234.94</c:v>
                </c:pt>
                <c:pt idx="118">
                  <c:v>235.31</c:v>
                </c:pt>
                <c:pt idx="119">
                  <c:v>235.69</c:v>
                </c:pt>
                <c:pt idx="120">
                  <c:v>236.06</c:v>
                </c:pt>
                <c:pt idx="121">
                  <c:v>236.44</c:v>
                </c:pt>
                <c:pt idx="122">
                  <c:v>236.81</c:v>
                </c:pt>
                <c:pt idx="123">
                  <c:v>237.18</c:v>
                </c:pt>
                <c:pt idx="124">
                  <c:v>237.56</c:v>
                </c:pt>
                <c:pt idx="125">
                  <c:v>237.93</c:v>
                </c:pt>
                <c:pt idx="126">
                  <c:v>238.31</c:v>
                </c:pt>
                <c:pt idx="127">
                  <c:v>238.68</c:v>
                </c:pt>
                <c:pt idx="128">
                  <c:v>239.06</c:v>
                </c:pt>
                <c:pt idx="129">
                  <c:v>239.43</c:v>
                </c:pt>
                <c:pt idx="130">
                  <c:v>239.8</c:v>
                </c:pt>
                <c:pt idx="131">
                  <c:v>240.18</c:v>
                </c:pt>
                <c:pt idx="132">
                  <c:v>240.55</c:v>
                </c:pt>
                <c:pt idx="133">
                  <c:v>240.93</c:v>
                </c:pt>
                <c:pt idx="134">
                  <c:v>241.3</c:v>
                </c:pt>
                <c:pt idx="135">
                  <c:v>241.67</c:v>
                </c:pt>
                <c:pt idx="136">
                  <c:v>242.05</c:v>
                </c:pt>
                <c:pt idx="137">
                  <c:v>242.42</c:v>
                </c:pt>
                <c:pt idx="138">
                  <c:v>242.8</c:v>
                </c:pt>
                <c:pt idx="139">
                  <c:v>243.17</c:v>
                </c:pt>
                <c:pt idx="140">
                  <c:v>243.54</c:v>
                </c:pt>
                <c:pt idx="141">
                  <c:v>243.92</c:v>
                </c:pt>
                <c:pt idx="142">
                  <c:v>244.29</c:v>
                </c:pt>
                <c:pt idx="143">
                  <c:v>244.66</c:v>
                </c:pt>
                <c:pt idx="144">
                  <c:v>245.04</c:v>
                </c:pt>
                <c:pt idx="145">
                  <c:v>245.41</c:v>
                </c:pt>
                <c:pt idx="146">
                  <c:v>245.79</c:v>
                </c:pt>
                <c:pt idx="147">
                  <c:v>246.16</c:v>
                </c:pt>
                <c:pt idx="148">
                  <c:v>246.53</c:v>
                </c:pt>
                <c:pt idx="149">
                  <c:v>246.91</c:v>
                </c:pt>
                <c:pt idx="150">
                  <c:v>247.28</c:v>
                </c:pt>
                <c:pt idx="151">
                  <c:v>247.65</c:v>
                </c:pt>
                <c:pt idx="152">
                  <c:v>248.03</c:v>
                </c:pt>
                <c:pt idx="153">
                  <c:v>248.4</c:v>
                </c:pt>
                <c:pt idx="154">
                  <c:v>248.77</c:v>
                </c:pt>
                <c:pt idx="155">
                  <c:v>249.15</c:v>
                </c:pt>
                <c:pt idx="156">
                  <c:v>249.52</c:v>
                </c:pt>
                <c:pt idx="157">
                  <c:v>249.9</c:v>
                </c:pt>
                <c:pt idx="158">
                  <c:v>250.27</c:v>
                </c:pt>
                <c:pt idx="159">
                  <c:v>250.64</c:v>
                </c:pt>
                <c:pt idx="160">
                  <c:v>251.02</c:v>
                </c:pt>
                <c:pt idx="161">
                  <c:v>251.39</c:v>
                </c:pt>
                <c:pt idx="162">
                  <c:v>251.76</c:v>
                </c:pt>
                <c:pt idx="163">
                  <c:v>252.14</c:v>
                </c:pt>
                <c:pt idx="164">
                  <c:v>252.51</c:v>
                </c:pt>
                <c:pt idx="165">
                  <c:v>252.88</c:v>
                </c:pt>
                <c:pt idx="166">
                  <c:v>253.26</c:v>
                </c:pt>
                <c:pt idx="167">
                  <c:v>253.63</c:v>
                </c:pt>
                <c:pt idx="168">
                  <c:v>254</c:v>
                </c:pt>
                <c:pt idx="169">
                  <c:v>254.37</c:v>
                </c:pt>
                <c:pt idx="170">
                  <c:v>254.75</c:v>
                </c:pt>
                <c:pt idx="171">
                  <c:v>255.12</c:v>
                </c:pt>
                <c:pt idx="172">
                  <c:v>255.49</c:v>
                </c:pt>
                <c:pt idx="173">
                  <c:v>255.87</c:v>
                </c:pt>
                <c:pt idx="174">
                  <c:v>256.24</c:v>
                </c:pt>
                <c:pt idx="175">
                  <c:v>256.61</c:v>
                </c:pt>
                <c:pt idx="176">
                  <c:v>256.99</c:v>
                </c:pt>
                <c:pt idx="177">
                  <c:v>257.36</c:v>
                </c:pt>
                <c:pt idx="178">
                  <c:v>257.73</c:v>
                </c:pt>
                <c:pt idx="179">
                  <c:v>258.10000000000002</c:v>
                </c:pt>
                <c:pt idx="180">
                  <c:v>258.48</c:v>
                </c:pt>
                <c:pt idx="181">
                  <c:v>258.85000000000002</c:v>
                </c:pt>
                <c:pt idx="182">
                  <c:v>259.22000000000003</c:v>
                </c:pt>
                <c:pt idx="183">
                  <c:v>259.60000000000002</c:v>
                </c:pt>
                <c:pt idx="184">
                  <c:v>259.97000000000003</c:v>
                </c:pt>
                <c:pt idx="185">
                  <c:v>260.33999999999997</c:v>
                </c:pt>
                <c:pt idx="186">
                  <c:v>260.70999999999998</c:v>
                </c:pt>
                <c:pt idx="187">
                  <c:v>261.08999999999997</c:v>
                </c:pt>
                <c:pt idx="188">
                  <c:v>261.45999999999998</c:v>
                </c:pt>
                <c:pt idx="189">
                  <c:v>261.83</c:v>
                </c:pt>
                <c:pt idx="190">
                  <c:v>262.2</c:v>
                </c:pt>
                <c:pt idx="191">
                  <c:v>262.58</c:v>
                </c:pt>
                <c:pt idx="192">
                  <c:v>262.95</c:v>
                </c:pt>
                <c:pt idx="193">
                  <c:v>263.32</c:v>
                </c:pt>
                <c:pt idx="194">
                  <c:v>263.69</c:v>
                </c:pt>
                <c:pt idx="195">
                  <c:v>264.07</c:v>
                </c:pt>
                <c:pt idx="196">
                  <c:v>264.44</c:v>
                </c:pt>
                <c:pt idx="197">
                  <c:v>264.81</c:v>
                </c:pt>
                <c:pt idx="198">
                  <c:v>265.18</c:v>
                </c:pt>
                <c:pt idx="199">
                  <c:v>265.56</c:v>
                </c:pt>
                <c:pt idx="200">
                  <c:v>265.93</c:v>
                </c:pt>
                <c:pt idx="201">
                  <c:v>266.3</c:v>
                </c:pt>
                <c:pt idx="202">
                  <c:v>266.67</c:v>
                </c:pt>
                <c:pt idx="203">
                  <c:v>267.04000000000002</c:v>
                </c:pt>
                <c:pt idx="204">
                  <c:v>267.42</c:v>
                </c:pt>
                <c:pt idx="205">
                  <c:v>267.79000000000002</c:v>
                </c:pt>
                <c:pt idx="206">
                  <c:v>268.16000000000003</c:v>
                </c:pt>
                <c:pt idx="207">
                  <c:v>268.52999999999997</c:v>
                </c:pt>
                <c:pt idx="208">
                  <c:v>268.91000000000003</c:v>
                </c:pt>
                <c:pt idx="209">
                  <c:v>269.27999999999997</c:v>
                </c:pt>
                <c:pt idx="210">
                  <c:v>269.64999999999998</c:v>
                </c:pt>
                <c:pt idx="211">
                  <c:v>270.02</c:v>
                </c:pt>
                <c:pt idx="212">
                  <c:v>270.39</c:v>
                </c:pt>
                <c:pt idx="213">
                  <c:v>270.77</c:v>
                </c:pt>
                <c:pt idx="214">
                  <c:v>271.14</c:v>
                </c:pt>
                <c:pt idx="215">
                  <c:v>271.51</c:v>
                </c:pt>
                <c:pt idx="216">
                  <c:v>271.88</c:v>
                </c:pt>
                <c:pt idx="217">
                  <c:v>272.25</c:v>
                </c:pt>
                <c:pt idx="218">
                  <c:v>272.62</c:v>
                </c:pt>
                <c:pt idx="219">
                  <c:v>273</c:v>
                </c:pt>
                <c:pt idx="220">
                  <c:v>273.37</c:v>
                </c:pt>
                <c:pt idx="221">
                  <c:v>273.74</c:v>
                </c:pt>
                <c:pt idx="222">
                  <c:v>274.11</c:v>
                </c:pt>
                <c:pt idx="223">
                  <c:v>274.48</c:v>
                </c:pt>
                <c:pt idx="224">
                  <c:v>274.86</c:v>
                </c:pt>
                <c:pt idx="225">
                  <c:v>275.23</c:v>
                </c:pt>
                <c:pt idx="226">
                  <c:v>275.60000000000002</c:v>
                </c:pt>
                <c:pt idx="227">
                  <c:v>275.97000000000003</c:v>
                </c:pt>
                <c:pt idx="228">
                  <c:v>276.33999999999997</c:v>
                </c:pt>
                <c:pt idx="229">
                  <c:v>276.70999999999998</c:v>
                </c:pt>
                <c:pt idx="230">
                  <c:v>277.08</c:v>
                </c:pt>
                <c:pt idx="231">
                  <c:v>277.45999999999998</c:v>
                </c:pt>
                <c:pt idx="232">
                  <c:v>277.83</c:v>
                </c:pt>
                <c:pt idx="233">
                  <c:v>278.2</c:v>
                </c:pt>
                <c:pt idx="234">
                  <c:v>278.57</c:v>
                </c:pt>
                <c:pt idx="235">
                  <c:v>278.94</c:v>
                </c:pt>
                <c:pt idx="236">
                  <c:v>279.31</c:v>
                </c:pt>
                <c:pt idx="237">
                  <c:v>279.68</c:v>
                </c:pt>
                <c:pt idx="238">
                  <c:v>280.06</c:v>
                </c:pt>
                <c:pt idx="239">
                  <c:v>280.43</c:v>
                </c:pt>
                <c:pt idx="240">
                  <c:v>280.8</c:v>
                </c:pt>
                <c:pt idx="241">
                  <c:v>281.17</c:v>
                </c:pt>
                <c:pt idx="242">
                  <c:v>281.54000000000002</c:v>
                </c:pt>
                <c:pt idx="243">
                  <c:v>281.91000000000003</c:v>
                </c:pt>
                <c:pt idx="244">
                  <c:v>282.27999999999997</c:v>
                </c:pt>
                <c:pt idx="245">
                  <c:v>282.64999999999998</c:v>
                </c:pt>
                <c:pt idx="246">
                  <c:v>283.02</c:v>
                </c:pt>
                <c:pt idx="247">
                  <c:v>283.39999999999998</c:v>
                </c:pt>
                <c:pt idx="248">
                  <c:v>283.77</c:v>
                </c:pt>
                <c:pt idx="249">
                  <c:v>284.14</c:v>
                </c:pt>
                <c:pt idx="250">
                  <c:v>284.51</c:v>
                </c:pt>
                <c:pt idx="251">
                  <c:v>284.88</c:v>
                </c:pt>
                <c:pt idx="252">
                  <c:v>285.25</c:v>
                </c:pt>
                <c:pt idx="253">
                  <c:v>285.62</c:v>
                </c:pt>
                <c:pt idx="254">
                  <c:v>285.99</c:v>
                </c:pt>
                <c:pt idx="255">
                  <c:v>286.36</c:v>
                </c:pt>
                <c:pt idx="256">
                  <c:v>286.73</c:v>
                </c:pt>
                <c:pt idx="257">
                  <c:v>287.10000000000002</c:v>
                </c:pt>
                <c:pt idx="258">
                  <c:v>287.47000000000003</c:v>
                </c:pt>
                <c:pt idx="259">
                  <c:v>287.85000000000002</c:v>
                </c:pt>
                <c:pt idx="260">
                  <c:v>288.22000000000003</c:v>
                </c:pt>
                <c:pt idx="261">
                  <c:v>288.58999999999997</c:v>
                </c:pt>
                <c:pt idx="262">
                  <c:v>288.95999999999998</c:v>
                </c:pt>
                <c:pt idx="263">
                  <c:v>289.33</c:v>
                </c:pt>
                <c:pt idx="264">
                  <c:v>289.7</c:v>
                </c:pt>
                <c:pt idx="265">
                  <c:v>290.07</c:v>
                </c:pt>
                <c:pt idx="266">
                  <c:v>290.44</c:v>
                </c:pt>
                <c:pt idx="267">
                  <c:v>290.81</c:v>
                </c:pt>
                <c:pt idx="268">
                  <c:v>291.18</c:v>
                </c:pt>
                <c:pt idx="269">
                  <c:v>291.55</c:v>
                </c:pt>
                <c:pt idx="270">
                  <c:v>291.92</c:v>
                </c:pt>
                <c:pt idx="271">
                  <c:v>292.29000000000002</c:v>
                </c:pt>
                <c:pt idx="272">
                  <c:v>292.66000000000003</c:v>
                </c:pt>
                <c:pt idx="273">
                  <c:v>293.02999999999997</c:v>
                </c:pt>
                <c:pt idx="274">
                  <c:v>293.39999999999998</c:v>
                </c:pt>
                <c:pt idx="275">
                  <c:v>293.77</c:v>
                </c:pt>
                <c:pt idx="276">
                  <c:v>294.14</c:v>
                </c:pt>
                <c:pt idx="277">
                  <c:v>294.51</c:v>
                </c:pt>
                <c:pt idx="278">
                  <c:v>294.88</c:v>
                </c:pt>
                <c:pt idx="279">
                  <c:v>295.25</c:v>
                </c:pt>
                <c:pt idx="280">
                  <c:v>295.62</c:v>
                </c:pt>
                <c:pt idx="281">
                  <c:v>295.99</c:v>
                </c:pt>
                <c:pt idx="282">
                  <c:v>296.36</c:v>
                </c:pt>
                <c:pt idx="283">
                  <c:v>296.73</c:v>
                </c:pt>
                <c:pt idx="284">
                  <c:v>297.10000000000002</c:v>
                </c:pt>
                <c:pt idx="285">
                  <c:v>297.47000000000003</c:v>
                </c:pt>
                <c:pt idx="286">
                  <c:v>297.83999999999997</c:v>
                </c:pt>
                <c:pt idx="287">
                  <c:v>298.20999999999998</c:v>
                </c:pt>
                <c:pt idx="288">
                  <c:v>298.58</c:v>
                </c:pt>
                <c:pt idx="289">
                  <c:v>298.95</c:v>
                </c:pt>
                <c:pt idx="290">
                  <c:v>299.32</c:v>
                </c:pt>
                <c:pt idx="291">
                  <c:v>299.69</c:v>
                </c:pt>
                <c:pt idx="292">
                  <c:v>300.06</c:v>
                </c:pt>
                <c:pt idx="293">
                  <c:v>300.43</c:v>
                </c:pt>
                <c:pt idx="294">
                  <c:v>300.8</c:v>
                </c:pt>
                <c:pt idx="295">
                  <c:v>301.17</c:v>
                </c:pt>
                <c:pt idx="296">
                  <c:v>301.54000000000002</c:v>
                </c:pt>
                <c:pt idx="297">
                  <c:v>301.91000000000003</c:v>
                </c:pt>
                <c:pt idx="298">
                  <c:v>302.27999999999997</c:v>
                </c:pt>
                <c:pt idx="299">
                  <c:v>302.64999999999998</c:v>
                </c:pt>
                <c:pt idx="300">
                  <c:v>303.02</c:v>
                </c:pt>
                <c:pt idx="301">
                  <c:v>303.39</c:v>
                </c:pt>
                <c:pt idx="302">
                  <c:v>303.76</c:v>
                </c:pt>
                <c:pt idx="303">
                  <c:v>304.13</c:v>
                </c:pt>
                <c:pt idx="304">
                  <c:v>304.5</c:v>
                </c:pt>
                <c:pt idx="305">
                  <c:v>304.87</c:v>
                </c:pt>
                <c:pt idx="306">
                  <c:v>305.24</c:v>
                </c:pt>
                <c:pt idx="307">
                  <c:v>305.61</c:v>
                </c:pt>
                <c:pt idx="308">
                  <c:v>305.98</c:v>
                </c:pt>
                <c:pt idx="309">
                  <c:v>306.33999999999997</c:v>
                </c:pt>
                <c:pt idx="310">
                  <c:v>306.70999999999998</c:v>
                </c:pt>
                <c:pt idx="311">
                  <c:v>307.08</c:v>
                </c:pt>
                <c:pt idx="312">
                  <c:v>307.45</c:v>
                </c:pt>
                <c:pt idx="313">
                  <c:v>307.82</c:v>
                </c:pt>
                <c:pt idx="314">
                  <c:v>308.19</c:v>
                </c:pt>
                <c:pt idx="315">
                  <c:v>308.56</c:v>
                </c:pt>
                <c:pt idx="316">
                  <c:v>308.93</c:v>
                </c:pt>
                <c:pt idx="317">
                  <c:v>309.3</c:v>
                </c:pt>
                <c:pt idx="318">
                  <c:v>309.67</c:v>
                </c:pt>
                <c:pt idx="319">
                  <c:v>310.04000000000002</c:v>
                </c:pt>
                <c:pt idx="320">
                  <c:v>310.41000000000003</c:v>
                </c:pt>
                <c:pt idx="321">
                  <c:v>310.77</c:v>
                </c:pt>
                <c:pt idx="322">
                  <c:v>311.14</c:v>
                </c:pt>
                <c:pt idx="323">
                  <c:v>311.51</c:v>
                </c:pt>
                <c:pt idx="324">
                  <c:v>311.88</c:v>
                </c:pt>
                <c:pt idx="325">
                  <c:v>312.25</c:v>
                </c:pt>
                <c:pt idx="326">
                  <c:v>312.62</c:v>
                </c:pt>
                <c:pt idx="327">
                  <c:v>312.99</c:v>
                </c:pt>
                <c:pt idx="328">
                  <c:v>313.36</c:v>
                </c:pt>
                <c:pt idx="329">
                  <c:v>313.72000000000003</c:v>
                </c:pt>
                <c:pt idx="330">
                  <c:v>314.08999999999997</c:v>
                </c:pt>
                <c:pt idx="331">
                  <c:v>314.45999999999998</c:v>
                </c:pt>
                <c:pt idx="332">
                  <c:v>314.83</c:v>
                </c:pt>
                <c:pt idx="333">
                  <c:v>315.2</c:v>
                </c:pt>
                <c:pt idx="334">
                  <c:v>315.57</c:v>
                </c:pt>
                <c:pt idx="335">
                  <c:v>315.94</c:v>
                </c:pt>
                <c:pt idx="336">
                  <c:v>316.3</c:v>
                </c:pt>
                <c:pt idx="337">
                  <c:v>316.67</c:v>
                </c:pt>
                <c:pt idx="338">
                  <c:v>317.04000000000002</c:v>
                </c:pt>
                <c:pt idx="339">
                  <c:v>317.41000000000003</c:v>
                </c:pt>
                <c:pt idx="340">
                  <c:v>317.77999999999997</c:v>
                </c:pt>
                <c:pt idx="341">
                  <c:v>318.14999999999998</c:v>
                </c:pt>
                <c:pt idx="342">
                  <c:v>318.52</c:v>
                </c:pt>
                <c:pt idx="343">
                  <c:v>318.88</c:v>
                </c:pt>
                <c:pt idx="344">
                  <c:v>319.25</c:v>
                </c:pt>
                <c:pt idx="345">
                  <c:v>319.62</c:v>
                </c:pt>
                <c:pt idx="346">
                  <c:v>319.99</c:v>
                </c:pt>
                <c:pt idx="347">
                  <c:v>320.36</c:v>
                </c:pt>
                <c:pt idx="348">
                  <c:v>320.72000000000003</c:v>
                </c:pt>
                <c:pt idx="349">
                  <c:v>321.08999999999997</c:v>
                </c:pt>
                <c:pt idx="350">
                  <c:v>321.45999999999998</c:v>
                </c:pt>
                <c:pt idx="351">
                  <c:v>321.83</c:v>
                </c:pt>
                <c:pt idx="352">
                  <c:v>322.2</c:v>
                </c:pt>
                <c:pt idx="353">
                  <c:v>322.57</c:v>
                </c:pt>
                <c:pt idx="354">
                  <c:v>322.93</c:v>
                </c:pt>
                <c:pt idx="355">
                  <c:v>323.3</c:v>
                </c:pt>
                <c:pt idx="356">
                  <c:v>323.67</c:v>
                </c:pt>
                <c:pt idx="357">
                  <c:v>324.04000000000002</c:v>
                </c:pt>
                <c:pt idx="358">
                  <c:v>324.39999999999998</c:v>
                </c:pt>
                <c:pt idx="359">
                  <c:v>324.77</c:v>
                </c:pt>
                <c:pt idx="360">
                  <c:v>325.14</c:v>
                </c:pt>
                <c:pt idx="361">
                  <c:v>325.51</c:v>
                </c:pt>
                <c:pt idx="362">
                  <c:v>325.88</c:v>
                </c:pt>
                <c:pt idx="363">
                  <c:v>326.24</c:v>
                </c:pt>
                <c:pt idx="364">
                  <c:v>326.61</c:v>
                </c:pt>
                <c:pt idx="365">
                  <c:v>326.98</c:v>
                </c:pt>
                <c:pt idx="366">
                  <c:v>327.35000000000002</c:v>
                </c:pt>
                <c:pt idx="367">
                  <c:v>327.71</c:v>
                </c:pt>
                <c:pt idx="368">
                  <c:v>328.08</c:v>
                </c:pt>
                <c:pt idx="369">
                  <c:v>328.45</c:v>
                </c:pt>
                <c:pt idx="370">
                  <c:v>328.82</c:v>
                </c:pt>
                <c:pt idx="371">
                  <c:v>329.18</c:v>
                </c:pt>
                <c:pt idx="372">
                  <c:v>329.55</c:v>
                </c:pt>
                <c:pt idx="373">
                  <c:v>329.92</c:v>
                </c:pt>
                <c:pt idx="374">
                  <c:v>330.29</c:v>
                </c:pt>
                <c:pt idx="375">
                  <c:v>330.65</c:v>
                </c:pt>
                <c:pt idx="376">
                  <c:v>331.02</c:v>
                </c:pt>
                <c:pt idx="377">
                  <c:v>331.39</c:v>
                </c:pt>
                <c:pt idx="378">
                  <c:v>331.76</c:v>
                </c:pt>
                <c:pt idx="379">
                  <c:v>332.12</c:v>
                </c:pt>
                <c:pt idx="380">
                  <c:v>332.49</c:v>
                </c:pt>
                <c:pt idx="381">
                  <c:v>332.86</c:v>
                </c:pt>
                <c:pt idx="382">
                  <c:v>333.23</c:v>
                </c:pt>
                <c:pt idx="383">
                  <c:v>333.59</c:v>
                </c:pt>
                <c:pt idx="384">
                  <c:v>333.96</c:v>
                </c:pt>
                <c:pt idx="385">
                  <c:v>334.33</c:v>
                </c:pt>
                <c:pt idx="386">
                  <c:v>334.69</c:v>
                </c:pt>
                <c:pt idx="387">
                  <c:v>335.06</c:v>
                </c:pt>
                <c:pt idx="388">
                  <c:v>335.43</c:v>
                </c:pt>
                <c:pt idx="389">
                  <c:v>335.79</c:v>
                </c:pt>
                <c:pt idx="390">
                  <c:v>336.16</c:v>
                </c:pt>
                <c:pt idx="391">
                  <c:v>336.53</c:v>
                </c:pt>
                <c:pt idx="392">
                  <c:v>336.9</c:v>
                </c:pt>
                <c:pt idx="393">
                  <c:v>337.26</c:v>
                </c:pt>
                <c:pt idx="394">
                  <c:v>337.63</c:v>
                </c:pt>
                <c:pt idx="395">
                  <c:v>338</c:v>
                </c:pt>
                <c:pt idx="396">
                  <c:v>338.36</c:v>
                </c:pt>
                <c:pt idx="397">
                  <c:v>338.73</c:v>
                </c:pt>
                <c:pt idx="398">
                  <c:v>339.1</c:v>
                </c:pt>
                <c:pt idx="399">
                  <c:v>339.46</c:v>
                </c:pt>
                <c:pt idx="400">
                  <c:v>339.83</c:v>
                </c:pt>
                <c:pt idx="401">
                  <c:v>340.2</c:v>
                </c:pt>
                <c:pt idx="402">
                  <c:v>340.56</c:v>
                </c:pt>
                <c:pt idx="403">
                  <c:v>340.93</c:v>
                </c:pt>
                <c:pt idx="404">
                  <c:v>341.3</c:v>
                </c:pt>
                <c:pt idx="405">
                  <c:v>341.66</c:v>
                </c:pt>
                <c:pt idx="406">
                  <c:v>342.03</c:v>
                </c:pt>
                <c:pt idx="407">
                  <c:v>342.4</c:v>
                </c:pt>
                <c:pt idx="408">
                  <c:v>342.76</c:v>
                </c:pt>
                <c:pt idx="409">
                  <c:v>343.13</c:v>
                </c:pt>
                <c:pt idx="410">
                  <c:v>343.49</c:v>
                </c:pt>
                <c:pt idx="411">
                  <c:v>343.86</c:v>
                </c:pt>
                <c:pt idx="412">
                  <c:v>344.23</c:v>
                </c:pt>
                <c:pt idx="413">
                  <c:v>344.59</c:v>
                </c:pt>
                <c:pt idx="414">
                  <c:v>344.96</c:v>
                </c:pt>
                <c:pt idx="415">
                  <c:v>345.33</c:v>
                </c:pt>
                <c:pt idx="416">
                  <c:v>345.69</c:v>
                </c:pt>
                <c:pt idx="417">
                  <c:v>346.06</c:v>
                </c:pt>
                <c:pt idx="418">
                  <c:v>346.42</c:v>
                </c:pt>
                <c:pt idx="419">
                  <c:v>346.79</c:v>
                </c:pt>
                <c:pt idx="420">
                  <c:v>347.16</c:v>
                </c:pt>
                <c:pt idx="421">
                  <c:v>347.52</c:v>
                </c:pt>
                <c:pt idx="422">
                  <c:v>347.89</c:v>
                </c:pt>
                <c:pt idx="423">
                  <c:v>348.25</c:v>
                </c:pt>
                <c:pt idx="424">
                  <c:v>348.62</c:v>
                </c:pt>
                <c:pt idx="425">
                  <c:v>348.99</c:v>
                </c:pt>
                <c:pt idx="426">
                  <c:v>349.35</c:v>
                </c:pt>
                <c:pt idx="427">
                  <c:v>349.72</c:v>
                </c:pt>
                <c:pt idx="428">
                  <c:v>350.08</c:v>
                </c:pt>
                <c:pt idx="429">
                  <c:v>350.45</c:v>
                </c:pt>
                <c:pt idx="430">
                  <c:v>350.81</c:v>
                </c:pt>
                <c:pt idx="431">
                  <c:v>351.18</c:v>
                </c:pt>
                <c:pt idx="432">
                  <c:v>351.55</c:v>
                </c:pt>
                <c:pt idx="433">
                  <c:v>351.91</c:v>
                </c:pt>
                <c:pt idx="434">
                  <c:v>352.28</c:v>
                </c:pt>
                <c:pt idx="435">
                  <c:v>352.64</c:v>
                </c:pt>
                <c:pt idx="436">
                  <c:v>353.01</c:v>
                </c:pt>
                <c:pt idx="437">
                  <c:v>353.37</c:v>
                </c:pt>
                <c:pt idx="438">
                  <c:v>353.74</c:v>
                </c:pt>
                <c:pt idx="439">
                  <c:v>354.11</c:v>
                </c:pt>
                <c:pt idx="440">
                  <c:v>354.47</c:v>
                </c:pt>
                <c:pt idx="441">
                  <c:v>354.84</c:v>
                </c:pt>
                <c:pt idx="442">
                  <c:v>355.2</c:v>
                </c:pt>
                <c:pt idx="443">
                  <c:v>355.57</c:v>
                </c:pt>
                <c:pt idx="444">
                  <c:v>355.93</c:v>
                </c:pt>
                <c:pt idx="445">
                  <c:v>356.3</c:v>
                </c:pt>
                <c:pt idx="446">
                  <c:v>356.66</c:v>
                </c:pt>
                <c:pt idx="447">
                  <c:v>357.03</c:v>
                </c:pt>
                <c:pt idx="448">
                  <c:v>357.39</c:v>
                </c:pt>
                <c:pt idx="449">
                  <c:v>357.76</c:v>
                </c:pt>
                <c:pt idx="450">
                  <c:v>358.12</c:v>
                </c:pt>
                <c:pt idx="451">
                  <c:v>358.49</c:v>
                </c:pt>
                <c:pt idx="452">
                  <c:v>358.85</c:v>
                </c:pt>
                <c:pt idx="453">
                  <c:v>359.22</c:v>
                </c:pt>
                <c:pt idx="454">
                  <c:v>359.58</c:v>
                </c:pt>
                <c:pt idx="455">
                  <c:v>359.95</c:v>
                </c:pt>
                <c:pt idx="456">
                  <c:v>360.31</c:v>
                </c:pt>
                <c:pt idx="457">
                  <c:v>360.68</c:v>
                </c:pt>
                <c:pt idx="458">
                  <c:v>361.04</c:v>
                </c:pt>
                <c:pt idx="459">
                  <c:v>361.41</c:v>
                </c:pt>
                <c:pt idx="460">
                  <c:v>361.77</c:v>
                </c:pt>
                <c:pt idx="461">
                  <c:v>362.14</c:v>
                </c:pt>
                <c:pt idx="462">
                  <c:v>362.5</c:v>
                </c:pt>
                <c:pt idx="463">
                  <c:v>362.87</c:v>
                </c:pt>
                <c:pt idx="464">
                  <c:v>363.23</c:v>
                </c:pt>
                <c:pt idx="465">
                  <c:v>363.6</c:v>
                </c:pt>
                <c:pt idx="466">
                  <c:v>363.96</c:v>
                </c:pt>
                <c:pt idx="467">
                  <c:v>364.33</c:v>
                </c:pt>
                <c:pt idx="468">
                  <c:v>364.69</c:v>
                </c:pt>
                <c:pt idx="469">
                  <c:v>365.06</c:v>
                </c:pt>
                <c:pt idx="470">
                  <c:v>365.42</c:v>
                </c:pt>
                <c:pt idx="471">
                  <c:v>365.78</c:v>
                </c:pt>
                <c:pt idx="472">
                  <c:v>366.15</c:v>
                </c:pt>
                <c:pt idx="473">
                  <c:v>366.51</c:v>
                </c:pt>
                <c:pt idx="474">
                  <c:v>366.88</c:v>
                </c:pt>
                <c:pt idx="475">
                  <c:v>367.24</c:v>
                </c:pt>
                <c:pt idx="476">
                  <c:v>367.61</c:v>
                </c:pt>
                <c:pt idx="477">
                  <c:v>367.97</c:v>
                </c:pt>
                <c:pt idx="478">
                  <c:v>368.33</c:v>
                </c:pt>
                <c:pt idx="479">
                  <c:v>368.7</c:v>
                </c:pt>
                <c:pt idx="480">
                  <c:v>369.06</c:v>
                </c:pt>
                <c:pt idx="481">
                  <c:v>369.43</c:v>
                </c:pt>
                <c:pt idx="482">
                  <c:v>369.79</c:v>
                </c:pt>
                <c:pt idx="483">
                  <c:v>370.16</c:v>
                </c:pt>
                <c:pt idx="484">
                  <c:v>370.52</c:v>
                </c:pt>
                <c:pt idx="485">
                  <c:v>370.88</c:v>
                </c:pt>
                <c:pt idx="486">
                  <c:v>371.25</c:v>
                </c:pt>
                <c:pt idx="487">
                  <c:v>371.61</c:v>
                </c:pt>
                <c:pt idx="488">
                  <c:v>371.98</c:v>
                </c:pt>
                <c:pt idx="489">
                  <c:v>372.34</c:v>
                </c:pt>
                <c:pt idx="490">
                  <c:v>372.7</c:v>
                </c:pt>
                <c:pt idx="491">
                  <c:v>373.07</c:v>
                </c:pt>
                <c:pt idx="492">
                  <c:v>373.43</c:v>
                </c:pt>
                <c:pt idx="493">
                  <c:v>373.79</c:v>
                </c:pt>
                <c:pt idx="494">
                  <c:v>374.16</c:v>
                </c:pt>
                <c:pt idx="495">
                  <c:v>374.52</c:v>
                </c:pt>
                <c:pt idx="496">
                  <c:v>374.89</c:v>
                </c:pt>
                <c:pt idx="497">
                  <c:v>375.25</c:v>
                </c:pt>
                <c:pt idx="498">
                  <c:v>375.61</c:v>
                </c:pt>
                <c:pt idx="499">
                  <c:v>375.98</c:v>
                </c:pt>
                <c:pt idx="500">
                  <c:v>376.34</c:v>
                </c:pt>
                <c:pt idx="501">
                  <c:v>376.7</c:v>
                </c:pt>
                <c:pt idx="502">
                  <c:v>377.07</c:v>
                </c:pt>
                <c:pt idx="503">
                  <c:v>377.43</c:v>
                </c:pt>
                <c:pt idx="504">
                  <c:v>377.79</c:v>
                </c:pt>
                <c:pt idx="505">
                  <c:v>378.16</c:v>
                </c:pt>
                <c:pt idx="506">
                  <c:v>378.52</c:v>
                </c:pt>
                <c:pt idx="507">
                  <c:v>378.88</c:v>
                </c:pt>
                <c:pt idx="508">
                  <c:v>379.25</c:v>
                </c:pt>
                <c:pt idx="509">
                  <c:v>379.61</c:v>
                </c:pt>
                <c:pt idx="510">
                  <c:v>379.97</c:v>
                </c:pt>
                <c:pt idx="511">
                  <c:v>380.34</c:v>
                </c:pt>
                <c:pt idx="512">
                  <c:v>380.7</c:v>
                </c:pt>
                <c:pt idx="513">
                  <c:v>381.06</c:v>
                </c:pt>
                <c:pt idx="514">
                  <c:v>381.43</c:v>
                </c:pt>
                <c:pt idx="515">
                  <c:v>381.79</c:v>
                </c:pt>
                <c:pt idx="516">
                  <c:v>382.15</c:v>
                </c:pt>
                <c:pt idx="517">
                  <c:v>382.52</c:v>
                </c:pt>
                <c:pt idx="518">
                  <c:v>382.88</c:v>
                </c:pt>
                <c:pt idx="519">
                  <c:v>383.24</c:v>
                </c:pt>
                <c:pt idx="520">
                  <c:v>383.61</c:v>
                </c:pt>
                <c:pt idx="521">
                  <c:v>383.97</c:v>
                </c:pt>
                <c:pt idx="522">
                  <c:v>384.33</c:v>
                </c:pt>
                <c:pt idx="523">
                  <c:v>384.69</c:v>
                </c:pt>
                <c:pt idx="524">
                  <c:v>385.06</c:v>
                </c:pt>
                <c:pt idx="525">
                  <c:v>385.42</c:v>
                </c:pt>
                <c:pt idx="526">
                  <c:v>385.78</c:v>
                </c:pt>
                <c:pt idx="527">
                  <c:v>386.15</c:v>
                </c:pt>
                <c:pt idx="528">
                  <c:v>386.51</c:v>
                </c:pt>
                <c:pt idx="529">
                  <c:v>386.87</c:v>
                </c:pt>
                <c:pt idx="530">
                  <c:v>387.23</c:v>
                </c:pt>
                <c:pt idx="531">
                  <c:v>387.6</c:v>
                </c:pt>
                <c:pt idx="532">
                  <c:v>387.96</c:v>
                </c:pt>
                <c:pt idx="533">
                  <c:v>388.32</c:v>
                </c:pt>
                <c:pt idx="534">
                  <c:v>388.68</c:v>
                </c:pt>
                <c:pt idx="535">
                  <c:v>389.05</c:v>
                </c:pt>
                <c:pt idx="536">
                  <c:v>389.41</c:v>
                </c:pt>
                <c:pt idx="537">
                  <c:v>389.77</c:v>
                </c:pt>
                <c:pt idx="538">
                  <c:v>390.13</c:v>
                </c:pt>
                <c:pt idx="539">
                  <c:v>390.5</c:v>
                </c:pt>
                <c:pt idx="540">
                  <c:v>390.86</c:v>
                </c:pt>
                <c:pt idx="541">
                  <c:v>391.22</c:v>
                </c:pt>
                <c:pt idx="542">
                  <c:v>391.58</c:v>
                </c:pt>
                <c:pt idx="543">
                  <c:v>391.95</c:v>
                </c:pt>
                <c:pt idx="544">
                  <c:v>392.31</c:v>
                </c:pt>
                <c:pt idx="545">
                  <c:v>392.67</c:v>
                </c:pt>
                <c:pt idx="546">
                  <c:v>393.03</c:v>
                </c:pt>
                <c:pt idx="547">
                  <c:v>393.39</c:v>
                </c:pt>
                <c:pt idx="548">
                  <c:v>393.76</c:v>
                </c:pt>
                <c:pt idx="549">
                  <c:v>394.12</c:v>
                </c:pt>
                <c:pt idx="550">
                  <c:v>394.48</c:v>
                </c:pt>
                <c:pt idx="551">
                  <c:v>394.84</c:v>
                </c:pt>
                <c:pt idx="552">
                  <c:v>395.2</c:v>
                </c:pt>
                <c:pt idx="553">
                  <c:v>395.57</c:v>
                </c:pt>
                <c:pt idx="554">
                  <c:v>395.93</c:v>
                </c:pt>
                <c:pt idx="555">
                  <c:v>396.29</c:v>
                </c:pt>
                <c:pt idx="556">
                  <c:v>396.65</c:v>
                </c:pt>
                <c:pt idx="557">
                  <c:v>397.01</c:v>
                </c:pt>
                <c:pt idx="558">
                  <c:v>397.37</c:v>
                </c:pt>
                <c:pt idx="559">
                  <c:v>397.74</c:v>
                </c:pt>
                <c:pt idx="560">
                  <c:v>398.1</c:v>
                </c:pt>
                <c:pt idx="561">
                  <c:v>398.46</c:v>
                </c:pt>
                <c:pt idx="562">
                  <c:v>398.82</c:v>
                </c:pt>
                <c:pt idx="563">
                  <c:v>399.18</c:v>
                </c:pt>
                <c:pt idx="564">
                  <c:v>399.54</c:v>
                </c:pt>
                <c:pt idx="565">
                  <c:v>399.91</c:v>
                </c:pt>
                <c:pt idx="566">
                  <c:v>400.27</c:v>
                </c:pt>
                <c:pt idx="567">
                  <c:v>400.63</c:v>
                </c:pt>
                <c:pt idx="568">
                  <c:v>400.99</c:v>
                </c:pt>
                <c:pt idx="569">
                  <c:v>401.35</c:v>
                </c:pt>
                <c:pt idx="570">
                  <c:v>401.71</c:v>
                </c:pt>
                <c:pt idx="571">
                  <c:v>402.07</c:v>
                </c:pt>
                <c:pt idx="572">
                  <c:v>402.44</c:v>
                </c:pt>
                <c:pt idx="573">
                  <c:v>402.8</c:v>
                </c:pt>
                <c:pt idx="574">
                  <c:v>403.16</c:v>
                </c:pt>
                <c:pt idx="575">
                  <c:v>403.52</c:v>
                </c:pt>
                <c:pt idx="576">
                  <c:v>403.88</c:v>
                </c:pt>
                <c:pt idx="577">
                  <c:v>404.24</c:v>
                </c:pt>
                <c:pt idx="578">
                  <c:v>404.6</c:v>
                </c:pt>
                <c:pt idx="579">
                  <c:v>404.96</c:v>
                </c:pt>
                <c:pt idx="580">
                  <c:v>405.32</c:v>
                </c:pt>
                <c:pt idx="581">
                  <c:v>405.69</c:v>
                </c:pt>
                <c:pt idx="582">
                  <c:v>406.05</c:v>
                </c:pt>
                <c:pt idx="583">
                  <c:v>406.41</c:v>
                </c:pt>
                <c:pt idx="584">
                  <c:v>406.77</c:v>
                </c:pt>
                <c:pt idx="585">
                  <c:v>407.13</c:v>
                </c:pt>
                <c:pt idx="586">
                  <c:v>407.49</c:v>
                </c:pt>
                <c:pt idx="587">
                  <c:v>407.85</c:v>
                </c:pt>
                <c:pt idx="588">
                  <c:v>408.21</c:v>
                </c:pt>
                <c:pt idx="589">
                  <c:v>408.57</c:v>
                </c:pt>
                <c:pt idx="590">
                  <c:v>408.93</c:v>
                </c:pt>
                <c:pt idx="591">
                  <c:v>409.29</c:v>
                </c:pt>
                <c:pt idx="592">
                  <c:v>409.65</c:v>
                </c:pt>
                <c:pt idx="593">
                  <c:v>410.02</c:v>
                </c:pt>
                <c:pt idx="594">
                  <c:v>410.38</c:v>
                </c:pt>
                <c:pt idx="595">
                  <c:v>410.74</c:v>
                </c:pt>
                <c:pt idx="596">
                  <c:v>411.1</c:v>
                </c:pt>
                <c:pt idx="597">
                  <c:v>411.46</c:v>
                </c:pt>
                <c:pt idx="598">
                  <c:v>411.82</c:v>
                </c:pt>
                <c:pt idx="599">
                  <c:v>412.18</c:v>
                </c:pt>
                <c:pt idx="600">
                  <c:v>412.54</c:v>
                </c:pt>
                <c:pt idx="601">
                  <c:v>412.9</c:v>
                </c:pt>
                <c:pt idx="602">
                  <c:v>413.26</c:v>
                </c:pt>
                <c:pt idx="603">
                  <c:v>413.62</c:v>
                </c:pt>
                <c:pt idx="604">
                  <c:v>413.98</c:v>
                </c:pt>
                <c:pt idx="605">
                  <c:v>414.34</c:v>
                </c:pt>
                <c:pt idx="606">
                  <c:v>414.7</c:v>
                </c:pt>
                <c:pt idx="607">
                  <c:v>415.06</c:v>
                </c:pt>
                <c:pt idx="608">
                  <c:v>415.42</c:v>
                </c:pt>
                <c:pt idx="609">
                  <c:v>415.78</c:v>
                </c:pt>
                <c:pt idx="610">
                  <c:v>416.14</c:v>
                </c:pt>
                <c:pt idx="611">
                  <c:v>416.5</c:v>
                </c:pt>
                <c:pt idx="612">
                  <c:v>416.86</c:v>
                </c:pt>
                <c:pt idx="613">
                  <c:v>417.22</c:v>
                </c:pt>
                <c:pt idx="614">
                  <c:v>417.58</c:v>
                </c:pt>
                <c:pt idx="615">
                  <c:v>417.94</c:v>
                </c:pt>
                <c:pt idx="616">
                  <c:v>418.3</c:v>
                </c:pt>
                <c:pt idx="617">
                  <c:v>418.66</c:v>
                </c:pt>
                <c:pt idx="618">
                  <c:v>419.02</c:v>
                </c:pt>
                <c:pt idx="619">
                  <c:v>419.38</c:v>
                </c:pt>
                <c:pt idx="620">
                  <c:v>419.74</c:v>
                </c:pt>
                <c:pt idx="621">
                  <c:v>420.1</c:v>
                </c:pt>
                <c:pt idx="622">
                  <c:v>420.46</c:v>
                </c:pt>
                <c:pt idx="623">
                  <c:v>420.82</c:v>
                </c:pt>
                <c:pt idx="624">
                  <c:v>421.18</c:v>
                </c:pt>
                <c:pt idx="625">
                  <c:v>421.54</c:v>
                </c:pt>
                <c:pt idx="626">
                  <c:v>421.9</c:v>
                </c:pt>
                <c:pt idx="627">
                  <c:v>422.26</c:v>
                </c:pt>
                <c:pt idx="628">
                  <c:v>422.62</c:v>
                </c:pt>
                <c:pt idx="629">
                  <c:v>422.98</c:v>
                </c:pt>
                <c:pt idx="630">
                  <c:v>423.33</c:v>
                </c:pt>
                <c:pt idx="631">
                  <c:v>423.69</c:v>
                </c:pt>
                <c:pt idx="632">
                  <c:v>424.05</c:v>
                </c:pt>
                <c:pt idx="633">
                  <c:v>424.41</c:v>
                </c:pt>
                <c:pt idx="634">
                  <c:v>424.77</c:v>
                </c:pt>
                <c:pt idx="635">
                  <c:v>425.13</c:v>
                </c:pt>
                <c:pt idx="636">
                  <c:v>425.49</c:v>
                </c:pt>
                <c:pt idx="637">
                  <c:v>425.85</c:v>
                </c:pt>
                <c:pt idx="638">
                  <c:v>426.21</c:v>
                </c:pt>
                <c:pt idx="639">
                  <c:v>426.57</c:v>
                </c:pt>
                <c:pt idx="640">
                  <c:v>426.93</c:v>
                </c:pt>
                <c:pt idx="641">
                  <c:v>427.29</c:v>
                </c:pt>
                <c:pt idx="642">
                  <c:v>427.64</c:v>
                </c:pt>
                <c:pt idx="643">
                  <c:v>428</c:v>
                </c:pt>
                <c:pt idx="644">
                  <c:v>428.36</c:v>
                </c:pt>
                <c:pt idx="645">
                  <c:v>428.72</c:v>
                </c:pt>
                <c:pt idx="646">
                  <c:v>429.08</c:v>
                </c:pt>
                <c:pt idx="647">
                  <c:v>429.44</c:v>
                </c:pt>
                <c:pt idx="648">
                  <c:v>429.8</c:v>
                </c:pt>
                <c:pt idx="649">
                  <c:v>430.16</c:v>
                </c:pt>
                <c:pt idx="650">
                  <c:v>430.52</c:v>
                </c:pt>
                <c:pt idx="651">
                  <c:v>430.87</c:v>
                </c:pt>
                <c:pt idx="652">
                  <c:v>431.23</c:v>
                </c:pt>
                <c:pt idx="653">
                  <c:v>431.59</c:v>
                </c:pt>
                <c:pt idx="654">
                  <c:v>431.95</c:v>
                </c:pt>
                <c:pt idx="655">
                  <c:v>432.31</c:v>
                </c:pt>
                <c:pt idx="656">
                  <c:v>432.67</c:v>
                </c:pt>
                <c:pt idx="657">
                  <c:v>433.03</c:v>
                </c:pt>
                <c:pt idx="658">
                  <c:v>433.38</c:v>
                </c:pt>
                <c:pt idx="659">
                  <c:v>433.74</c:v>
                </c:pt>
                <c:pt idx="660">
                  <c:v>434.1</c:v>
                </c:pt>
                <c:pt idx="661">
                  <c:v>434.46</c:v>
                </c:pt>
                <c:pt idx="662">
                  <c:v>434.82</c:v>
                </c:pt>
                <c:pt idx="663">
                  <c:v>435.18</c:v>
                </c:pt>
                <c:pt idx="664">
                  <c:v>435.53</c:v>
                </c:pt>
                <c:pt idx="665">
                  <c:v>435.89</c:v>
                </c:pt>
                <c:pt idx="666">
                  <c:v>436.25</c:v>
                </c:pt>
                <c:pt idx="667">
                  <c:v>436.61</c:v>
                </c:pt>
                <c:pt idx="668">
                  <c:v>436.97</c:v>
                </c:pt>
                <c:pt idx="669">
                  <c:v>437.32</c:v>
                </c:pt>
                <c:pt idx="670">
                  <c:v>437.68</c:v>
                </c:pt>
                <c:pt idx="671">
                  <c:v>438.04</c:v>
                </c:pt>
                <c:pt idx="672">
                  <c:v>438.4</c:v>
                </c:pt>
                <c:pt idx="673">
                  <c:v>438.76</c:v>
                </c:pt>
                <c:pt idx="674">
                  <c:v>439.11</c:v>
                </c:pt>
                <c:pt idx="675">
                  <c:v>439.47</c:v>
                </c:pt>
                <c:pt idx="676">
                  <c:v>439.83</c:v>
                </c:pt>
                <c:pt idx="677">
                  <c:v>440.19</c:v>
                </c:pt>
                <c:pt idx="678">
                  <c:v>440.55</c:v>
                </c:pt>
                <c:pt idx="679">
                  <c:v>440.9</c:v>
                </c:pt>
                <c:pt idx="680">
                  <c:v>441.26</c:v>
                </c:pt>
                <c:pt idx="681">
                  <c:v>441.62</c:v>
                </c:pt>
                <c:pt idx="682">
                  <c:v>441.98</c:v>
                </c:pt>
                <c:pt idx="683">
                  <c:v>442.33</c:v>
                </c:pt>
                <c:pt idx="684">
                  <c:v>442.69</c:v>
                </c:pt>
                <c:pt idx="685">
                  <c:v>443.05</c:v>
                </c:pt>
                <c:pt idx="686">
                  <c:v>443.41</c:v>
                </c:pt>
                <c:pt idx="687">
                  <c:v>443.76</c:v>
                </c:pt>
                <c:pt idx="688">
                  <c:v>444.12</c:v>
                </c:pt>
                <c:pt idx="689">
                  <c:v>444.48</c:v>
                </c:pt>
                <c:pt idx="690">
                  <c:v>444.84</c:v>
                </c:pt>
                <c:pt idx="691">
                  <c:v>445.19</c:v>
                </c:pt>
                <c:pt idx="692">
                  <c:v>445.55</c:v>
                </c:pt>
                <c:pt idx="693">
                  <c:v>445.91</c:v>
                </c:pt>
                <c:pt idx="694">
                  <c:v>446.27</c:v>
                </c:pt>
                <c:pt idx="695">
                  <c:v>446.62</c:v>
                </c:pt>
                <c:pt idx="696">
                  <c:v>446.98</c:v>
                </c:pt>
                <c:pt idx="697">
                  <c:v>447.34</c:v>
                </c:pt>
                <c:pt idx="698">
                  <c:v>447.69</c:v>
                </c:pt>
                <c:pt idx="699">
                  <c:v>448.05</c:v>
                </c:pt>
                <c:pt idx="700">
                  <c:v>448.41</c:v>
                </c:pt>
                <c:pt idx="701">
                  <c:v>448.76</c:v>
                </c:pt>
                <c:pt idx="702">
                  <c:v>449.12</c:v>
                </c:pt>
                <c:pt idx="703">
                  <c:v>449.48</c:v>
                </c:pt>
                <c:pt idx="704">
                  <c:v>449.84</c:v>
                </c:pt>
                <c:pt idx="705">
                  <c:v>450.19</c:v>
                </c:pt>
                <c:pt idx="706">
                  <c:v>450.55</c:v>
                </c:pt>
                <c:pt idx="707">
                  <c:v>450.91</c:v>
                </c:pt>
                <c:pt idx="708">
                  <c:v>451.26</c:v>
                </c:pt>
                <c:pt idx="709">
                  <c:v>451.62</c:v>
                </c:pt>
                <c:pt idx="710">
                  <c:v>451.98</c:v>
                </c:pt>
                <c:pt idx="711">
                  <c:v>452.33</c:v>
                </c:pt>
                <c:pt idx="712">
                  <c:v>452.69</c:v>
                </c:pt>
                <c:pt idx="713">
                  <c:v>453.05</c:v>
                </c:pt>
                <c:pt idx="714">
                  <c:v>453.4</c:v>
                </c:pt>
                <c:pt idx="715">
                  <c:v>453.76</c:v>
                </c:pt>
                <c:pt idx="716">
                  <c:v>454.12</c:v>
                </c:pt>
                <c:pt idx="717">
                  <c:v>454.47</c:v>
                </c:pt>
                <c:pt idx="718">
                  <c:v>454.83</c:v>
                </c:pt>
                <c:pt idx="719">
                  <c:v>455.18</c:v>
                </c:pt>
                <c:pt idx="720">
                  <c:v>455.54</c:v>
                </c:pt>
                <c:pt idx="721">
                  <c:v>455.9</c:v>
                </c:pt>
                <c:pt idx="722">
                  <c:v>456.25</c:v>
                </c:pt>
                <c:pt idx="723">
                  <c:v>456.61</c:v>
                </c:pt>
                <c:pt idx="724">
                  <c:v>456.97</c:v>
                </c:pt>
                <c:pt idx="725">
                  <c:v>457.32</c:v>
                </c:pt>
                <c:pt idx="726">
                  <c:v>457.68</c:v>
                </c:pt>
                <c:pt idx="727">
                  <c:v>458.03</c:v>
                </c:pt>
                <c:pt idx="728">
                  <c:v>458.39</c:v>
                </c:pt>
                <c:pt idx="729">
                  <c:v>458.75</c:v>
                </c:pt>
                <c:pt idx="730">
                  <c:v>459.1</c:v>
                </c:pt>
                <c:pt idx="731">
                  <c:v>459.46</c:v>
                </c:pt>
                <c:pt idx="732">
                  <c:v>459.81</c:v>
                </c:pt>
                <c:pt idx="733">
                  <c:v>460.17</c:v>
                </c:pt>
                <c:pt idx="734">
                  <c:v>460.53</c:v>
                </c:pt>
                <c:pt idx="735">
                  <c:v>460.88</c:v>
                </c:pt>
                <c:pt idx="736">
                  <c:v>461.24</c:v>
                </c:pt>
                <c:pt idx="737">
                  <c:v>461.59</c:v>
                </c:pt>
                <c:pt idx="738">
                  <c:v>461.95</c:v>
                </c:pt>
                <c:pt idx="739">
                  <c:v>462.3</c:v>
                </c:pt>
                <c:pt idx="740">
                  <c:v>462.66</c:v>
                </c:pt>
                <c:pt idx="741">
                  <c:v>463.02</c:v>
                </c:pt>
                <c:pt idx="742">
                  <c:v>463.37</c:v>
                </c:pt>
                <c:pt idx="743">
                  <c:v>463.73</c:v>
                </c:pt>
                <c:pt idx="744">
                  <c:v>464.08</c:v>
                </c:pt>
                <c:pt idx="745">
                  <c:v>464.44</c:v>
                </c:pt>
                <c:pt idx="746">
                  <c:v>464.79</c:v>
                </c:pt>
                <c:pt idx="747">
                  <c:v>465.15</c:v>
                </c:pt>
                <c:pt idx="748">
                  <c:v>465.5</c:v>
                </c:pt>
                <c:pt idx="749">
                  <c:v>465.86</c:v>
                </c:pt>
                <c:pt idx="750">
                  <c:v>466.21</c:v>
                </c:pt>
                <c:pt idx="751">
                  <c:v>466.57</c:v>
                </c:pt>
                <c:pt idx="752">
                  <c:v>466.92</c:v>
                </c:pt>
                <c:pt idx="753">
                  <c:v>467.28</c:v>
                </c:pt>
                <c:pt idx="754">
                  <c:v>467.64</c:v>
                </c:pt>
                <c:pt idx="755">
                  <c:v>467.99</c:v>
                </c:pt>
                <c:pt idx="756">
                  <c:v>468.35</c:v>
                </c:pt>
                <c:pt idx="757">
                  <c:v>468.7</c:v>
                </c:pt>
                <c:pt idx="758">
                  <c:v>469.06</c:v>
                </c:pt>
                <c:pt idx="759">
                  <c:v>469.41</c:v>
                </c:pt>
                <c:pt idx="760">
                  <c:v>469.77</c:v>
                </c:pt>
                <c:pt idx="761">
                  <c:v>470.12</c:v>
                </c:pt>
                <c:pt idx="762">
                  <c:v>470.47</c:v>
                </c:pt>
                <c:pt idx="763">
                  <c:v>470.83</c:v>
                </c:pt>
                <c:pt idx="764">
                  <c:v>471.18</c:v>
                </c:pt>
                <c:pt idx="765">
                  <c:v>471.54</c:v>
                </c:pt>
                <c:pt idx="766">
                  <c:v>471.89</c:v>
                </c:pt>
                <c:pt idx="767">
                  <c:v>472.25</c:v>
                </c:pt>
                <c:pt idx="768">
                  <c:v>472.6</c:v>
                </c:pt>
                <c:pt idx="769">
                  <c:v>472.96</c:v>
                </c:pt>
                <c:pt idx="770">
                  <c:v>473.31</c:v>
                </c:pt>
                <c:pt idx="771">
                  <c:v>473.67</c:v>
                </c:pt>
                <c:pt idx="772">
                  <c:v>474.02</c:v>
                </c:pt>
                <c:pt idx="773">
                  <c:v>474.38</c:v>
                </c:pt>
                <c:pt idx="774">
                  <c:v>474.73</c:v>
                </c:pt>
                <c:pt idx="775">
                  <c:v>475.08</c:v>
                </c:pt>
                <c:pt idx="776">
                  <c:v>475.44</c:v>
                </c:pt>
                <c:pt idx="777">
                  <c:v>475.79</c:v>
                </c:pt>
                <c:pt idx="778">
                  <c:v>476.15</c:v>
                </c:pt>
                <c:pt idx="779">
                  <c:v>476.5</c:v>
                </c:pt>
                <c:pt idx="780">
                  <c:v>476.86</c:v>
                </c:pt>
                <c:pt idx="781">
                  <c:v>477.21</c:v>
                </c:pt>
                <c:pt idx="782">
                  <c:v>477.56</c:v>
                </c:pt>
                <c:pt idx="783">
                  <c:v>477.92</c:v>
                </c:pt>
                <c:pt idx="784">
                  <c:v>478.27</c:v>
                </c:pt>
                <c:pt idx="785">
                  <c:v>478.63</c:v>
                </c:pt>
                <c:pt idx="786">
                  <c:v>478.98</c:v>
                </c:pt>
                <c:pt idx="787">
                  <c:v>479.33</c:v>
                </c:pt>
                <c:pt idx="788">
                  <c:v>479.69</c:v>
                </c:pt>
                <c:pt idx="789">
                  <c:v>480.04</c:v>
                </c:pt>
                <c:pt idx="790">
                  <c:v>480.4</c:v>
                </c:pt>
                <c:pt idx="791">
                  <c:v>480.75</c:v>
                </c:pt>
                <c:pt idx="792">
                  <c:v>481.1</c:v>
                </c:pt>
                <c:pt idx="793">
                  <c:v>481.46</c:v>
                </c:pt>
                <c:pt idx="794">
                  <c:v>481.81</c:v>
                </c:pt>
                <c:pt idx="795">
                  <c:v>482.17</c:v>
                </c:pt>
                <c:pt idx="796">
                  <c:v>482.52</c:v>
                </c:pt>
                <c:pt idx="797">
                  <c:v>482.87</c:v>
                </c:pt>
                <c:pt idx="798">
                  <c:v>483.23</c:v>
                </c:pt>
                <c:pt idx="799">
                  <c:v>483.58</c:v>
                </c:pt>
                <c:pt idx="800">
                  <c:v>483.93</c:v>
                </c:pt>
                <c:pt idx="801">
                  <c:v>484.29</c:v>
                </c:pt>
                <c:pt idx="802">
                  <c:v>484.64</c:v>
                </c:pt>
                <c:pt idx="803">
                  <c:v>484.99</c:v>
                </c:pt>
                <c:pt idx="804">
                  <c:v>485.35</c:v>
                </c:pt>
                <c:pt idx="805">
                  <c:v>485.7</c:v>
                </c:pt>
                <c:pt idx="806">
                  <c:v>486.05</c:v>
                </c:pt>
                <c:pt idx="807">
                  <c:v>486.41</c:v>
                </c:pt>
                <c:pt idx="808">
                  <c:v>486.76</c:v>
                </c:pt>
                <c:pt idx="809">
                  <c:v>487.11</c:v>
                </c:pt>
                <c:pt idx="810">
                  <c:v>487.47</c:v>
                </c:pt>
                <c:pt idx="811">
                  <c:v>487.82</c:v>
                </c:pt>
                <c:pt idx="812">
                  <c:v>488.17</c:v>
                </c:pt>
                <c:pt idx="813">
                  <c:v>488.53</c:v>
                </c:pt>
                <c:pt idx="814">
                  <c:v>488.88</c:v>
                </c:pt>
                <c:pt idx="815">
                  <c:v>489.23</c:v>
                </c:pt>
                <c:pt idx="816">
                  <c:v>489.58</c:v>
                </c:pt>
                <c:pt idx="817">
                  <c:v>489.94</c:v>
                </c:pt>
                <c:pt idx="818">
                  <c:v>490.29</c:v>
                </c:pt>
                <c:pt idx="819">
                  <c:v>490.64</c:v>
                </c:pt>
                <c:pt idx="820">
                  <c:v>491</c:v>
                </c:pt>
                <c:pt idx="821">
                  <c:v>491.35</c:v>
                </c:pt>
                <c:pt idx="822">
                  <c:v>491.7</c:v>
                </c:pt>
                <c:pt idx="823">
                  <c:v>492.05</c:v>
                </c:pt>
                <c:pt idx="824">
                  <c:v>492.41</c:v>
                </c:pt>
                <c:pt idx="825">
                  <c:v>492.76</c:v>
                </c:pt>
                <c:pt idx="826">
                  <c:v>493.11</c:v>
                </c:pt>
                <c:pt idx="827">
                  <c:v>493.46</c:v>
                </c:pt>
                <c:pt idx="828">
                  <c:v>493.82</c:v>
                </c:pt>
                <c:pt idx="829">
                  <c:v>494.17</c:v>
                </c:pt>
                <c:pt idx="830">
                  <c:v>494.52</c:v>
                </c:pt>
                <c:pt idx="831">
                  <c:v>494.87</c:v>
                </c:pt>
                <c:pt idx="832">
                  <c:v>495.23</c:v>
                </c:pt>
                <c:pt idx="833">
                  <c:v>495.58</c:v>
                </c:pt>
                <c:pt idx="834">
                  <c:v>495.93</c:v>
                </c:pt>
                <c:pt idx="835">
                  <c:v>496.28</c:v>
                </c:pt>
                <c:pt idx="836">
                  <c:v>496.63</c:v>
                </c:pt>
                <c:pt idx="837">
                  <c:v>496.99</c:v>
                </c:pt>
                <c:pt idx="838">
                  <c:v>497.34</c:v>
                </c:pt>
                <c:pt idx="839">
                  <c:v>497.69</c:v>
                </c:pt>
                <c:pt idx="840">
                  <c:v>498.04</c:v>
                </c:pt>
                <c:pt idx="841">
                  <c:v>498.4</c:v>
                </c:pt>
                <c:pt idx="842">
                  <c:v>498.75</c:v>
                </c:pt>
                <c:pt idx="843">
                  <c:v>499.1</c:v>
                </c:pt>
                <c:pt idx="844">
                  <c:v>499.45</c:v>
                </c:pt>
                <c:pt idx="845">
                  <c:v>499.8</c:v>
                </c:pt>
                <c:pt idx="846">
                  <c:v>500.15</c:v>
                </c:pt>
                <c:pt idx="847">
                  <c:v>500.51</c:v>
                </c:pt>
                <c:pt idx="848">
                  <c:v>500.86</c:v>
                </c:pt>
                <c:pt idx="849">
                  <c:v>501.21</c:v>
                </c:pt>
                <c:pt idx="850">
                  <c:v>501.56</c:v>
                </c:pt>
                <c:pt idx="851">
                  <c:v>501.91</c:v>
                </c:pt>
                <c:pt idx="852">
                  <c:v>502.26</c:v>
                </c:pt>
                <c:pt idx="853">
                  <c:v>502.62</c:v>
                </c:pt>
                <c:pt idx="854">
                  <c:v>502.97</c:v>
                </c:pt>
                <c:pt idx="855">
                  <c:v>503.32</c:v>
                </c:pt>
                <c:pt idx="856">
                  <c:v>503.67</c:v>
                </c:pt>
                <c:pt idx="857">
                  <c:v>504.02</c:v>
                </c:pt>
                <c:pt idx="858">
                  <c:v>504.37</c:v>
                </c:pt>
                <c:pt idx="859">
                  <c:v>504.73</c:v>
                </c:pt>
                <c:pt idx="860">
                  <c:v>505.08</c:v>
                </c:pt>
                <c:pt idx="861">
                  <c:v>505.43</c:v>
                </c:pt>
                <c:pt idx="862">
                  <c:v>505.78</c:v>
                </c:pt>
                <c:pt idx="863">
                  <c:v>506.13</c:v>
                </c:pt>
                <c:pt idx="864">
                  <c:v>506.48</c:v>
                </c:pt>
                <c:pt idx="865">
                  <c:v>506.83</c:v>
                </c:pt>
                <c:pt idx="866">
                  <c:v>507.18</c:v>
                </c:pt>
                <c:pt idx="867">
                  <c:v>507.53</c:v>
                </c:pt>
                <c:pt idx="868">
                  <c:v>507.89</c:v>
                </c:pt>
                <c:pt idx="869">
                  <c:v>508.24</c:v>
                </c:pt>
                <c:pt idx="870">
                  <c:v>508.59</c:v>
                </c:pt>
                <c:pt idx="871">
                  <c:v>508.94</c:v>
                </c:pt>
                <c:pt idx="872">
                  <c:v>509.29</c:v>
                </c:pt>
                <c:pt idx="873">
                  <c:v>509.64</c:v>
                </c:pt>
                <c:pt idx="874">
                  <c:v>509.99</c:v>
                </c:pt>
                <c:pt idx="875">
                  <c:v>510.34</c:v>
                </c:pt>
                <c:pt idx="876">
                  <c:v>510.69</c:v>
                </c:pt>
                <c:pt idx="877">
                  <c:v>511.04</c:v>
                </c:pt>
                <c:pt idx="878">
                  <c:v>511.39</c:v>
                </c:pt>
                <c:pt idx="879">
                  <c:v>511.74</c:v>
                </c:pt>
                <c:pt idx="880">
                  <c:v>512.09</c:v>
                </c:pt>
                <c:pt idx="881">
                  <c:v>512.45000000000005</c:v>
                </c:pt>
                <c:pt idx="882">
                  <c:v>512.79999999999995</c:v>
                </c:pt>
                <c:pt idx="883">
                  <c:v>513.15</c:v>
                </c:pt>
                <c:pt idx="884">
                  <c:v>513.5</c:v>
                </c:pt>
                <c:pt idx="885">
                  <c:v>513.85</c:v>
                </c:pt>
                <c:pt idx="886">
                  <c:v>514.20000000000005</c:v>
                </c:pt>
                <c:pt idx="887">
                  <c:v>514.54999999999995</c:v>
                </c:pt>
                <c:pt idx="888">
                  <c:v>514.9</c:v>
                </c:pt>
                <c:pt idx="889">
                  <c:v>515.25</c:v>
                </c:pt>
                <c:pt idx="890">
                  <c:v>515.6</c:v>
                </c:pt>
                <c:pt idx="891">
                  <c:v>515.95000000000005</c:v>
                </c:pt>
                <c:pt idx="892">
                  <c:v>516.29999999999995</c:v>
                </c:pt>
                <c:pt idx="893">
                  <c:v>516.65</c:v>
                </c:pt>
                <c:pt idx="894">
                  <c:v>517</c:v>
                </c:pt>
                <c:pt idx="895">
                  <c:v>517.35</c:v>
                </c:pt>
                <c:pt idx="896">
                  <c:v>517.70000000000005</c:v>
                </c:pt>
                <c:pt idx="897">
                  <c:v>518.04999999999995</c:v>
                </c:pt>
                <c:pt idx="898">
                  <c:v>518.4</c:v>
                </c:pt>
                <c:pt idx="899">
                  <c:v>518.75</c:v>
                </c:pt>
                <c:pt idx="900">
                  <c:v>519.1</c:v>
                </c:pt>
                <c:pt idx="901">
                  <c:v>519.45000000000005</c:v>
                </c:pt>
                <c:pt idx="902">
                  <c:v>519.79999999999995</c:v>
                </c:pt>
                <c:pt idx="903">
                  <c:v>520.15</c:v>
                </c:pt>
                <c:pt idx="904">
                  <c:v>520.5</c:v>
                </c:pt>
                <c:pt idx="905">
                  <c:v>520.85</c:v>
                </c:pt>
                <c:pt idx="906">
                  <c:v>521.20000000000005</c:v>
                </c:pt>
                <c:pt idx="907">
                  <c:v>521.54999999999995</c:v>
                </c:pt>
                <c:pt idx="908">
                  <c:v>521.9</c:v>
                </c:pt>
                <c:pt idx="909">
                  <c:v>522.25</c:v>
                </c:pt>
                <c:pt idx="910">
                  <c:v>522.59</c:v>
                </c:pt>
                <c:pt idx="911">
                  <c:v>522.94000000000005</c:v>
                </c:pt>
                <c:pt idx="912">
                  <c:v>523.29</c:v>
                </c:pt>
                <c:pt idx="913">
                  <c:v>523.64</c:v>
                </c:pt>
                <c:pt idx="914">
                  <c:v>523.99</c:v>
                </c:pt>
                <c:pt idx="915">
                  <c:v>524.34</c:v>
                </c:pt>
                <c:pt idx="916">
                  <c:v>524.69000000000005</c:v>
                </c:pt>
                <c:pt idx="917">
                  <c:v>525.04</c:v>
                </c:pt>
                <c:pt idx="918">
                  <c:v>525.39</c:v>
                </c:pt>
                <c:pt idx="919">
                  <c:v>525.74</c:v>
                </c:pt>
                <c:pt idx="920">
                  <c:v>526.09</c:v>
                </c:pt>
                <c:pt idx="921">
                  <c:v>526.44000000000005</c:v>
                </c:pt>
                <c:pt idx="922">
                  <c:v>526.79</c:v>
                </c:pt>
                <c:pt idx="923">
                  <c:v>527.13</c:v>
                </c:pt>
                <c:pt idx="924">
                  <c:v>527.48</c:v>
                </c:pt>
                <c:pt idx="925">
                  <c:v>527.83000000000004</c:v>
                </c:pt>
                <c:pt idx="926">
                  <c:v>528.17999999999995</c:v>
                </c:pt>
                <c:pt idx="927">
                  <c:v>528.53</c:v>
                </c:pt>
                <c:pt idx="928">
                  <c:v>528.88</c:v>
                </c:pt>
                <c:pt idx="929">
                  <c:v>529.23</c:v>
                </c:pt>
                <c:pt idx="930">
                  <c:v>529.58000000000004</c:v>
                </c:pt>
                <c:pt idx="931">
                  <c:v>529.91999999999996</c:v>
                </c:pt>
                <c:pt idx="932">
                  <c:v>530.27</c:v>
                </c:pt>
                <c:pt idx="933">
                  <c:v>530.62</c:v>
                </c:pt>
                <c:pt idx="934">
                  <c:v>530.97</c:v>
                </c:pt>
                <c:pt idx="935">
                  <c:v>531.32000000000005</c:v>
                </c:pt>
                <c:pt idx="936">
                  <c:v>531.66999999999996</c:v>
                </c:pt>
                <c:pt idx="937">
                  <c:v>532.02</c:v>
                </c:pt>
                <c:pt idx="938">
                  <c:v>532.36</c:v>
                </c:pt>
                <c:pt idx="939">
                  <c:v>532.71</c:v>
                </c:pt>
                <c:pt idx="940">
                  <c:v>533.05999999999995</c:v>
                </c:pt>
                <c:pt idx="941">
                  <c:v>533.41</c:v>
                </c:pt>
                <c:pt idx="942">
                  <c:v>533.76</c:v>
                </c:pt>
                <c:pt idx="943">
                  <c:v>534.11</c:v>
                </c:pt>
                <c:pt idx="944">
                  <c:v>534.45000000000005</c:v>
                </c:pt>
                <c:pt idx="945">
                  <c:v>534.79999999999995</c:v>
                </c:pt>
                <c:pt idx="946">
                  <c:v>535.15</c:v>
                </c:pt>
                <c:pt idx="947">
                  <c:v>535.5</c:v>
                </c:pt>
                <c:pt idx="948">
                  <c:v>535.85</c:v>
                </c:pt>
                <c:pt idx="949">
                  <c:v>536.19000000000005</c:v>
                </c:pt>
                <c:pt idx="950">
                  <c:v>536.54</c:v>
                </c:pt>
                <c:pt idx="951">
                  <c:v>536.89</c:v>
                </c:pt>
                <c:pt idx="952">
                  <c:v>537.24</c:v>
                </c:pt>
                <c:pt idx="953">
                  <c:v>537.59</c:v>
                </c:pt>
                <c:pt idx="954">
                  <c:v>537.92999999999995</c:v>
                </c:pt>
                <c:pt idx="955">
                  <c:v>538.28</c:v>
                </c:pt>
                <c:pt idx="956">
                  <c:v>538.63</c:v>
                </c:pt>
                <c:pt idx="957">
                  <c:v>538.98</c:v>
                </c:pt>
                <c:pt idx="958">
                  <c:v>539.32000000000005</c:v>
                </c:pt>
                <c:pt idx="959">
                  <c:v>539.66999999999996</c:v>
                </c:pt>
                <c:pt idx="960">
                  <c:v>540.02</c:v>
                </c:pt>
                <c:pt idx="961">
                  <c:v>540.37</c:v>
                </c:pt>
                <c:pt idx="962">
                  <c:v>540.71</c:v>
                </c:pt>
                <c:pt idx="963">
                  <c:v>541.05999999999995</c:v>
                </c:pt>
                <c:pt idx="964">
                  <c:v>541.41</c:v>
                </c:pt>
                <c:pt idx="965">
                  <c:v>541.76</c:v>
                </c:pt>
                <c:pt idx="966">
                  <c:v>542.1</c:v>
                </c:pt>
                <c:pt idx="967">
                  <c:v>542.45000000000005</c:v>
                </c:pt>
                <c:pt idx="968">
                  <c:v>542.79999999999995</c:v>
                </c:pt>
                <c:pt idx="969">
                  <c:v>543.15</c:v>
                </c:pt>
                <c:pt idx="970">
                  <c:v>543.49</c:v>
                </c:pt>
                <c:pt idx="971">
                  <c:v>543.84</c:v>
                </c:pt>
                <c:pt idx="972">
                  <c:v>544.19000000000005</c:v>
                </c:pt>
                <c:pt idx="973">
                  <c:v>544.53</c:v>
                </c:pt>
                <c:pt idx="974">
                  <c:v>544.88</c:v>
                </c:pt>
                <c:pt idx="975">
                  <c:v>545.23</c:v>
                </c:pt>
                <c:pt idx="976">
                  <c:v>545.57000000000005</c:v>
                </c:pt>
                <c:pt idx="977">
                  <c:v>545.91999999999996</c:v>
                </c:pt>
                <c:pt idx="978">
                  <c:v>546.27</c:v>
                </c:pt>
                <c:pt idx="979">
                  <c:v>546.62</c:v>
                </c:pt>
                <c:pt idx="980">
                  <c:v>546.96</c:v>
                </c:pt>
                <c:pt idx="981">
                  <c:v>547.30999999999995</c:v>
                </c:pt>
                <c:pt idx="982">
                  <c:v>547.66</c:v>
                </c:pt>
                <c:pt idx="983">
                  <c:v>548</c:v>
                </c:pt>
                <c:pt idx="984">
                  <c:v>548.35</c:v>
                </c:pt>
                <c:pt idx="985">
                  <c:v>548.70000000000005</c:v>
                </c:pt>
                <c:pt idx="986">
                  <c:v>549.04</c:v>
                </c:pt>
                <c:pt idx="987">
                  <c:v>549.39</c:v>
                </c:pt>
                <c:pt idx="988">
                  <c:v>549.73</c:v>
                </c:pt>
                <c:pt idx="989">
                  <c:v>550.08000000000004</c:v>
                </c:pt>
                <c:pt idx="990">
                  <c:v>550.42999999999995</c:v>
                </c:pt>
                <c:pt idx="991">
                  <c:v>550.77</c:v>
                </c:pt>
                <c:pt idx="992">
                  <c:v>551.12</c:v>
                </c:pt>
                <c:pt idx="993">
                  <c:v>551.47</c:v>
                </c:pt>
                <c:pt idx="994">
                  <c:v>551.80999999999995</c:v>
                </c:pt>
                <c:pt idx="995">
                  <c:v>552.16</c:v>
                </c:pt>
                <c:pt idx="996">
                  <c:v>552.51</c:v>
                </c:pt>
                <c:pt idx="997">
                  <c:v>552.85</c:v>
                </c:pt>
                <c:pt idx="998">
                  <c:v>553.20000000000005</c:v>
                </c:pt>
                <c:pt idx="999">
                  <c:v>553.54</c:v>
                </c:pt>
                <c:pt idx="1000">
                  <c:v>553.89</c:v>
                </c:pt>
                <c:pt idx="1001">
                  <c:v>554.24</c:v>
                </c:pt>
                <c:pt idx="1002">
                  <c:v>554.58000000000004</c:v>
                </c:pt>
                <c:pt idx="1003">
                  <c:v>554.92999999999995</c:v>
                </c:pt>
                <c:pt idx="1004">
                  <c:v>555.27</c:v>
                </c:pt>
                <c:pt idx="1005">
                  <c:v>555.62</c:v>
                </c:pt>
                <c:pt idx="1006">
                  <c:v>555.96</c:v>
                </c:pt>
                <c:pt idx="1007">
                  <c:v>556.30999999999995</c:v>
                </c:pt>
                <c:pt idx="1008">
                  <c:v>556.66</c:v>
                </c:pt>
                <c:pt idx="1009">
                  <c:v>557</c:v>
                </c:pt>
                <c:pt idx="1010">
                  <c:v>557.35</c:v>
                </c:pt>
                <c:pt idx="1011">
                  <c:v>557.69000000000005</c:v>
                </c:pt>
                <c:pt idx="1012">
                  <c:v>558.04</c:v>
                </c:pt>
                <c:pt idx="1013">
                  <c:v>558.38</c:v>
                </c:pt>
                <c:pt idx="1014">
                  <c:v>558.73</c:v>
                </c:pt>
                <c:pt idx="1015">
                  <c:v>559.07000000000005</c:v>
                </c:pt>
                <c:pt idx="1016">
                  <c:v>559.41999999999996</c:v>
                </c:pt>
                <c:pt idx="1017">
                  <c:v>559.77</c:v>
                </c:pt>
                <c:pt idx="1018">
                  <c:v>560.11</c:v>
                </c:pt>
                <c:pt idx="1019">
                  <c:v>560.46</c:v>
                </c:pt>
                <c:pt idx="1020">
                  <c:v>560.79999999999995</c:v>
                </c:pt>
                <c:pt idx="1021">
                  <c:v>561.15</c:v>
                </c:pt>
                <c:pt idx="1022">
                  <c:v>561.49</c:v>
                </c:pt>
                <c:pt idx="1023">
                  <c:v>561.84</c:v>
                </c:pt>
                <c:pt idx="1024">
                  <c:v>562.17999999999995</c:v>
                </c:pt>
                <c:pt idx="1025">
                  <c:v>562.53</c:v>
                </c:pt>
                <c:pt idx="1026">
                  <c:v>562.87</c:v>
                </c:pt>
                <c:pt idx="1027">
                  <c:v>563.22</c:v>
                </c:pt>
                <c:pt idx="1028">
                  <c:v>563.55999999999995</c:v>
                </c:pt>
                <c:pt idx="1029">
                  <c:v>563.91</c:v>
                </c:pt>
                <c:pt idx="1030">
                  <c:v>564.25</c:v>
                </c:pt>
                <c:pt idx="1031">
                  <c:v>564.6</c:v>
                </c:pt>
                <c:pt idx="1032">
                  <c:v>564.94000000000005</c:v>
                </c:pt>
                <c:pt idx="1033">
                  <c:v>565.29</c:v>
                </c:pt>
                <c:pt idx="1034">
                  <c:v>565.63</c:v>
                </c:pt>
                <c:pt idx="1035">
                  <c:v>565.97</c:v>
                </c:pt>
                <c:pt idx="1036">
                  <c:v>566.32000000000005</c:v>
                </c:pt>
                <c:pt idx="1037">
                  <c:v>566.66</c:v>
                </c:pt>
                <c:pt idx="1038">
                  <c:v>567.01</c:v>
                </c:pt>
                <c:pt idx="1039">
                  <c:v>567.35</c:v>
                </c:pt>
                <c:pt idx="1040">
                  <c:v>567.70000000000005</c:v>
                </c:pt>
                <c:pt idx="1041">
                  <c:v>568.04</c:v>
                </c:pt>
                <c:pt idx="1042">
                  <c:v>568.39</c:v>
                </c:pt>
                <c:pt idx="1043">
                  <c:v>568.73</c:v>
                </c:pt>
                <c:pt idx="1044">
                  <c:v>569.07000000000005</c:v>
                </c:pt>
                <c:pt idx="1045">
                  <c:v>569.41999999999996</c:v>
                </c:pt>
                <c:pt idx="1046">
                  <c:v>569.76</c:v>
                </c:pt>
                <c:pt idx="1047">
                  <c:v>570.11</c:v>
                </c:pt>
                <c:pt idx="1048">
                  <c:v>570.45000000000005</c:v>
                </c:pt>
                <c:pt idx="1049">
                  <c:v>570.79999999999995</c:v>
                </c:pt>
                <c:pt idx="1050">
                  <c:v>571.14</c:v>
                </c:pt>
                <c:pt idx="1051">
                  <c:v>571.48</c:v>
                </c:pt>
                <c:pt idx="1052">
                  <c:v>571.83000000000004</c:v>
                </c:pt>
                <c:pt idx="1053">
                  <c:v>572.16999999999996</c:v>
                </c:pt>
                <c:pt idx="1054">
                  <c:v>572.52</c:v>
                </c:pt>
                <c:pt idx="1055">
                  <c:v>572.86</c:v>
                </c:pt>
                <c:pt idx="1056">
                  <c:v>573.20000000000005</c:v>
                </c:pt>
                <c:pt idx="1057">
                  <c:v>573.54999999999995</c:v>
                </c:pt>
                <c:pt idx="1058">
                  <c:v>573.89</c:v>
                </c:pt>
                <c:pt idx="1059">
                  <c:v>574.23</c:v>
                </c:pt>
                <c:pt idx="1060">
                  <c:v>574.58000000000004</c:v>
                </c:pt>
                <c:pt idx="1061">
                  <c:v>574.91999999999996</c:v>
                </c:pt>
                <c:pt idx="1062">
                  <c:v>575.26</c:v>
                </c:pt>
                <c:pt idx="1063">
                  <c:v>575.61</c:v>
                </c:pt>
                <c:pt idx="1064">
                  <c:v>575.95000000000005</c:v>
                </c:pt>
                <c:pt idx="1065">
                  <c:v>576.29999999999995</c:v>
                </c:pt>
                <c:pt idx="1066">
                  <c:v>576.64</c:v>
                </c:pt>
                <c:pt idx="1067">
                  <c:v>576.98</c:v>
                </c:pt>
                <c:pt idx="1068">
                  <c:v>577.33000000000004</c:v>
                </c:pt>
                <c:pt idx="1069">
                  <c:v>577.66999999999996</c:v>
                </c:pt>
                <c:pt idx="1070">
                  <c:v>578.01</c:v>
                </c:pt>
                <c:pt idx="1071">
                  <c:v>578.35</c:v>
                </c:pt>
                <c:pt idx="1072">
                  <c:v>578.70000000000005</c:v>
                </c:pt>
                <c:pt idx="1073">
                  <c:v>579.04</c:v>
                </c:pt>
                <c:pt idx="1074">
                  <c:v>579.38</c:v>
                </c:pt>
                <c:pt idx="1075">
                  <c:v>579.73</c:v>
                </c:pt>
                <c:pt idx="1076">
                  <c:v>580.07000000000005</c:v>
                </c:pt>
                <c:pt idx="1077">
                  <c:v>580.41</c:v>
                </c:pt>
                <c:pt idx="1078">
                  <c:v>580.76</c:v>
                </c:pt>
                <c:pt idx="1079">
                  <c:v>581.1</c:v>
                </c:pt>
                <c:pt idx="1080">
                  <c:v>581.44000000000005</c:v>
                </c:pt>
                <c:pt idx="1081">
                  <c:v>581.78</c:v>
                </c:pt>
                <c:pt idx="1082">
                  <c:v>582.13</c:v>
                </c:pt>
                <c:pt idx="1083">
                  <c:v>582.47</c:v>
                </c:pt>
                <c:pt idx="1084">
                  <c:v>582.80999999999995</c:v>
                </c:pt>
                <c:pt idx="1085">
                  <c:v>583.16</c:v>
                </c:pt>
                <c:pt idx="1086">
                  <c:v>583.5</c:v>
                </c:pt>
                <c:pt idx="1087">
                  <c:v>583.84</c:v>
                </c:pt>
                <c:pt idx="1088">
                  <c:v>584.17999999999995</c:v>
                </c:pt>
                <c:pt idx="1089">
                  <c:v>584.53</c:v>
                </c:pt>
                <c:pt idx="1090">
                  <c:v>584.87</c:v>
                </c:pt>
                <c:pt idx="1091">
                  <c:v>585.21</c:v>
                </c:pt>
                <c:pt idx="1092">
                  <c:v>585.54999999999995</c:v>
                </c:pt>
                <c:pt idx="1093">
                  <c:v>585.9</c:v>
                </c:pt>
                <c:pt idx="1094">
                  <c:v>586.24</c:v>
                </c:pt>
                <c:pt idx="1095">
                  <c:v>586.58000000000004</c:v>
                </c:pt>
                <c:pt idx="1096">
                  <c:v>586.91999999999996</c:v>
                </c:pt>
                <c:pt idx="1097">
                  <c:v>587.26</c:v>
                </c:pt>
                <c:pt idx="1098">
                  <c:v>587.61</c:v>
                </c:pt>
                <c:pt idx="1099">
                  <c:v>587.95000000000005</c:v>
                </c:pt>
                <c:pt idx="1100">
                  <c:v>588.29</c:v>
                </c:pt>
                <c:pt idx="1101">
                  <c:v>588.63</c:v>
                </c:pt>
                <c:pt idx="1102">
                  <c:v>588.97</c:v>
                </c:pt>
                <c:pt idx="1103">
                  <c:v>589.32000000000005</c:v>
                </c:pt>
                <c:pt idx="1104">
                  <c:v>589.66</c:v>
                </c:pt>
                <c:pt idx="1105">
                  <c:v>590</c:v>
                </c:pt>
                <c:pt idx="1106">
                  <c:v>590.34</c:v>
                </c:pt>
                <c:pt idx="1107">
                  <c:v>590.67999999999995</c:v>
                </c:pt>
                <c:pt idx="1108">
                  <c:v>591.02</c:v>
                </c:pt>
                <c:pt idx="1109">
                  <c:v>591.37</c:v>
                </c:pt>
                <c:pt idx="1110">
                  <c:v>591.71</c:v>
                </c:pt>
                <c:pt idx="1111">
                  <c:v>592.04999999999995</c:v>
                </c:pt>
                <c:pt idx="1112">
                  <c:v>592.39</c:v>
                </c:pt>
                <c:pt idx="1113">
                  <c:v>592.73</c:v>
                </c:pt>
                <c:pt idx="1114">
                  <c:v>593.07000000000005</c:v>
                </c:pt>
                <c:pt idx="1115">
                  <c:v>593.41999999999996</c:v>
                </c:pt>
                <c:pt idx="1116">
                  <c:v>593.76</c:v>
                </c:pt>
                <c:pt idx="1117">
                  <c:v>594.1</c:v>
                </c:pt>
                <c:pt idx="1118">
                  <c:v>594.44000000000005</c:v>
                </c:pt>
                <c:pt idx="1119">
                  <c:v>594.78</c:v>
                </c:pt>
                <c:pt idx="1120">
                  <c:v>595.12</c:v>
                </c:pt>
                <c:pt idx="1121">
                  <c:v>595.46</c:v>
                </c:pt>
                <c:pt idx="1122">
                  <c:v>595.79999999999995</c:v>
                </c:pt>
                <c:pt idx="1123">
                  <c:v>596.15</c:v>
                </c:pt>
                <c:pt idx="1124">
                  <c:v>596.49</c:v>
                </c:pt>
                <c:pt idx="1125">
                  <c:v>596.83000000000004</c:v>
                </c:pt>
                <c:pt idx="1126">
                  <c:v>597.16999999999996</c:v>
                </c:pt>
                <c:pt idx="1127">
                  <c:v>597.51</c:v>
                </c:pt>
                <c:pt idx="1128">
                  <c:v>597.85</c:v>
                </c:pt>
                <c:pt idx="1129">
                  <c:v>598.19000000000005</c:v>
                </c:pt>
                <c:pt idx="1130">
                  <c:v>598.53</c:v>
                </c:pt>
                <c:pt idx="1131">
                  <c:v>598.87</c:v>
                </c:pt>
                <c:pt idx="1132">
                  <c:v>599.21</c:v>
                </c:pt>
                <c:pt idx="1133">
                  <c:v>599.54999999999995</c:v>
                </c:pt>
                <c:pt idx="1134">
                  <c:v>599.89</c:v>
                </c:pt>
                <c:pt idx="1135">
                  <c:v>600.24</c:v>
                </c:pt>
                <c:pt idx="1136">
                  <c:v>600.58000000000004</c:v>
                </c:pt>
                <c:pt idx="1137">
                  <c:v>600.91999999999996</c:v>
                </c:pt>
                <c:pt idx="1138">
                  <c:v>601.26</c:v>
                </c:pt>
                <c:pt idx="1139">
                  <c:v>601.6</c:v>
                </c:pt>
                <c:pt idx="1140">
                  <c:v>601.94000000000005</c:v>
                </c:pt>
                <c:pt idx="1141">
                  <c:v>602.28</c:v>
                </c:pt>
                <c:pt idx="1142">
                  <c:v>602.62</c:v>
                </c:pt>
                <c:pt idx="1143">
                  <c:v>602.96</c:v>
                </c:pt>
                <c:pt idx="1144">
                  <c:v>603.29999999999995</c:v>
                </c:pt>
                <c:pt idx="1145">
                  <c:v>603.64</c:v>
                </c:pt>
                <c:pt idx="1146">
                  <c:v>603.98</c:v>
                </c:pt>
                <c:pt idx="1147">
                  <c:v>604.32000000000005</c:v>
                </c:pt>
                <c:pt idx="1148">
                  <c:v>604.66</c:v>
                </c:pt>
                <c:pt idx="1149">
                  <c:v>605</c:v>
                </c:pt>
                <c:pt idx="1150">
                  <c:v>605.34</c:v>
                </c:pt>
                <c:pt idx="1151">
                  <c:v>605.67999999999995</c:v>
                </c:pt>
                <c:pt idx="1152">
                  <c:v>606.02</c:v>
                </c:pt>
                <c:pt idx="1153">
                  <c:v>606.36</c:v>
                </c:pt>
                <c:pt idx="1154">
                  <c:v>606.70000000000005</c:v>
                </c:pt>
                <c:pt idx="1155">
                  <c:v>607.04</c:v>
                </c:pt>
                <c:pt idx="1156">
                  <c:v>607.38</c:v>
                </c:pt>
                <c:pt idx="1157">
                  <c:v>607.72</c:v>
                </c:pt>
                <c:pt idx="1158">
                  <c:v>608.05999999999995</c:v>
                </c:pt>
                <c:pt idx="1159">
                  <c:v>608.4</c:v>
                </c:pt>
                <c:pt idx="1160">
                  <c:v>608.74</c:v>
                </c:pt>
                <c:pt idx="1161">
                  <c:v>609.08000000000004</c:v>
                </c:pt>
                <c:pt idx="1162">
                  <c:v>609.41999999999996</c:v>
                </c:pt>
                <c:pt idx="1163">
                  <c:v>609.76</c:v>
                </c:pt>
                <c:pt idx="1164">
                  <c:v>610.09</c:v>
                </c:pt>
                <c:pt idx="1165">
                  <c:v>610.42999999999995</c:v>
                </c:pt>
                <c:pt idx="1166">
                  <c:v>610.77</c:v>
                </c:pt>
                <c:pt idx="1167">
                  <c:v>611.11</c:v>
                </c:pt>
                <c:pt idx="1168">
                  <c:v>611.45000000000005</c:v>
                </c:pt>
                <c:pt idx="1169">
                  <c:v>611.79</c:v>
                </c:pt>
                <c:pt idx="1170">
                  <c:v>612.13</c:v>
                </c:pt>
                <c:pt idx="1171">
                  <c:v>612.47</c:v>
                </c:pt>
                <c:pt idx="1172">
                  <c:v>612.80999999999995</c:v>
                </c:pt>
                <c:pt idx="1173">
                  <c:v>613.15</c:v>
                </c:pt>
                <c:pt idx="1174">
                  <c:v>613.49</c:v>
                </c:pt>
                <c:pt idx="1175">
                  <c:v>613.83000000000004</c:v>
                </c:pt>
                <c:pt idx="1176">
                  <c:v>614.16</c:v>
                </c:pt>
                <c:pt idx="1177">
                  <c:v>614.5</c:v>
                </c:pt>
                <c:pt idx="1178">
                  <c:v>614.84</c:v>
                </c:pt>
                <c:pt idx="1179">
                  <c:v>615.17999999999995</c:v>
                </c:pt>
                <c:pt idx="1180">
                  <c:v>615.52</c:v>
                </c:pt>
                <c:pt idx="1181">
                  <c:v>615.86</c:v>
                </c:pt>
                <c:pt idx="1182">
                  <c:v>616.20000000000005</c:v>
                </c:pt>
                <c:pt idx="1183">
                  <c:v>616.54</c:v>
                </c:pt>
                <c:pt idx="1184">
                  <c:v>616.87</c:v>
                </c:pt>
                <c:pt idx="1185">
                  <c:v>617.21</c:v>
                </c:pt>
                <c:pt idx="1186">
                  <c:v>617.54999999999995</c:v>
                </c:pt>
                <c:pt idx="1187">
                  <c:v>617.89</c:v>
                </c:pt>
                <c:pt idx="1188">
                  <c:v>618.23</c:v>
                </c:pt>
                <c:pt idx="1189">
                  <c:v>618.57000000000005</c:v>
                </c:pt>
                <c:pt idx="1190">
                  <c:v>618.9</c:v>
                </c:pt>
                <c:pt idx="1191">
                  <c:v>619.24</c:v>
                </c:pt>
                <c:pt idx="1192">
                  <c:v>619.58000000000004</c:v>
                </c:pt>
                <c:pt idx="1193">
                  <c:v>619.91999999999996</c:v>
                </c:pt>
                <c:pt idx="1194">
                  <c:v>620.26</c:v>
                </c:pt>
                <c:pt idx="1195">
                  <c:v>620.6</c:v>
                </c:pt>
                <c:pt idx="1196">
                  <c:v>620.92999999999995</c:v>
                </c:pt>
                <c:pt idx="1197">
                  <c:v>621.27</c:v>
                </c:pt>
                <c:pt idx="1198">
                  <c:v>621.61</c:v>
                </c:pt>
                <c:pt idx="1199">
                  <c:v>621.95000000000005</c:v>
                </c:pt>
                <c:pt idx="1200">
                  <c:v>622.29</c:v>
                </c:pt>
                <c:pt idx="1201">
                  <c:v>622.62</c:v>
                </c:pt>
                <c:pt idx="1202">
                  <c:v>622.96</c:v>
                </c:pt>
                <c:pt idx="1203">
                  <c:v>623.29999999999995</c:v>
                </c:pt>
                <c:pt idx="1204">
                  <c:v>623.64</c:v>
                </c:pt>
                <c:pt idx="1205">
                  <c:v>623.97</c:v>
                </c:pt>
                <c:pt idx="1206">
                  <c:v>624.30999999999995</c:v>
                </c:pt>
                <c:pt idx="1207">
                  <c:v>624.65</c:v>
                </c:pt>
                <c:pt idx="1208">
                  <c:v>624.99</c:v>
                </c:pt>
                <c:pt idx="1209">
                  <c:v>625.32000000000005</c:v>
                </c:pt>
                <c:pt idx="1210">
                  <c:v>625.66</c:v>
                </c:pt>
                <c:pt idx="1211">
                  <c:v>626</c:v>
                </c:pt>
                <c:pt idx="1212">
                  <c:v>626.34</c:v>
                </c:pt>
                <c:pt idx="1213">
                  <c:v>626.66999999999996</c:v>
                </c:pt>
                <c:pt idx="1214">
                  <c:v>627.01</c:v>
                </c:pt>
                <c:pt idx="1215">
                  <c:v>627.35</c:v>
                </c:pt>
                <c:pt idx="1216">
                  <c:v>627.69000000000005</c:v>
                </c:pt>
                <c:pt idx="1217">
                  <c:v>628.02</c:v>
                </c:pt>
                <c:pt idx="1218">
                  <c:v>628.36</c:v>
                </c:pt>
                <c:pt idx="1219">
                  <c:v>628.70000000000005</c:v>
                </c:pt>
                <c:pt idx="1220">
                  <c:v>629.03</c:v>
                </c:pt>
                <c:pt idx="1221">
                  <c:v>629.37</c:v>
                </c:pt>
                <c:pt idx="1222">
                  <c:v>629.71</c:v>
                </c:pt>
                <c:pt idx="1223">
                  <c:v>630.04999999999995</c:v>
                </c:pt>
                <c:pt idx="1224">
                  <c:v>630.38</c:v>
                </c:pt>
                <c:pt idx="1225">
                  <c:v>630.72</c:v>
                </c:pt>
                <c:pt idx="1226">
                  <c:v>631.05999999999995</c:v>
                </c:pt>
                <c:pt idx="1227">
                  <c:v>631.39</c:v>
                </c:pt>
                <c:pt idx="1228">
                  <c:v>631.73</c:v>
                </c:pt>
                <c:pt idx="1229">
                  <c:v>632.07000000000005</c:v>
                </c:pt>
                <c:pt idx="1230">
                  <c:v>632.4</c:v>
                </c:pt>
                <c:pt idx="1231">
                  <c:v>632.74</c:v>
                </c:pt>
                <c:pt idx="1232">
                  <c:v>633.08000000000004</c:v>
                </c:pt>
                <c:pt idx="1233">
                  <c:v>633.41</c:v>
                </c:pt>
                <c:pt idx="1234">
                  <c:v>633.75</c:v>
                </c:pt>
                <c:pt idx="1235">
                  <c:v>634.08000000000004</c:v>
                </c:pt>
                <c:pt idx="1236">
                  <c:v>634.41999999999996</c:v>
                </c:pt>
                <c:pt idx="1237">
                  <c:v>634.76</c:v>
                </c:pt>
                <c:pt idx="1238">
                  <c:v>635.09</c:v>
                </c:pt>
                <c:pt idx="1239">
                  <c:v>635.42999999999995</c:v>
                </c:pt>
                <c:pt idx="1240">
                  <c:v>635.77</c:v>
                </c:pt>
                <c:pt idx="1241">
                  <c:v>636.1</c:v>
                </c:pt>
                <c:pt idx="1242">
                  <c:v>636.44000000000005</c:v>
                </c:pt>
                <c:pt idx="1243">
                  <c:v>636.77</c:v>
                </c:pt>
                <c:pt idx="1244">
                  <c:v>637.11</c:v>
                </c:pt>
                <c:pt idx="1245">
                  <c:v>637.45000000000005</c:v>
                </c:pt>
                <c:pt idx="1246">
                  <c:v>637.78</c:v>
                </c:pt>
                <c:pt idx="1247">
                  <c:v>638.12</c:v>
                </c:pt>
                <c:pt idx="1248">
                  <c:v>638.45000000000005</c:v>
                </c:pt>
                <c:pt idx="1249">
                  <c:v>638.79</c:v>
                </c:pt>
                <c:pt idx="1250">
                  <c:v>639.13</c:v>
                </c:pt>
                <c:pt idx="1251">
                  <c:v>639.46</c:v>
                </c:pt>
                <c:pt idx="1252">
                  <c:v>639.79999999999995</c:v>
                </c:pt>
                <c:pt idx="1253">
                  <c:v>640.13</c:v>
                </c:pt>
                <c:pt idx="1254">
                  <c:v>640.47</c:v>
                </c:pt>
                <c:pt idx="1255">
                  <c:v>640.79999999999995</c:v>
                </c:pt>
                <c:pt idx="1256">
                  <c:v>641.14</c:v>
                </c:pt>
                <c:pt idx="1257">
                  <c:v>641.48</c:v>
                </c:pt>
                <c:pt idx="1258">
                  <c:v>641.80999999999995</c:v>
                </c:pt>
                <c:pt idx="1259">
                  <c:v>642.15</c:v>
                </c:pt>
                <c:pt idx="1260">
                  <c:v>642.48</c:v>
                </c:pt>
                <c:pt idx="1261">
                  <c:v>642.82000000000005</c:v>
                </c:pt>
                <c:pt idx="1262">
                  <c:v>643.15</c:v>
                </c:pt>
                <c:pt idx="1263">
                  <c:v>643.49</c:v>
                </c:pt>
                <c:pt idx="1264">
                  <c:v>643.82000000000005</c:v>
                </c:pt>
                <c:pt idx="1265">
                  <c:v>644.16</c:v>
                </c:pt>
                <c:pt idx="1266">
                  <c:v>644.49</c:v>
                </c:pt>
                <c:pt idx="1267">
                  <c:v>644.83000000000004</c:v>
                </c:pt>
                <c:pt idx="1268">
                  <c:v>645.16</c:v>
                </c:pt>
                <c:pt idx="1269">
                  <c:v>645.5</c:v>
                </c:pt>
                <c:pt idx="1270">
                  <c:v>645.83000000000004</c:v>
                </c:pt>
                <c:pt idx="1271">
                  <c:v>646.16999999999996</c:v>
                </c:pt>
                <c:pt idx="1272">
                  <c:v>646.5</c:v>
                </c:pt>
                <c:pt idx="1273">
                  <c:v>646.84</c:v>
                </c:pt>
                <c:pt idx="1274">
                  <c:v>647.16999999999996</c:v>
                </c:pt>
                <c:pt idx="1275">
                  <c:v>647.51</c:v>
                </c:pt>
                <c:pt idx="1276">
                  <c:v>647.84</c:v>
                </c:pt>
                <c:pt idx="1277">
                  <c:v>648.17999999999995</c:v>
                </c:pt>
                <c:pt idx="1278">
                  <c:v>648.51</c:v>
                </c:pt>
                <c:pt idx="1279">
                  <c:v>648.84</c:v>
                </c:pt>
                <c:pt idx="1280">
                  <c:v>649.17999999999995</c:v>
                </c:pt>
                <c:pt idx="1281">
                  <c:v>649.51</c:v>
                </c:pt>
                <c:pt idx="1282">
                  <c:v>649.85</c:v>
                </c:pt>
                <c:pt idx="1283">
                  <c:v>650.17999999999995</c:v>
                </c:pt>
                <c:pt idx="1284">
                  <c:v>650.52</c:v>
                </c:pt>
                <c:pt idx="1285">
                  <c:v>650.85</c:v>
                </c:pt>
                <c:pt idx="1286">
                  <c:v>651.17999999999995</c:v>
                </c:pt>
                <c:pt idx="1287">
                  <c:v>651.52</c:v>
                </c:pt>
                <c:pt idx="1288">
                  <c:v>651.85</c:v>
                </c:pt>
                <c:pt idx="1289">
                  <c:v>652.19000000000005</c:v>
                </c:pt>
                <c:pt idx="1290">
                  <c:v>652.52</c:v>
                </c:pt>
                <c:pt idx="1291">
                  <c:v>652.86</c:v>
                </c:pt>
                <c:pt idx="1292">
                  <c:v>653.19000000000005</c:v>
                </c:pt>
                <c:pt idx="1293">
                  <c:v>653.52</c:v>
                </c:pt>
                <c:pt idx="1294">
                  <c:v>653.86</c:v>
                </c:pt>
                <c:pt idx="1295">
                  <c:v>654.19000000000005</c:v>
                </c:pt>
                <c:pt idx="1296">
                  <c:v>654.52</c:v>
                </c:pt>
                <c:pt idx="1297">
                  <c:v>654.86</c:v>
                </c:pt>
                <c:pt idx="1298">
                  <c:v>655.19000000000005</c:v>
                </c:pt>
                <c:pt idx="1299">
                  <c:v>655.53</c:v>
                </c:pt>
                <c:pt idx="1300">
                  <c:v>655.86</c:v>
                </c:pt>
                <c:pt idx="1301">
                  <c:v>656.19</c:v>
                </c:pt>
                <c:pt idx="1302">
                  <c:v>656.53</c:v>
                </c:pt>
                <c:pt idx="1303">
                  <c:v>656.86</c:v>
                </c:pt>
                <c:pt idx="1304">
                  <c:v>657.19</c:v>
                </c:pt>
                <c:pt idx="1305">
                  <c:v>657.53</c:v>
                </c:pt>
                <c:pt idx="1306">
                  <c:v>657.86</c:v>
                </c:pt>
                <c:pt idx="1307">
                  <c:v>658.19</c:v>
                </c:pt>
                <c:pt idx="1308">
                  <c:v>658.53</c:v>
                </c:pt>
                <c:pt idx="1309">
                  <c:v>658.86</c:v>
                </c:pt>
                <c:pt idx="1310">
                  <c:v>659.19</c:v>
                </c:pt>
                <c:pt idx="1311">
                  <c:v>659.53</c:v>
                </c:pt>
                <c:pt idx="1312">
                  <c:v>659.86</c:v>
                </c:pt>
                <c:pt idx="1313">
                  <c:v>660.19</c:v>
                </c:pt>
                <c:pt idx="1314">
                  <c:v>660.53</c:v>
                </c:pt>
                <c:pt idx="1315">
                  <c:v>660.86</c:v>
                </c:pt>
                <c:pt idx="1316">
                  <c:v>661.19</c:v>
                </c:pt>
                <c:pt idx="1317">
                  <c:v>661.52</c:v>
                </c:pt>
                <c:pt idx="1318">
                  <c:v>661.86</c:v>
                </c:pt>
                <c:pt idx="1319">
                  <c:v>662.19</c:v>
                </c:pt>
                <c:pt idx="1320">
                  <c:v>662.52</c:v>
                </c:pt>
                <c:pt idx="1321">
                  <c:v>662.86</c:v>
                </c:pt>
                <c:pt idx="1322">
                  <c:v>663.19</c:v>
                </c:pt>
                <c:pt idx="1323">
                  <c:v>663.52</c:v>
                </c:pt>
                <c:pt idx="1324">
                  <c:v>663.85</c:v>
                </c:pt>
                <c:pt idx="1325">
                  <c:v>664.19</c:v>
                </c:pt>
                <c:pt idx="1326">
                  <c:v>664.52</c:v>
                </c:pt>
                <c:pt idx="1327">
                  <c:v>664.85</c:v>
                </c:pt>
                <c:pt idx="1328">
                  <c:v>665.18</c:v>
                </c:pt>
                <c:pt idx="1329">
                  <c:v>665.52</c:v>
                </c:pt>
                <c:pt idx="1330">
                  <c:v>665.85</c:v>
                </c:pt>
                <c:pt idx="1331">
                  <c:v>666.18</c:v>
                </c:pt>
                <c:pt idx="1332">
                  <c:v>666.51</c:v>
                </c:pt>
                <c:pt idx="1333">
                  <c:v>666.84</c:v>
                </c:pt>
                <c:pt idx="1334">
                  <c:v>667.18</c:v>
                </c:pt>
                <c:pt idx="1335">
                  <c:v>667.51</c:v>
                </c:pt>
                <c:pt idx="1336">
                  <c:v>667.84</c:v>
                </c:pt>
                <c:pt idx="1337">
                  <c:v>668.17</c:v>
                </c:pt>
                <c:pt idx="1338">
                  <c:v>668.5</c:v>
                </c:pt>
                <c:pt idx="1339">
                  <c:v>668.84</c:v>
                </c:pt>
                <c:pt idx="1340">
                  <c:v>669.17</c:v>
                </c:pt>
                <c:pt idx="1341">
                  <c:v>669.5</c:v>
                </c:pt>
                <c:pt idx="1342">
                  <c:v>669.83</c:v>
                </c:pt>
                <c:pt idx="1343">
                  <c:v>670.16</c:v>
                </c:pt>
                <c:pt idx="1344">
                  <c:v>670.49</c:v>
                </c:pt>
                <c:pt idx="1345">
                  <c:v>670.83</c:v>
                </c:pt>
                <c:pt idx="1346">
                  <c:v>671.16</c:v>
                </c:pt>
                <c:pt idx="1347">
                  <c:v>671.49</c:v>
                </c:pt>
                <c:pt idx="1348">
                  <c:v>671.82</c:v>
                </c:pt>
                <c:pt idx="1349">
                  <c:v>672.15</c:v>
                </c:pt>
                <c:pt idx="1350">
                  <c:v>672.48</c:v>
                </c:pt>
                <c:pt idx="1351">
                  <c:v>672.82</c:v>
                </c:pt>
                <c:pt idx="1352">
                  <c:v>673.15</c:v>
                </c:pt>
                <c:pt idx="1353">
                  <c:v>673.48</c:v>
                </c:pt>
                <c:pt idx="1354">
                  <c:v>673.81</c:v>
                </c:pt>
                <c:pt idx="1355">
                  <c:v>674.14</c:v>
                </c:pt>
                <c:pt idx="1356">
                  <c:v>674.47</c:v>
                </c:pt>
                <c:pt idx="1357">
                  <c:v>674.8</c:v>
                </c:pt>
                <c:pt idx="1358">
                  <c:v>675.13</c:v>
                </c:pt>
                <c:pt idx="1359">
                  <c:v>675.46</c:v>
                </c:pt>
                <c:pt idx="1360">
                  <c:v>675.8</c:v>
                </c:pt>
                <c:pt idx="1361">
                  <c:v>676.13</c:v>
                </c:pt>
                <c:pt idx="1362">
                  <c:v>676.46</c:v>
                </c:pt>
                <c:pt idx="1363">
                  <c:v>676.79</c:v>
                </c:pt>
                <c:pt idx="1364">
                  <c:v>677.12</c:v>
                </c:pt>
                <c:pt idx="1365">
                  <c:v>677.45</c:v>
                </c:pt>
                <c:pt idx="1366">
                  <c:v>677.78</c:v>
                </c:pt>
                <c:pt idx="1367">
                  <c:v>678.11</c:v>
                </c:pt>
                <c:pt idx="1368">
                  <c:v>678.44</c:v>
                </c:pt>
                <c:pt idx="1369">
                  <c:v>678.77</c:v>
                </c:pt>
                <c:pt idx="1370">
                  <c:v>679.1</c:v>
                </c:pt>
                <c:pt idx="1371">
                  <c:v>679.43</c:v>
                </c:pt>
                <c:pt idx="1372">
                  <c:v>679.76</c:v>
                </c:pt>
                <c:pt idx="1373">
                  <c:v>680.09</c:v>
                </c:pt>
                <c:pt idx="1374">
                  <c:v>680.42</c:v>
                </c:pt>
                <c:pt idx="1375">
                  <c:v>680.75</c:v>
                </c:pt>
                <c:pt idx="1376">
                  <c:v>681.08</c:v>
                </c:pt>
                <c:pt idx="1377">
                  <c:v>681.42</c:v>
                </c:pt>
                <c:pt idx="1378">
                  <c:v>681.75</c:v>
                </c:pt>
                <c:pt idx="1379">
                  <c:v>682.08</c:v>
                </c:pt>
                <c:pt idx="1380">
                  <c:v>682.41</c:v>
                </c:pt>
                <c:pt idx="1381">
                  <c:v>682.74</c:v>
                </c:pt>
                <c:pt idx="1382">
                  <c:v>683.07</c:v>
                </c:pt>
                <c:pt idx="1383">
                  <c:v>683.4</c:v>
                </c:pt>
                <c:pt idx="1384">
                  <c:v>683.73</c:v>
                </c:pt>
                <c:pt idx="1385">
                  <c:v>684.06</c:v>
                </c:pt>
                <c:pt idx="1386">
                  <c:v>684.38</c:v>
                </c:pt>
                <c:pt idx="1387">
                  <c:v>684.71</c:v>
                </c:pt>
                <c:pt idx="1388">
                  <c:v>685.04</c:v>
                </c:pt>
                <c:pt idx="1389">
                  <c:v>685.37</c:v>
                </c:pt>
                <c:pt idx="1390">
                  <c:v>685.7</c:v>
                </c:pt>
                <c:pt idx="1391">
                  <c:v>686.03</c:v>
                </c:pt>
                <c:pt idx="1392">
                  <c:v>686.36</c:v>
                </c:pt>
                <c:pt idx="1393">
                  <c:v>686.69</c:v>
                </c:pt>
                <c:pt idx="1394">
                  <c:v>687.02</c:v>
                </c:pt>
                <c:pt idx="1395">
                  <c:v>687.35</c:v>
                </c:pt>
                <c:pt idx="1396">
                  <c:v>687.68</c:v>
                </c:pt>
                <c:pt idx="1397">
                  <c:v>688.01</c:v>
                </c:pt>
                <c:pt idx="1398">
                  <c:v>688.34</c:v>
                </c:pt>
                <c:pt idx="1399">
                  <c:v>688.67</c:v>
                </c:pt>
                <c:pt idx="1400">
                  <c:v>689</c:v>
                </c:pt>
                <c:pt idx="1401">
                  <c:v>689.33</c:v>
                </c:pt>
                <c:pt idx="1402">
                  <c:v>689.66</c:v>
                </c:pt>
                <c:pt idx="1403">
                  <c:v>689.98</c:v>
                </c:pt>
                <c:pt idx="1404">
                  <c:v>690.31</c:v>
                </c:pt>
                <c:pt idx="1405">
                  <c:v>690.64</c:v>
                </c:pt>
                <c:pt idx="1406">
                  <c:v>690.97</c:v>
                </c:pt>
                <c:pt idx="1407">
                  <c:v>691.3</c:v>
                </c:pt>
                <c:pt idx="1408">
                  <c:v>691.63</c:v>
                </c:pt>
                <c:pt idx="1409">
                  <c:v>691.96</c:v>
                </c:pt>
                <c:pt idx="1410">
                  <c:v>692.29</c:v>
                </c:pt>
                <c:pt idx="1411">
                  <c:v>692.62</c:v>
                </c:pt>
                <c:pt idx="1412">
                  <c:v>692.94</c:v>
                </c:pt>
                <c:pt idx="1413">
                  <c:v>693.27</c:v>
                </c:pt>
                <c:pt idx="1414">
                  <c:v>693.6</c:v>
                </c:pt>
                <c:pt idx="1415">
                  <c:v>693.93</c:v>
                </c:pt>
                <c:pt idx="1416">
                  <c:v>694.26</c:v>
                </c:pt>
                <c:pt idx="1417">
                  <c:v>694.59</c:v>
                </c:pt>
                <c:pt idx="1418">
                  <c:v>694.91</c:v>
                </c:pt>
                <c:pt idx="1419">
                  <c:v>695.24</c:v>
                </c:pt>
                <c:pt idx="1420">
                  <c:v>695.57</c:v>
                </c:pt>
                <c:pt idx="1421">
                  <c:v>695.9</c:v>
                </c:pt>
                <c:pt idx="1422">
                  <c:v>696.23</c:v>
                </c:pt>
                <c:pt idx="1423">
                  <c:v>696.56</c:v>
                </c:pt>
                <c:pt idx="1424">
                  <c:v>696.88</c:v>
                </c:pt>
                <c:pt idx="1425">
                  <c:v>697.21</c:v>
                </c:pt>
                <c:pt idx="1426">
                  <c:v>697.54</c:v>
                </c:pt>
                <c:pt idx="1427">
                  <c:v>697.87</c:v>
                </c:pt>
                <c:pt idx="1428">
                  <c:v>698.2</c:v>
                </c:pt>
                <c:pt idx="1429">
                  <c:v>698.52</c:v>
                </c:pt>
                <c:pt idx="1430">
                  <c:v>698.85</c:v>
                </c:pt>
                <c:pt idx="1431">
                  <c:v>699.18</c:v>
                </c:pt>
                <c:pt idx="1432">
                  <c:v>699.51</c:v>
                </c:pt>
                <c:pt idx="1433">
                  <c:v>699.83</c:v>
                </c:pt>
                <c:pt idx="1434">
                  <c:v>700.16</c:v>
                </c:pt>
                <c:pt idx="1435">
                  <c:v>700.49</c:v>
                </c:pt>
                <c:pt idx="1436">
                  <c:v>700.82</c:v>
                </c:pt>
                <c:pt idx="1437">
                  <c:v>701.14</c:v>
                </c:pt>
                <c:pt idx="1438">
                  <c:v>701.47</c:v>
                </c:pt>
                <c:pt idx="1439">
                  <c:v>701.8</c:v>
                </c:pt>
                <c:pt idx="1440">
                  <c:v>702.13</c:v>
                </c:pt>
                <c:pt idx="1441">
                  <c:v>702.45</c:v>
                </c:pt>
                <c:pt idx="1442">
                  <c:v>702.78</c:v>
                </c:pt>
                <c:pt idx="1443">
                  <c:v>703.11</c:v>
                </c:pt>
                <c:pt idx="1444">
                  <c:v>703.44</c:v>
                </c:pt>
                <c:pt idx="1445">
                  <c:v>703.76</c:v>
                </c:pt>
                <c:pt idx="1446">
                  <c:v>704.09</c:v>
                </c:pt>
                <c:pt idx="1447">
                  <c:v>704.42</c:v>
                </c:pt>
                <c:pt idx="1448">
                  <c:v>704.74</c:v>
                </c:pt>
                <c:pt idx="1449">
                  <c:v>705.07</c:v>
                </c:pt>
                <c:pt idx="1450">
                  <c:v>705.4</c:v>
                </c:pt>
                <c:pt idx="1451">
                  <c:v>705.72</c:v>
                </c:pt>
                <c:pt idx="1452">
                  <c:v>706.05</c:v>
                </c:pt>
                <c:pt idx="1453">
                  <c:v>706.38</c:v>
                </c:pt>
                <c:pt idx="1454">
                  <c:v>706.71</c:v>
                </c:pt>
                <c:pt idx="1455">
                  <c:v>707.03</c:v>
                </c:pt>
                <c:pt idx="1456">
                  <c:v>707.36</c:v>
                </c:pt>
                <c:pt idx="1457">
                  <c:v>707.69</c:v>
                </c:pt>
                <c:pt idx="1458">
                  <c:v>708.01</c:v>
                </c:pt>
                <c:pt idx="1459">
                  <c:v>708.34</c:v>
                </c:pt>
                <c:pt idx="1460">
                  <c:v>708.66</c:v>
                </c:pt>
                <c:pt idx="1461">
                  <c:v>708.99</c:v>
                </c:pt>
                <c:pt idx="1462">
                  <c:v>709.32</c:v>
                </c:pt>
                <c:pt idx="1463">
                  <c:v>709.64</c:v>
                </c:pt>
                <c:pt idx="1464">
                  <c:v>709.97</c:v>
                </c:pt>
                <c:pt idx="1465">
                  <c:v>710.3</c:v>
                </c:pt>
                <c:pt idx="1466">
                  <c:v>710.62</c:v>
                </c:pt>
                <c:pt idx="1467">
                  <c:v>710.95</c:v>
                </c:pt>
                <c:pt idx="1468">
                  <c:v>711.27</c:v>
                </c:pt>
                <c:pt idx="1469">
                  <c:v>711.6</c:v>
                </c:pt>
                <c:pt idx="1470">
                  <c:v>711.93</c:v>
                </c:pt>
                <c:pt idx="1471">
                  <c:v>712.25</c:v>
                </c:pt>
                <c:pt idx="1472">
                  <c:v>712.58</c:v>
                </c:pt>
                <c:pt idx="1473">
                  <c:v>712.9</c:v>
                </c:pt>
                <c:pt idx="1474">
                  <c:v>713.23</c:v>
                </c:pt>
                <c:pt idx="1475">
                  <c:v>713.56</c:v>
                </c:pt>
                <c:pt idx="1476">
                  <c:v>713.88</c:v>
                </c:pt>
                <c:pt idx="1477">
                  <c:v>714.21</c:v>
                </c:pt>
                <c:pt idx="1478">
                  <c:v>714.53</c:v>
                </c:pt>
                <c:pt idx="1479">
                  <c:v>714.86</c:v>
                </c:pt>
                <c:pt idx="1480">
                  <c:v>715.18</c:v>
                </c:pt>
                <c:pt idx="1481">
                  <c:v>715.51</c:v>
                </c:pt>
                <c:pt idx="1482">
                  <c:v>715.83</c:v>
                </c:pt>
                <c:pt idx="1483">
                  <c:v>716.16</c:v>
                </c:pt>
                <c:pt idx="1484">
                  <c:v>716.49</c:v>
                </c:pt>
                <c:pt idx="1485">
                  <c:v>716.81</c:v>
                </c:pt>
                <c:pt idx="1486">
                  <c:v>717.14</c:v>
                </c:pt>
                <c:pt idx="1487">
                  <c:v>717.46</c:v>
                </c:pt>
                <c:pt idx="1488">
                  <c:v>717.79</c:v>
                </c:pt>
                <c:pt idx="1489">
                  <c:v>718.11</c:v>
                </c:pt>
                <c:pt idx="1490">
                  <c:v>718.44</c:v>
                </c:pt>
                <c:pt idx="1491">
                  <c:v>718.76</c:v>
                </c:pt>
                <c:pt idx="1492">
                  <c:v>719.09</c:v>
                </c:pt>
                <c:pt idx="1493">
                  <c:v>719.41</c:v>
                </c:pt>
                <c:pt idx="1494">
                  <c:v>719.74</c:v>
                </c:pt>
                <c:pt idx="1495">
                  <c:v>720.06</c:v>
                </c:pt>
                <c:pt idx="1496">
                  <c:v>720.39</c:v>
                </c:pt>
                <c:pt idx="1497">
                  <c:v>720.71</c:v>
                </c:pt>
                <c:pt idx="1498">
                  <c:v>721.03</c:v>
                </c:pt>
                <c:pt idx="1499">
                  <c:v>721.36</c:v>
                </c:pt>
                <c:pt idx="1500">
                  <c:v>721.68</c:v>
                </c:pt>
                <c:pt idx="1501">
                  <c:v>722.01</c:v>
                </c:pt>
                <c:pt idx="1502">
                  <c:v>722.33</c:v>
                </c:pt>
                <c:pt idx="1503">
                  <c:v>722.66</c:v>
                </c:pt>
                <c:pt idx="1504">
                  <c:v>722.98</c:v>
                </c:pt>
                <c:pt idx="1505">
                  <c:v>723.31</c:v>
                </c:pt>
                <c:pt idx="1506">
                  <c:v>723.63</c:v>
                </c:pt>
                <c:pt idx="1507">
                  <c:v>723.95</c:v>
                </c:pt>
                <c:pt idx="1508">
                  <c:v>724.28</c:v>
                </c:pt>
                <c:pt idx="1509">
                  <c:v>724.6</c:v>
                </c:pt>
                <c:pt idx="1510">
                  <c:v>724.93</c:v>
                </c:pt>
                <c:pt idx="1511">
                  <c:v>725.25</c:v>
                </c:pt>
                <c:pt idx="1512">
                  <c:v>725.58</c:v>
                </c:pt>
                <c:pt idx="1513">
                  <c:v>725.9</c:v>
                </c:pt>
                <c:pt idx="1514">
                  <c:v>726.22</c:v>
                </c:pt>
                <c:pt idx="1515">
                  <c:v>726.55</c:v>
                </c:pt>
                <c:pt idx="1516">
                  <c:v>726.87</c:v>
                </c:pt>
                <c:pt idx="1517">
                  <c:v>727.19</c:v>
                </c:pt>
                <c:pt idx="1518">
                  <c:v>727.52</c:v>
                </c:pt>
                <c:pt idx="1519">
                  <c:v>727.84</c:v>
                </c:pt>
                <c:pt idx="1520">
                  <c:v>728.17</c:v>
                </c:pt>
                <c:pt idx="1521">
                  <c:v>728.49</c:v>
                </c:pt>
                <c:pt idx="1522">
                  <c:v>728.81</c:v>
                </c:pt>
                <c:pt idx="1523">
                  <c:v>729.14</c:v>
                </c:pt>
                <c:pt idx="1524">
                  <c:v>729.46</c:v>
                </c:pt>
                <c:pt idx="1525">
                  <c:v>729.78</c:v>
                </c:pt>
                <c:pt idx="1526">
                  <c:v>730.11</c:v>
                </c:pt>
                <c:pt idx="1527">
                  <c:v>730.43</c:v>
                </c:pt>
                <c:pt idx="1528">
                  <c:v>730.75</c:v>
                </c:pt>
                <c:pt idx="1529">
                  <c:v>731.08</c:v>
                </c:pt>
                <c:pt idx="1530">
                  <c:v>731.4</c:v>
                </c:pt>
                <c:pt idx="1531">
                  <c:v>731.72</c:v>
                </c:pt>
                <c:pt idx="1532">
                  <c:v>732.05</c:v>
                </c:pt>
                <c:pt idx="1533">
                  <c:v>732.37</c:v>
                </c:pt>
                <c:pt idx="1534">
                  <c:v>732.69</c:v>
                </c:pt>
                <c:pt idx="1535">
                  <c:v>733.01</c:v>
                </c:pt>
                <c:pt idx="1536">
                  <c:v>733.34</c:v>
                </c:pt>
                <c:pt idx="1537">
                  <c:v>733.66</c:v>
                </c:pt>
                <c:pt idx="1538">
                  <c:v>733.98</c:v>
                </c:pt>
                <c:pt idx="1539">
                  <c:v>734.31</c:v>
                </c:pt>
                <c:pt idx="1540">
                  <c:v>734.63</c:v>
                </c:pt>
                <c:pt idx="1541">
                  <c:v>734.95</c:v>
                </c:pt>
                <c:pt idx="1542">
                  <c:v>735.27</c:v>
                </c:pt>
                <c:pt idx="1543">
                  <c:v>735.6</c:v>
                </c:pt>
                <c:pt idx="1544">
                  <c:v>735.92</c:v>
                </c:pt>
                <c:pt idx="1545">
                  <c:v>736.24</c:v>
                </c:pt>
                <c:pt idx="1546">
                  <c:v>736.56</c:v>
                </c:pt>
                <c:pt idx="1547">
                  <c:v>736.89</c:v>
                </c:pt>
                <c:pt idx="1548">
                  <c:v>737.21</c:v>
                </c:pt>
                <c:pt idx="1549">
                  <c:v>737.53</c:v>
                </c:pt>
                <c:pt idx="1550">
                  <c:v>737.85</c:v>
                </c:pt>
                <c:pt idx="1551">
                  <c:v>738.18</c:v>
                </c:pt>
                <c:pt idx="1552">
                  <c:v>738.5</c:v>
                </c:pt>
                <c:pt idx="1553">
                  <c:v>738.82</c:v>
                </c:pt>
                <c:pt idx="1554">
                  <c:v>739.14</c:v>
                </c:pt>
                <c:pt idx="1555">
                  <c:v>739.46</c:v>
                </c:pt>
                <c:pt idx="1556">
                  <c:v>739.79</c:v>
                </c:pt>
                <c:pt idx="1557">
                  <c:v>740.11</c:v>
                </c:pt>
                <c:pt idx="1558">
                  <c:v>740.43</c:v>
                </c:pt>
                <c:pt idx="1559">
                  <c:v>740.75</c:v>
                </c:pt>
                <c:pt idx="1560">
                  <c:v>741.07</c:v>
                </c:pt>
                <c:pt idx="1561">
                  <c:v>741.39</c:v>
                </c:pt>
                <c:pt idx="1562">
                  <c:v>741.72</c:v>
                </c:pt>
                <c:pt idx="1563">
                  <c:v>742.04</c:v>
                </c:pt>
                <c:pt idx="1564">
                  <c:v>742.36</c:v>
                </c:pt>
                <c:pt idx="1565">
                  <c:v>742.68</c:v>
                </c:pt>
                <c:pt idx="1566">
                  <c:v>743</c:v>
                </c:pt>
                <c:pt idx="1567">
                  <c:v>743.32</c:v>
                </c:pt>
                <c:pt idx="1568">
                  <c:v>743.64</c:v>
                </c:pt>
                <c:pt idx="1569">
                  <c:v>743.97</c:v>
                </c:pt>
                <c:pt idx="1570">
                  <c:v>744.29</c:v>
                </c:pt>
                <c:pt idx="1571">
                  <c:v>744.61</c:v>
                </c:pt>
                <c:pt idx="1572">
                  <c:v>744.93</c:v>
                </c:pt>
                <c:pt idx="1573">
                  <c:v>745.25</c:v>
                </c:pt>
                <c:pt idx="1574">
                  <c:v>745.57</c:v>
                </c:pt>
                <c:pt idx="1575">
                  <c:v>745.89</c:v>
                </c:pt>
                <c:pt idx="1576">
                  <c:v>746.21</c:v>
                </c:pt>
                <c:pt idx="1577">
                  <c:v>746.54</c:v>
                </c:pt>
                <c:pt idx="1578">
                  <c:v>746.86</c:v>
                </c:pt>
                <c:pt idx="1579">
                  <c:v>747.18</c:v>
                </c:pt>
                <c:pt idx="1580">
                  <c:v>747.5</c:v>
                </c:pt>
                <c:pt idx="1581">
                  <c:v>747.82</c:v>
                </c:pt>
                <c:pt idx="1582">
                  <c:v>748.14</c:v>
                </c:pt>
                <c:pt idx="1583">
                  <c:v>748.46</c:v>
                </c:pt>
                <c:pt idx="1584">
                  <c:v>748.78</c:v>
                </c:pt>
                <c:pt idx="1585">
                  <c:v>749.1</c:v>
                </c:pt>
                <c:pt idx="1586">
                  <c:v>749.42</c:v>
                </c:pt>
                <c:pt idx="1587">
                  <c:v>749.74</c:v>
                </c:pt>
                <c:pt idx="1588">
                  <c:v>750.06</c:v>
                </c:pt>
                <c:pt idx="1589">
                  <c:v>750.38</c:v>
                </c:pt>
                <c:pt idx="1590">
                  <c:v>750.7</c:v>
                </c:pt>
                <c:pt idx="1591">
                  <c:v>751.02</c:v>
                </c:pt>
                <c:pt idx="1592">
                  <c:v>751.34</c:v>
                </c:pt>
                <c:pt idx="1593">
                  <c:v>751.66</c:v>
                </c:pt>
                <c:pt idx="1594">
                  <c:v>751.98</c:v>
                </c:pt>
                <c:pt idx="1595">
                  <c:v>752.3</c:v>
                </c:pt>
                <c:pt idx="1596">
                  <c:v>752.62</c:v>
                </c:pt>
                <c:pt idx="1597">
                  <c:v>752.94</c:v>
                </c:pt>
                <c:pt idx="1598">
                  <c:v>753.26</c:v>
                </c:pt>
                <c:pt idx="1599">
                  <c:v>753.58</c:v>
                </c:pt>
                <c:pt idx="1600">
                  <c:v>753.9</c:v>
                </c:pt>
                <c:pt idx="1601">
                  <c:v>754.22</c:v>
                </c:pt>
                <c:pt idx="1602">
                  <c:v>754.54</c:v>
                </c:pt>
                <c:pt idx="1603">
                  <c:v>754.86</c:v>
                </c:pt>
                <c:pt idx="1604">
                  <c:v>755.18</c:v>
                </c:pt>
                <c:pt idx="1605">
                  <c:v>755.5</c:v>
                </c:pt>
                <c:pt idx="1606">
                  <c:v>755.82</c:v>
                </c:pt>
                <c:pt idx="1607">
                  <c:v>756.14</c:v>
                </c:pt>
                <c:pt idx="1608">
                  <c:v>756.46</c:v>
                </c:pt>
                <c:pt idx="1609">
                  <c:v>756.78</c:v>
                </c:pt>
                <c:pt idx="1610">
                  <c:v>757.1</c:v>
                </c:pt>
                <c:pt idx="1611">
                  <c:v>757.42</c:v>
                </c:pt>
                <c:pt idx="1612">
                  <c:v>757.74</c:v>
                </c:pt>
                <c:pt idx="1613">
                  <c:v>758.06</c:v>
                </c:pt>
                <c:pt idx="1614">
                  <c:v>758.38</c:v>
                </c:pt>
                <c:pt idx="1615">
                  <c:v>758.7</c:v>
                </c:pt>
                <c:pt idx="1616">
                  <c:v>759.01</c:v>
                </c:pt>
                <c:pt idx="1617">
                  <c:v>759.33</c:v>
                </c:pt>
                <c:pt idx="1618">
                  <c:v>759.65</c:v>
                </c:pt>
                <c:pt idx="1619">
                  <c:v>759.97</c:v>
                </c:pt>
                <c:pt idx="1620">
                  <c:v>760.29</c:v>
                </c:pt>
                <c:pt idx="1621">
                  <c:v>760.61</c:v>
                </c:pt>
                <c:pt idx="1622">
                  <c:v>760.93</c:v>
                </c:pt>
                <c:pt idx="1623">
                  <c:v>761.25</c:v>
                </c:pt>
                <c:pt idx="1624">
                  <c:v>761.56</c:v>
                </c:pt>
                <c:pt idx="1625">
                  <c:v>761.88</c:v>
                </c:pt>
                <c:pt idx="1626">
                  <c:v>762.2</c:v>
                </c:pt>
                <c:pt idx="1627">
                  <c:v>762.52</c:v>
                </c:pt>
                <c:pt idx="1628">
                  <c:v>762.84</c:v>
                </c:pt>
                <c:pt idx="1629">
                  <c:v>763.16</c:v>
                </c:pt>
                <c:pt idx="1630">
                  <c:v>763.48</c:v>
                </c:pt>
                <c:pt idx="1631">
                  <c:v>763.79</c:v>
                </c:pt>
                <c:pt idx="1632">
                  <c:v>764.11</c:v>
                </c:pt>
                <c:pt idx="1633">
                  <c:v>764.43</c:v>
                </c:pt>
                <c:pt idx="1634">
                  <c:v>764.75</c:v>
                </c:pt>
                <c:pt idx="1635">
                  <c:v>765.07</c:v>
                </c:pt>
                <c:pt idx="1636">
                  <c:v>765.39</c:v>
                </c:pt>
                <c:pt idx="1637">
                  <c:v>765.7</c:v>
                </c:pt>
                <c:pt idx="1638">
                  <c:v>766.02</c:v>
                </c:pt>
                <c:pt idx="1639">
                  <c:v>766.34</c:v>
                </c:pt>
                <c:pt idx="1640">
                  <c:v>766.66</c:v>
                </c:pt>
                <c:pt idx="1641">
                  <c:v>766.97</c:v>
                </c:pt>
                <c:pt idx="1642">
                  <c:v>767.29</c:v>
                </c:pt>
                <c:pt idx="1643">
                  <c:v>767.61</c:v>
                </c:pt>
                <c:pt idx="1644">
                  <c:v>767.93</c:v>
                </c:pt>
                <c:pt idx="1645">
                  <c:v>768.25</c:v>
                </c:pt>
                <c:pt idx="1646">
                  <c:v>768.56</c:v>
                </c:pt>
                <c:pt idx="1647">
                  <c:v>768.88</c:v>
                </c:pt>
                <c:pt idx="1648">
                  <c:v>769.2</c:v>
                </c:pt>
                <c:pt idx="1649">
                  <c:v>769.52</c:v>
                </c:pt>
                <c:pt idx="1650">
                  <c:v>769.83</c:v>
                </c:pt>
                <c:pt idx="1651">
                  <c:v>770.15</c:v>
                </c:pt>
                <c:pt idx="1652">
                  <c:v>770.47</c:v>
                </c:pt>
                <c:pt idx="1653">
                  <c:v>770.79</c:v>
                </c:pt>
                <c:pt idx="1654">
                  <c:v>771.1</c:v>
                </c:pt>
                <c:pt idx="1655">
                  <c:v>771.42</c:v>
                </c:pt>
                <c:pt idx="1656">
                  <c:v>771.74</c:v>
                </c:pt>
                <c:pt idx="1657">
                  <c:v>772.05</c:v>
                </c:pt>
                <c:pt idx="1658">
                  <c:v>772.37</c:v>
                </c:pt>
                <c:pt idx="1659">
                  <c:v>772.69</c:v>
                </c:pt>
                <c:pt idx="1660">
                  <c:v>773</c:v>
                </c:pt>
                <c:pt idx="1661">
                  <c:v>773.32</c:v>
                </c:pt>
                <c:pt idx="1662">
                  <c:v>773.64</c:v>
                </c:pt>
                <c:pt idx="1663">
                  <c:v>773.96</c:v>
                </c:pt>
                <c:pt idx="1664">
                  <c:v>774.27</c:v>
                </c:pt>
                <c:pt idx="1665">
                  <c:v>774.59</c:v>
                </c:pt>
                <c:pt idx="1666">
                  <c:v>774.91</c:v>
                </c:pt>
                <c:pt idx="1667">
                  <c:v>775.22</c:v>
                </c:pt>
                <c:pt idx="1668">
                  <c:v>775.54</c:v>
                </c:pt>
                <c:pt idx="1669">
                  <c:v>775.85</c:v>
                </c:pt>
                <c:pt idx="1670">
                  <c:v>776.17</c:v>
                </c:pt>
                <c:pt idx="1671">
                  <c:v>776.49</c:v>
                </c:pt>
                <c:pt idx="1672">
                  <c:v>776.8</c:v>
                </c:pt>
                <c:pt idx="1673">
                  <c:v>777.12</c:v>
                </c:pt>
                <c:pt idx="1674">
                  <c:v>777.44</c:v>
                </c:pt>
                <c:pt idx="1675">
                  <c:v>777.75</c:v>
                </c:pt>
                <c:pt idx="1676">
                  <c:v>778.07</c:v>
                </c:pt>
                <c:pt idx="1677">
                  <c:v>778.38</c:v>
                </c:pt>
                <c:pt idx="1678">
                  <c:v>778.7</c:v>
                </c:pt>
                <c:pt idx="1679">
                  <c:v>779.02</c:v>
                </c:pt>
                <c:pt idx="1680">
                  <c:v>779.33</c:v>
                </c:pt>
                <c:pt idx="1681">
                  <c:v>779.65</c:v>
                </c:pt>
                <c:pt idx="1682">
                  <c:v>779.96</c:v>
                </c:pt>
                <c:pt idx="1683">
                  <c:v>780.28</c:v>
                </c:pt>
                <c:pt idx="1684">
                  <c:v>780.6</c:v>
                </c:pt>
                <c:pt idx="1685">
                  <c:v>780.91</c:v>
                </c:pt>
                <c:pt idx="1686">
                  <c:v>781.23</c:v>
                </c:pt>
                <c:pt idx="1687">
                  <c:v>781.54</c:v>
                </c:pt>
                <c:pt idx="1688">
                  <c:v>781.86</c:v>
                </c:pt>
                <c:pt idx="1689">
                  <c:v>782.17</c:v>
                </c:pt>
                <c:pt idx="1690">
                  <c:v>782.49</c:v>
                </c:pt>
                <c:pt idx="1691">
                  <c:v>782.8</c:v>
                </c:pt>
                <c:pt idx="1692">
                  <c:v>783.12</c:v>
                </c:pt>
                <c:pt idx="1693">
                  <c:v>783.44</c:v>
                </c:pt>
                <c:pt idx="1694">
                  <c:v>783.75</c:v>
                </c:pt>
                <c:pt idx="1695">
                  <c:v>784.07</c:v>
                </c:pt>
                <c:pt idx="1696">
                  <c:v>784.38</c:v>
                </c:pt>
                <c:pt idx="1697">
                  <c:v>784.7</c:v>
                </c:pt>
                <c:pt idx="1698">
                  <c:v>785.01</c:v>
                </c:pt>
                <c:pt idx="1699">
                  <c:v>785.33</c:v>
                </c:pt>
                <c:pt idx="1700">
                  <c:v>785.64</c:v>
                </c:pt>
                <c:pt idx="1701">
                  <c:v>785.96</c:v>
                </c:pt>
                <c:pt idx="1702">
                  <c:v>786.27</c:v>
                </c:pt>
                <c:pt idx="1703">
                  <c:v>786.59</c:v>
                </c:pt>
                <c:pt idx="1704">
                  <c:v>786.9</c:v>
                </c:pt>
                <c:pt idx="1705">
                  <c:v>787.21</c:v>
                </c:pt>
                <c:pt idx="1706">
                  <c:v>787.53</c:v>
                </c:pt>
                <c:pt idx="1707">
                  <c:v>787.84</c:v>
                </c:pt>
                <c:pt idx="1708">
                  <c:v>788.16</c:v>
                </c:pt>
                <c:pt idx="1709">
                  <c:v>788.47</c:v>
                </c:pt>
                <c:pt idx="1710">
                  <c:v>788.79</c:v>
                </c:pt>
                <c:pt idx="1711">
                  <c:v>789.1</c:v>
                </c:pt>
                <c:pt idx="1712">
                  <c:v>789.42</c:v>
                </c:pt>
                <c:pt idx="1713">
                  <c:v>789.73</c:v>
                </c:pt>
                <c:pt idx="1714">
                  <c:v>790.04</c:v>
                </c:pt>
                <c:pt idx="1715">
                  <c:v>790.36</c:v>
                </c:pt>
                <c:pt idx="1716">
                  <c:v>790.67</c:v>
                </c:pt>
                <c:pt idx="1717">
                  <c:v>790.99</c:v>
                </c:pt>
                <c:pt idx="1718">
                  <c:v>791.3</c:v>
                </c:pt>
                <c:pt idx="1719">
                  <c:v>791.61</c:v>
                </c:pt>
                <c:pt idx="1720">
                  <c:v>791.93</c:v>
                </c:pt>
                <c:pt idx="1721">
                  <c:v>792.24</c:v>
                </c:pt>
                <c:pt idx="1722">
                  <c:v>792.56</c:v>
                </c:pt>
                <c:pt idx="1723">
                  <c:v>792.87</c:v>
                </c:pt>
                <c:pt idx="1724">
                  <c:v>793.18</c:v>
                </c:pt>
                <c:pt idx="1725">
                  <c:v>793.5</c:v>
                </c:pt>
                <c:pt idx="1726">
                  <c:v>793.81</c:v>
                </c:pt>
                <c:pt idx="1727">
                  <c:v>794.13</c:v>
                </c:pt>
                <c:pt idx="1728">
                  <c:v>794.44</c:v>
                </c:pt>
                <c:pt idx="1729">
                  <c:v>794.75</c:v>
                </c:pt>
                <c:pt idx="1730">
                  <c:v>795.07</c:v>
                </c:pt>
                <c:pt idx="1731">
                  <c:v>795.38</c:v>
                </c:pt>
                <c:pt idx="1732">
                  <c:v>795.69</c:v>
                </c:pt>
                <c:pt idx="1733">
                  <c:v>796.01</c:v>
                </c:pt>
                <c:pt idx="1734">
                  <c:v>796.32</c:v>
                </c:pt>
                <c:pt idx="1735">
                  <c:v>796.63</c:v>
                </c:pt>
                <c:pt idx="1736">
                  <c:v>796.95</c:v>
                </c:pt>
                <c:pt idx="1737">
                  <c:v>797.26</c:v>
                </c:pt>
                <c:pt idx="1738">
                  <c:v>797.57</c:v>
                </c:pt>
                <c:pt idx="1739">
                  <c:v>797.88</c:v>
                </c:pt>
                <c:pt idx="1740">
                  <c:v>798.2</c:v>
                </c:pt>
                <c:pt idx="1741">
                  <c:v>798.51</c:v>
                </c:pt>
                <c:pt idx="1742">
                  <c:v>798.82</c:v>
                </c:pt>
                <c:pt idx="1743">
                  <c:v>799.14</c:v>
                </c:pt>
                <c:pt idx="1744">
                  <c:v>799.45</c:v>
                </c:pt>
                <c:pt idx="1745">
                  <c:v>799.76</c:v>
                </c:pt>
                <c:pt idx="1746">
                  <c:v>800.07</c:v>
                </c:pt>
                <c:pt idx="1747">
                  <c:v>800.39</c:v>
                </c:pt>
                <c:pt idx="1748">
                  <c:v>800.7</c:v>
                </c:pt>
                <c:pt idx="1749">
                  <c:v>801.01</c:v>
                </c:pt>
                <c:pt idx="1750">
                  <c:v>801.32</c:v>
                </c:pt>
                <c:pt idx="1751">
                  <c:v>801.64</c:v>
                </c:pt>
                <c:pt idx="1752">
                  <c:v>801.95</c:v>
                </c:pt>
                <c:pt idx="1753">
                  <c:v>802.26</c:v>
                </c:pt>
                <c:pt idx="1754">
                  <c:v>802.57</c:v>
                </c:pt>
                <c:pt idx="1755">
                  <c:v>802.88</c:v>
                </c:pt>
                <c:pt idx="1756">
                  <c:v>803.2</c:v>
                </c:pt>
                <c:pt idx="1757">
                  <c:v>803.51</c:v>
                </c:pt>
                <c:pt idx="1758">
                  <c:v>803.82</c:v>
                </c:pt>
                <c:pt idx="1759">
                  <c:v>804.13</c:v>
                </c:pt>
                <c:pt idx="1760">
                  <c:v>804.45</c:v>
                </c:pt>
                <c:pt idx="1761">
                  <c:v>804.76</c:v>
                </c:pt>
                <c:pt idx="1762">
                  <c:v>805.07</c:v>
                </c:pt>
                <c:pt idx="1763">
                  <c:v>805.38</c:v>
                </c:pt>
                <c:pt idx="1764">
                  <c:v>805.69</c:v>
                </c:pt>
                <c:pt idx="1765">
                  <c:v>806</c:v>
                </c:pt>
                <c:pt idx="1766">
                  <c:v>806.32</c:v>
                </c:pt>
                <c:pt idx="1767">
                  <c:v>806.63</c:v>
                </c:pt>
                <c:pt idx="1768">
                  <c:v>806.94</c:v>
                </c:pt>
                <c:pt idx="1769">
                  <c:v>807.25</c:v>
                </c:pt>
                <c:pt idx="1770">
                  <c:v>807.56</c:v>
                </c:pt>
                <c:pt idx="1771">
                  <c:v>807.87</c:v>
                </c:pt>
                <c:pt idx="1772">
                  <c:v>808.18</c:v>
                </c:pt>
                <c:pt idx="1773">
                  <c:v>808.5</c:v>
                </c:pt>
                <c:pt idx="1774">
                  <c:v>808.81</c:v>
                </c:pt>
                <c:pt idx="1775">
                  <c:v>809.12</c:v>
                </c:pt>
                <c:pt idx="1776">
                  <c:v>809.43</c:v>
                </c:pt>
                <c:pt idx="1777">
                  <c:v>809.74</c:v>
                </c:pt>
                <c:pt idx="1778">
                  <c:v>810.05</c:v>
                </c:pt>
                <c:pt idx="1779">
                  <c:v>810.36</c:v>
                </c:pt>
                <c:pt idx="1780">
                  <c:v>810.67</c:v>
                </c:pt>
                <c:pt idx="1781">
                  <c:v>810.98</c:v>
                </c:pt>
                <c:pt idx="1782">
                  <c:v>811.29</c:v>
                </c:pt>
                <c:pt idx="1783">
                  <c:v>811.61</c:v>
                </c:pt>
                <c:pt idx="1784">
                  <c:v>811.92</c:v>
                </c:pt>
                <c:pt idx="1785">
                  <c:v>812.23</c:v>
                </c:pt>
                <c:pt idx="1786">
                  <c:v>812.54</c:v>
                </c:pt>
                <c:pt idx="1787">
                  <c:v>812.85</c:v>
                </c:pt>
                <c:pt idx="1788">
                  <c:v>813.16</c:v>
                </c:pt>
                <c:pt idx="1789">
                  <c:v>813.47</c:v>
                </c:pt>
                <c:pt idx="1790">
                  <c:v>813.78</c:v>
                </c:pt>
                <c:pt idx="1791">
                  <c:v>814.09</c:v>
                </c:pt>
                <c:pt idx="1792">
                  <c:v>814.4</c:v>
                </c:pt>
                <c:pt idx="1793">
                  <c:v>814.71</c:v>
                </c:pt>
                <c:pt idx="1794">
                  <c:v>815.02</c:v>
                </c:pt>
                <c:pt idx="1795">
                  <c:v>815.33</c:v>
                </c:pt>
                <c:pt idx="1796">
                  <c:v>815.64</c:v>
                </c:pt>
                <c:pt idx="1797">
                  <c:v>815.95</c:v>
                </c:pt>
                <c:pt idx="1798">
                  <c:v>816.26</c:v>
                </c:pt>
                <c:pt idx="1799">
                  <c:v>816.57</c:v>
                </c:pt>
                <c:pt idx="1800">
                  <c:v>816.88</c:v>
                </c:pt>
                <c:pt idx="1801">
                  <c:v>817.19</c:v>
                </c:pt>
                <c:pt idx="1802">
                  <c:v>817.5</c:v>
                </c:pt>
                <c:pt idx="1803">
                  <c:v>817.81</c:v>
                </c:pt>
                <c:pt idx="1804">
                  <c:v>818.12</c:v>
                </c:pt>
                <c:pt idx="1805">
                  <c:v>818.43</c:v>
                </c:pt>
                <c:pt idx="1806">
                  <c:v>818.74</c:v>
                </c:pt>
                <c:pt idx="1807">
                  <c:v>819.05</c:v>
                </c:pt>
                <c:pt idx="1808">
                  <c:v>819.36</c:v>
                </c:pt>
                <c:pt idx="1809">
                  <c:v>819.67</c:v>
                </c:pt>
                <c:pt idx="1810">
                  <c:v>819.98</c:v>
                </c:pt>
                <c:pt idx="1811">
                  <c:v>820.29</c:v>
                </c:pt>
                <c:pt idx="1812">
                  <c:v>820.59</c:v>
                </c:pt>
                <c:pt idx="1813">
                  <c:v>820.9</c:v>
                </c:pt>
                <c:pt idx="1814">
                  <c:v>821.21</c:v>
                </c:pt>
                <c:pt idx="1815">
                  <c:v>821.52</c:v>
                </c:pt>
                <c:pt idx="1816">
                  <c:v>821.83</c:v>
                </c:pt>
                <c:pt idx="1817">
                  <c:v>822.14</c:v>
                </c:pt>
                <c:pt idx="1818">
                  <c:v>822.45</c:v>
                </c:pt>
                <c:pt idx="1819">
                  <c:v>822.76</c:v>
                </c:pt>
                <c:pt idx="1820">
                  <c:v>823.07</c:v>
                </c:pt>
                <c:pt idx="1821">
                  <c:v>823.38</c:v>
                </c:pt>
                <c:pt idx="1822">
                  <c:v>823.68</c:v>
                </c:pt>
                <c:pt idx="1823">
                  <c:v>823.99</c:v>
                </c:pt>
                <c:pt idx="1824">
                  <c:v>824.3</c:v>
                </c:pt>
                <c:pt idx="1825">
                  <c:v>824.61</c:v>
                </c:pt>
                <c:pt idx="1826">
                  <c:v>824.92</c:v>
                </c:pt>
                <c:pt idx="1827">
                  <c:v>825.23</c:v>
                </c:pt>
                <c:pt idx="1828">
                  <c:v>825.54</c:v>
                </c:pt>
                <c:pt idx="1829">
                  <c:v>825.84</c:v>
                </c:pt>
                <c:pt idx="1830">
                  <c:v>826.15</c:v>
                </c:pt>
                <c:pt idx="1831">
                  <c:v>826.46</c:v>
                </c:pt>
                <c:pt idx="1832">
                  <c:v>826.77</c:v>
                </c:pt>
                <c:pt idx="1833">
                  <c:v>827.08</c:v>
                </c:pt>
                <c:pt idx="1834">
                  <c:v>827.39</c:v>
                </c:pt>
                <c:pt idx="1835">
                  <c:v>827.69</c:v>
                </c:pt>
                <c:pt idx="1836">
                  <c:v>828</c:v>
                </c:pt>
                <c:pt idx="1837">
                  <c:v>828.31</c:v>
                </c:pt>
                <c:pt idx="1838">
                  <c:v>828.62</c:v>
                </c:pt>
                <c:pt idx="1839">
                  <c:v>828.93</c:v>
                </c:pt>
                <c:pt idx="1840">
                  <c:v>829.23</c:v>
                </c:pt>
                <c:pt idx="1841">
                  <c:v>829.54</c:v>
                </c:pt>
                <c:pt idx="1842">
                  <c:v>829.85</c:v>
                </c:pt>
                <c:pt idx="1843">
                  <c:v>830.16</c:v>
                </c:pt>
                <c:pt idx="1844">
                  <c:v>830.46</c:v>
                </c:pt>
                <c:pt idx="1845">
                  <c:v>830.77</c:v>
                </c:pt>
                <c:pt idx="1846">
                  <c:v>831.08</c:v>
                </c:pt>
                <c:pt idx="1847">
                  <c:v>831.39</c:v>
                </c:pt>
                <c:pt idx="1848">
                  <c:v>831.69</c:v>
                </c:pt>
                <c:pt idx="1849">
                  <c:v>832</c:v>
                </c:pt>
                <c:pt idx="1850">
                  <c:v>832.31</c:v>
                </c:pt>
                <c:pt idx="1851">
                  <c:v>832.62</c:v>
                </c:pt>
                <c:pt idx="1852">
                  <c:v>832.92</c:v>
                </c:pt>
                <c:pt idx="1853">
                  <c:v>833.23</c:v>
                </c:pt>
                <c:pt idx="1854">
                  <c:v>833.54</c:v>
                </c:pt>
                <c:pt idx="1855">
                  <c:v>833.84</c:v>
                </c:pt>
                <c:pt idx="1856">
                  <c:v>834.15</c:v>
                </c:pt>
                <c:pt idx="1857">
                  <c:v>834.46</c:v>
                </c:pt>
                <c:pt idx="1858">
                  <c:v>834.77</c:v>
                </c:pt>
                <c:pt idx="1859">
                  <c:v>835.07</c:v>
                </c:pt>
                <c:pt idx="1860">
                  <c:v>835.38</c:v>
                </c:pt>
                <c:pt idx="1861">
                  <c:v>835.69</c:v>
                </c:pt>
                <c:pt idx="1862">
                  <c:v>835.99</c:v>
                </c:pt>
                <c:pt idx="1863">
                  <c:v>836.3</c:v>
                </c:pt>
                <c:pt idx="1864">
                  <c:v>836.61</c:v>
                </c:pt>
                <c:pt idx="1865">
                  <c:v>836.91</c:v>
                </c:pt>
                <c:pt idx="1866">
                  <c:v>837.22</c:v>
                </c:pt>
                <c:pt idx="1867">
                  <c:v>837.52</c:v>
                </c:pt>
                <c:pt idx="1868">
                  <c:v>837.83</c:v>
                </c:pt>
                <c:pt idx="1869">
                  <c:v>838.14</c:v>
                </c:pt>
                <c:pt idx="1870">
                  <c:v>838.44</c:v>
                </c:pt>
                <c:pt idx="1871">
                  <c:v>838.75</c:v>
                </c:pt>
                <c:pt idx="1872">
                  <c:v>839.06</c:v>
                </c:pt>
                <c:pt idx="1873">
                  <c:v>839.36</c:v>
                </c:pt>
                <c:pt idx="1874">
                  <c:v>839.67</c:v>
                </c:pt>
                <c:pt idx="1875">
                  <c:v>839.97</c:v>
                </c:pt>
                <c:pt idx="1876">
                  <c:v>840.28</c:v>
                </c:pt>
                <c:pt idx="1877">
                  <c:v>840.59</c:v>
                </c:pt>
                <c:pt idx="1878">
                  <c:v>840.89</c:v>
                </c:pt>
                <c:pt idx="1879">
                  <c:v>841.2</c:v>
                </c:pt>
                <c:pt idx="1880">
                  <c:v>841.5</c:v>
                </c:pt>
                <c:pt idx="1881">
                  <c:v>841.81</c:v>
                </c:pt>
                <c:pt idx="1882">
                  <c:v>842.11</c:v>
                </c:pt>
                <c:pt idx="1883">
                  <c:v>842.42</c:v>
                </c:pt>
                <c:pt idx="1884">
                  <c:v>842.73</c:v>
                </c:pt>
                <c:pt idx="1885">
                  <c:v>843.03</c:v>
                </c:pt>
                <c:pt idx="1886">
                  <c:v>843.34</c:v>
                </c:pt>
                <c:pt idx="1887">
                  <c:v>843.64</c:v>
                </c:pt>
                <c:pt idx="1888">
                  <c:v>843.95</c:v>
                </c:pt>
                <c:pt idx="1889">
                  <c:v>844.25</c:v>
                </c:pt>
                <c:pt idx="1890">
                  <c:v>844.56</c:v>
                </c:pt>
                <c:pt idx="1891">
                  <c:v>844.86</c:v>
                </c:pt>
                <c:pt idx="1892">
                  <c:v>845.17</c:v>
                </c:pt>
                <c:pt idx="1893">
                  <c:v>845.47</c:v>
                </c:pt>
                <c:pt idx="1894">
                  <c:v>845.78</c:v>
                </c:pt>
                <c:pt idx="1895">
                  <c:v>846.08</c:v>
                </c:pt>
                <c:pt idx="1896">
                  <c:v>846.39</c:v>
                </c:pt>
                <c:pt idx="1897">
                  <c:v>846.69</c:v>
                </c:pt>
                <c:pt idx="1898">
                  <c:v>847</c:v>
                </c:pt>
                <c:pt idx="1899">
                  <c:v>847.3</c:v>
                </c:pt>
                <c:pt idx="1900">
                  <c:v>847.61</c:v>
                </c:pt>
                <c:pt idx="1901">
                  <c:v>847.91</c:v>
                </c:pt>
                <c:pt idx="1902">
                  <c:v>848.22</c:v>
                </c:pt>
                <c:pt idx="1903">
                  <c:v>848.52</c:v>
                </c:pt>
                <c:pt idx="1904">
                  <c:v>848.82</c:v>
                </c:pt>
                <c:pt idx="1905">
                  <c:v>849.13</c:v>
                </c:pt>
                <c:pt idx="1906">
                  <c:v>849.43</c:v>
                </c:pt>
                <c:pt idx="1907">
                  <c:v>849.74</c:v>
                </c:pt>
                <c:pt idx="1908">
                  <c:v>850.04</c:v>
                </c:pt>
                <c:pt idx="1909">
                  <c:v>850.35</c:v>
                </c:pt>
                <c:pt idx="1910">
                  <c:v>850.65</c:v>
                </c:pt>
                <c:pt idx="1911">
                  <c:v>850.95</c:v>
                </c:pt>
                <c:pt idx="1912">
                  <c:v>851.26</c:v>
                </c:pt>
                <c:pt idx="1913">
                  <c:v>851.56</c:v>
                </c:pt>
                <c:pt idx="1914">
                  <c:v>851.87</c:v>
                </c:pt>
                <c:pt idx="1915">
                  <c:v>852.17</c:v>
                </c:pt>
                <c:pt idx="1916">
                  <c:v>852.47</c:v>
                </c:pt>
                <c:pt idx="1917">
                  <c:v>852.78</c:v>
                </c:pt>
                <c:pt idx="1918">
                  <c:v>853.08</c:v>
                </c:pt>
                <c:pt idx="1919">
                  <c:v>853.39</c:v>
                </c:pt>
                <c:pt idx="1920">
                  <c:v>853.69</c:v>
                </c:pt>
                <c:pt idx="1921">
                  <c:v>853.99</c:v>
                </c:pt>
                <c:pt idx="1922">
                  <c:v>854.3</c:v>
                </c:pt>
                <c:pt idx="1923">
                  <c:v>854.6</c:v>
                </c:pt>
                <c:pt idx="1924">
                  <c:v>854.9</c:v>
                </c:pt>
                <c:pt idx="1925">
                  <c:v>855.21</c:v>
                </c:pt>
                <c:pt idx="1926">
                  <c:v>855.51</c:v>
                </c:pt>
                <c:pt idx="1927">
                  <c:v>855.81</c:v>
                </c:pt>
                <c:pt idx="1928">
                  <c:v>856.12</c:v>
                </c:pt>
                <c:pt idx="1929">
                  <c:v>856.42</c:v>
                </c:pt>
                <c:pt idx="1930">
                  <c:v>856.72</c:v>
                </c:pt>
                <c:pt idx="1931">
                  <c:v>857.03</c:v>
                </c:pt>
                <c:pt idx="1932">
                  <c:v>857.33</c:v>
                </c:pt>
                <c:pt idx="1933">
                  <c:v>857.63</c:v>
                </c:pt>
                <c:pt idx="1934">
                  <c:v>857.93</c:v>
                </c:pt>
                <c:pt idx="1935">
                  <c:v>858.24</c:v>
                </c:pt>
                <c:pt idx="1936">
                  <c:v>858.54</c:v>
                </c:pt>
                <c:pt idx="1937">
                  <c:v>858.84</c:v>
                </c:pt>
                <c:pt idx="1938">
                  <c:v>859.15</c:v>
                </c:pt>
                <c:pt idx="1939">
                  <c:v>859.45</c:v>
                </c:pt>
                <c:pt idx="1940">
                  <c:v>859.75</c:v>
                </c:pt>
                <c:pt idx="1941">
                  <c:v>860.05</c:v>
                </c:pt>
                <c:pt idx="1942">
                  <c:v>860.36</c:v>
                </c:pt>
                <c:pt idx="1943">
                  <c:v>860.66</c:v>
                </c:pt>
                <c:pt idx="1944">
                  <c:v>860.96</c:v>
                </c:pt>
                <c:pt idx="1945">
                  <c:v>861.26</c:v>
                </c:pt>
                <c:pt idx="1946">
                  <c:v>861.56</c:v>
                </c:pt>
                <c:pt idx="1947">
                  <c:v>861.87</c:v>
                </c:pt>
                <c:pt idx="1948">
                  <c:v>862.17</c:v>
                </c:pt>
                <c:pt idx="1949">
                  <c:v>862.47</c:v>
                </c:pt>
                <c:pt idx="1950">
                  <c:v>862.77</c:v>
                </c:pt>
                <c:pt idx="1951">
                  <c:v>863.07</c:v>
                </c:pt>
                <c:pt idx="1952">
                  <c:v>863.38</c:v>
                </c:pt>
                <c:pt idx="1953">
                  <c:v>863.68</c:v>
                </c:pt>
                <c:pt idx="1954">
                  <c:v>863.98</c:v>
                </c:pt>
                <c:pt idx="1955">
                  <c:v>864.28</c:v>
                </c:pt>
                <c:pt idx="1956">
                  <c:v>864.58</c:v>
                </c:pt>
                <c:pt idx="1957">
                  <c:v>864.89</c:v>
                </c:pt>
                <c:pt idx="1958">
                  <c:v>865.19</c:v>
                </c:pt>
                <c:pt idx="1959">
                  <c:v>865.49</c:v>
                </c:pt>
                <c:pt idx="1960">
                  <c:v>865.79</c:v>
                </c:pt>
                <c:pt idx="1961">
                  <c:v>866.09</c:v>
                </c:pt>
                <c:pt idx="1962">
                  <c:v>866.39</c:v>
                </c:pt>
                <c:pt idx="1963">
                  <c:v>866.69</c:v>
                </c:pt>
                <c:pt idx="1964">
                  <c:v>867</c:v>
                </c:pt>
                <c:pt idx="1965">
                  <c:v>867.3</c:v>
                </c:pt>
                <c:pt idx="1966">
                  <c:v>867.6</c:v>
                </c:pt>
                <c:pt idx="1967">
                  <c:v>867.9</c:v>
                </c:pt>
                <c:pt idx="1968">
                  <c:v>868.2</c:v>
                </c:pt>
                <c:pt idx="1969">
                  <c:v>868.5</c:v>
                </c:pt>
                <c:pt idx="1970">
                  <c:v>868.8</c:v>
                </c:pt>
                <c:pt idx="1971">
                  <c:v>869.1</c:v>
                </c:pt>
                <c:pt idx="1972">
                  <c:v>869.4</c:v>
                </c:pt>
                <c:pt idx="1973">
                  <c:v>869.7</c:v>
                </c:pt>
                <c:pt idx="1974">
                  <c:v>870.01</c:v>
                </c:pt>
                <c:pt idx="1975">
                  <c:v>870.31</c:v>
                </c:pt>
                <c:pt idx="1976">
                  <c:v>870.61</c:v>
                </c:pt>
                <c:pt idx="1977">
                  <c:v>870.91</c:v>
                </c:pt>
                <c:pt idx="1978">
                  <c:v>871.21</c:v>
                </c:pt>
                <c:pt idx="1979">
                  <c:v>871.51</c:v>
                </c:pt>
                <c:pt idx="1980">
                  <c:v>871.81</c:v>
                </c:pt>
                <c:pt idx="1981">
                  <c:v>872.11</c:v>
                </c:pt>
                <c:pt idx="1982">
                  <c:v>872.41</c:v>
                </c:pt>
                <c:pt idx="1983">
                  <c:v>872.71</c:v>
                </c:pt>
                <c:pt idx="1984">
                  <c:v>873.01</c:v>
                </c:pt>
                <c:pt idx="1985">
                  <c:v>873.31</c:v>
                </c:pt>
                <c:pt idx="1986">
                  <c:v>873.61</c:v>
                </c:pt>
                <c:pt idx="1987">
                  <c:v>873.91</c:v>
                </c:pt>
                <c:pt idx="1988">
                  <c:v>874.21</c:v>
                </c:pt>
                <c:pt idx="1989">
                  <c:v>874.51</c:v>
                </c:pt>
                <c:pt idx="1990">
                  <c:v>874.81</c:v>
                </c:pt>
                <c:pt idx="1991">
                  <c:v>875.11</c:v>
                </c:pt>
                <c:pt idx="1992">
                  <c:v>875.41</c:v>
                </c:pt>
                <c:pt idx="1993">
                  <c:v>875.71</c:v>
                </c:pt>
                <c:pt idx="1994">
                  <c:v>876.01</c:v>
                </c:pt>
                <c:pt idx="1995">
                  <c:v>876.31</c:v>
                </c:pt>
                <c:pt idx="1996">
                  <c:v>876.61</c:v>
                </c:pt>
                <c:pt idx="1997">
                  <c:v>876.91</c:v>
                </c:pt>
                <c:pt idx="1998">
                  <c:v>877.21</c:v>
                </c:pt>
                <c:pt idx="1999">
                  <c:v>877.51</c:v>
                </c:pt>
                <c:pt idx="2000">
                  <c:v>877.81</c:v>
                </c:pt>
                <c:pt idx="2001">
                  <c:v>878.1</c:v>
                </c:pt>
                <c:pt idx="2002">
                  <c:v>878.4</c:v>
                </c:pt>
                <c:pt idx="2003">
                  <c:v>878.7</c:v>
                </c:pt>
                <c:pt idx="2004">
                  <c:v>879</c:v>
                </c:pt>
                <c:pt idx="2005">
                  <c:v>879.3</c:v>
                </c:pt>
                <c:pt idx="2006">
                  <c:v>879.6</c:v>
                </c:pt>
                <c:pt idx="2007">
                  <c:v>879.9</c:v>
                </c:pt>
                <c:pt idx="2008">
                  <c:v>880.2</c:v>
                </c:pt>
                <c:pt idx="2009">
                  <c:v>880.5</c:v>
                </c:pt>
                <c:pt idx="2010">
                  <c:v>880.8</c:v>
                </c:pt>
                <c:pt idx="2011">
                  <c:v>881.09</c:v>
                </c:pt>
                <c:pt idx="2012">
                  <c:v>881.39</c:v>
                </c:pt>
                <c:pt idx="2013">
                  <c:v>881.69</c:v>
                </c:pt>
                <c:pt idx="2014">
                  <c:v>881.99</c:v>
                </c:pt>
                <c:pt idx="2015">
                  <c:v>882.29</c:v>
                </c:pt>
                <c:pt idx="2016">
                  <c:v>882.59</c:v>
                </c:pt>
                <c:pt idx="2017">
                  <c:v>882.89</c:v>
                </c:pt>
                <c:pt idx="2018">
                  <c:v>883.18</c:v>
                </c:pt>
                <c:pt idx="2019">
                  <c:v>883.48</c:v>
                </c:pt>
                <c:pt idx="2020">
                  <c:v>883.78</c:v>
                </c:pt>
                <c:pt idx="2021">
                  <c:v>884.08</c:v>
                </c:pt>
                <c:pt idx="2022">
                  <c:v>884.38</c:v>
                </c:pt>
                <c:pt idx="2023">
                  <c:v>884.67</c:v>
                </c:pt>
                <c:pt idx="2024">
                  <c:v>884.97</c:v>
                </c:pt>
                <c:pt idx="2025">
                  <c:v>885.27</c:v>
                </c:pt>
                <c:pt idx="2026">
                  <c:v>885.57</c:v>
                </c:pt>
                <c:pt idx="2027">
                  <c:v>885.87</c:v>
                </c:pt>
                <c:pt idx="2028">
                  <c:v>886.16</c:v>
                </c:pt>
                <c:pt idx="2029">
                  <c:v>886.46</c:v>
                </c:pt>
                <c:pt idx="2030">
                  <c:v>886.76</c:v>
                </c:pt>
                <c:pt idx="2031">
                  <c:v>887.06</c:v>
                </c:pt>
                <c:pt idx="2032">
                  <c:v>887.35</c:v>
                </c:pt>
                <c:pt idx="2033">
                  <c:v>887.65</c:v>
                </c:pt>
                <c:pt idx="2034">
                  <c:v>887.95</c:v>
                </c:pt>
                <c:pt idx="2035">
                  <c:v>888.25</c:v>
                </c:pt>
                <c:pt idx="2036">
                  <c:v>888.54</c:v>
                </c:pt>
                <c:pt idx="2037">
                  <c:v>888.84</c:v>
                </c:pt>
                <c:pt idx="2038">
                  <c:v>889.14</c:v>
                </c:pt>
                <c:pt idx="2039">
                  <c:v>889.44</c:v>
                </c:pt>
                <c:pt idx="2040">
                  <c:v>889.73</c:v>
                </c:pt>
                <c:pt idx="2041">
                  <c:v>890.03</c:v>
                </c:pt>
                <c:pt idx="2042">
                  <c:v>890.33</c:v>
                </c:pt>
                <c:pt idx="2043">
                  <c:v>890.62</c:v>
                </c:pt>
                <c:pt idx="2044">
                  <c:v>890.92</c:v>
                </c:pt>
                <c:pt idx="2045">
                  <c:v>891.22</c:v>
                </c:pt>
                <c:pt idx="2046">
                  <c:v>891.51</c:v>
                </c:pt>
                <c:pt idx="2047">
                  <c:v>891.81</c:v>
                </c:pt>
              </c:numCache>
            </c:numRef>
          </c:xVal>
          <c:yVal>
            <c:numRef>
              <c:f>'every 5'!$AB$2:$AB$2049</c:f>
              <c:numCache>
                <c:formatCode>General</c:formatCode>
                <c:ptCount val="2048"/>
                <c:pt idx="0">
                  <c:v>-0.21621627160493823</c:v>
                </c:pt>
                <c:pt idx="1">
                  <c:v>-0.21621627160493823</c:v>
                </c:pt>
                <c:pt idx="2">
                  <c:v>-0.21621627160493823</c:v>
                </c:pt>
                <c:pt idx="3">
                  <c:v>2.867372839506175E-2</c:v>
                </c:pt>
                <c:pt idx="4">
                  <c:v>-0.16937627160493823</c:v>
                </c:pt>
                <c:pt idx="5">
                  <c:v>5.2969728395061748E-2</c:v>
                </c:pt>
                <c:pt idx="6">
                  <c:v>0.95869372839506162</c:v>
                </c:pt>
                <c:pt idx="7">
                  <c:v>-0.40045627160493824</c:v>
                </c:pt>
                <c:pt idx="8">
                  <c:v>2.867372839506175E-2</c:v>
                </c:pt>
                <c:pt idx="9">
                  <c:v>2.867372839506175E-2</c:v>
                </c:pt>
                <c:pt idx="10">
                  <c:v>-0.25283727160493824</c:v>
                </c:pt>
                <c:pt idx="11">
                  <c:v>-0.11864627160493826</c:v>
                </c:pt>
                <c:pt idx="12">
                  <c:v>2.867372839506175E-2</c:v>
                </c:pt>
                <c:pt idx="13">
                  <c:v>-0.28140627160493825</c:v>
                </c:pt>
                <c:pt idx="14">
                  <c:v>2.867372839506175E-2</c:v>
                </c:pt>
                <c:pt idx="15">
                  <c:v>-0.22012627160493825</c:v>
                </c:pt>
                <c:pt idx="16">
                  <c:v>2.867372839506175E-2</c:v>
                </c:pt>
                <c:pt idx="17">
                  <c:v>0.79472372839506167</c:v>
                </c:pt>
                <c:pt idx="18">
                  <c:v>0.39159372839506179</c:v>
                </c:pt>
                <c:pt idx="19">
                  <c:v>5.4766728395061748E-2</c:v>
                </c:pt>
                <c:pt idx="20">
                  <c:v>5.1836728395061753E-2</c:v>
                </c:pt>
                <c:pt idx="21">
                  <c:v>-0.10122627160493824</c:v>
                </c:pt>
                <c:pt idx="22">
                  <c:v>-0.39293427160493827</c:v>
                </c:pt>
                <c:pt idx="23">
                  <c:v>-1.0186271604938346E-2</c:v>
                </c:pt>
                <c:pt idx="24">
                  <c:v>0.24658872839506177</c:v>
                </c:pt>
                <c:pt idx="25">
                  <c:v>2.668272839506175E-2</c:v>
                </c:pt>
                <c:pt idx="26">
                  <c:v>1.1563728395061743E-2</c:v>
                </c:pt>
                <c:pt idx="27">
                  <c:v>0.10967772839506175</c:v>
                </c:pt>
                <c:pt idx="28">
                  <c:v>5.455672839506176E-2</c:v>
                </c:pt>
                <c:pt idx="29">
                  <c:v>5.9294728395061738E-2</c:v>
                </c:pt>
                <c:pt idx="30">
                  <c:v>0.10170972839506177</c:v>
                </c:pt>
                <c:pt idx="31">
                  <c:v>5.665972839506174E-2</c:v>
                </c:pt>
                <c:pt idx="32">
                  <c:v>2.2621728395061755E-2</c:v>
                </c:pt>
                <c:pt idx="33">
                  <c:v>1.2053728395061761E-2</c:v>
                </c:pt>
                <c:pt idx="34">
                  <c:v>0.11966972839506174</c:v>
                </c:pt>
                <c:pt idx="35">
                  <c:v>5.8353728395061741E-2</c:v>
                </c:pt>
                <c:pt idx="36">
                  <c:v>3.6833728395061743E-2</c:v>
                </c:pt>
                <c:pt idx="37">
                  <c:v>2.1613728395061746E-2</c:v>
                </c:pt>
                <c:pt idx="38">
                  <c:v>4.1763728395061747E-2</c:v>
                </c:pt>
                <c:pt idx="39">
                  <c:v>5.5483728395061743E-2</c:v>
                </c:pt>
                <c:pt idx="40">
                  <c:v>3.5846728395061749E-2</c:v>
                </c:pt>
                <c:pt idx="41">
                  <c:v>5.7591728395061756E-2</c:v>
                </c:pt>
                <c:pt idx="42">
                  <c:v>0.12406872839506175</c:v>
                </c:pt>
                <c:pt idx="43">
                  <c:v>0.11120172839506176</c:v>
                </c:pt>
                <c:pt idx="44">
                  <c:v>7.3443728395061761E-2</c:v>
                </c:pt>
                <c:pt idx="45">
                  <c:v>6.2113728395061754E-2</c:v>
                </c:pt>
                <c:pt idx="46">
                  <c:v>5.838372839506175E-2</c:v>
                </c:pt>
                <c:pt idx="47">
                  <c:v>0.11948172839506177</c:v>
                </c:pt>
                <c:pt idx="48">
                  <c:v>0.11215772839506177</c:v>
                </c:pt>
                <c:pt idx="49">
                  <c:v>1.6803728395061737E-2</c:v>
                </c:pt>
                <c:pt idx="50">
                  <c:v>4.315372839506175E-2</c:v>
                </c:pt>
                <c:pt idx="51">
                  <c:v>0.11976372839506175</c:v>
                </c:pt>
                <c:pt idx="52">
                  <c:v>0.11145272839506175</c:v>
                </c:pt>
                <c:pt idx="53">
                  <c:v>9.5276728395061766E-2</c:v>
                </c:pt>
                <c:pt idx="54">
                  <c:v>9.5948728395061744E-2</c:v>
                </c:pt>
                <c:pt idx="55">
                  <c:v>-4.231271604938254E-3</c:v>
                </c:pt>
                <c:pt idx="56">
                  <c:v>8.1591728395061763E-2</c:v>
                </c:pt>
                <c:pt idx="57">
                  <c:v>6.2423728395061759E-2</c:v>
                </c:pt>
                <c:pt idx="58">
                  <c:v>8.1595728395061753E-2</c:v>
                </c:pt>
                <c:pt idx="59">
                  <c:v>4.6643728395061743E-2</c:v>
                </c:pt>
                <c:pt idx="60">
                  <c:v>2.7313728395061743E-2</c:v>
                </c:pt>
                <c:pt idx="61">
                  <c:v>6.3326728395061746E-2</c:v>
                </c:pt>
                <c:pt idx="62">
                  <c:v>5.5227728395061737E-2</c:v>
                </c:pt>
                <c:pt idx="63">
                  <c:v>5.2852728395061763E-2</c:v>
                </c:pt>
                <c:pt idx="64">
                  <c:v>8.9542728395061749E-2</c:v>
                </c:pt>
                <c:pt idx="65">
                  <c:v>3.3281728395061758E-2</c:v>
                </c:pt>
                <c:pt idx="66">
                  <c:v>4.8173728395061746E-2</c:v>
                </c:pt>
                <c:pt idx="67">
                  <c:v>2.8140728395061765E-2</c:v>
                </c:pt>
                <c:pt idx="68">
                  <c:v>7.4533728395061741E-2</c:v>
                </c:pt>
                <c:pt idx="69">
                  <c:v>5.3234728395061756E-2</c:v>
                </c:pt>
                <c:pt idx="70">
                  <c:v>5.4285728395061739E-2</c:v>
                </c:pt>
                <c:pt idx="71">
                  <c:v>9.3987728395061754E-2</c:v>
                </c:pt>
                <c:pt idx="72">
                  <c:v>3.4603728395061761E-2</c:v>
                </c:pt>
                <c:pt idx="73">
                  <c:v>0.12946172839506176</c:v>
                </c:pt>
                <c:pt idx="74">
                  <c:v>8.9315728395061758E-2</c:v>
                </c:pt>
                <c:pt idx="75">
                  <c:v>8.7984728395061745E-2</c:v>
                </c:pt>
                <c:pt idx="76">
                  <c:v>0.10046972839506174</c:v>
                </c:pt>
                <c:pt idx="77">
                  <c:v>5.3063728395061766E-2</c:v>
                </c:pt>
                <c:pt idx="78">
                  <c:v>9.1019728395061755E-2</c:v>
                </c:pt>
                <c:pt idx="79">
                  <c:v>3.9293728395061747E-2</c:v>
                </c:pt>
                <c:pt idx="80">
                  <c:v>9.2093728395061761E-2</c:v>
                </c:pt>
                <c:pt idx="81">
                  <c:v>6.5223728395061742E-2</c:v>
                </c:pt>
                <c:pt idx="82">
                  <c:v>7.9953728395061749E-2</c:v>
                </c:pt>
                <c:pt idx="83">
                  <c:v>2.1583728395061771E-2</c:v>
                </c:pt>
                <c:pt idx="84">
                  <c:v>8.6600728395061763E-2</c:v>
                </c:pt>
                <c:pt idx="85">
                  <c:v>5.2703728395061752E-2</c:v>
                </c:pt>
                <c:pt idx="86">
                  <c:v>3.0793728395061754E-2</c:v>
                </c:pt>
                <c:pt idx="87">
                  <c:v>8.725372839506175E-2</c:v>
                </c:pt>
                <c:pt idx="88">
                  <c:v>4.1323728395061751E-2</c:v>
                </c:pt>
                <c:pt idx="89">
                  <c:v>1.6023728395061734E-2</c:v>
                </c:pt>
                <c:pt idx="90">
                  <c:v>-2.5126271604938258E-2</c:v>
                </c:pt>
                <c:pt idx="91">
                  <c:v>2.7337283950617658E-3</c:v>
                </c:pt>
                <c:pt idx="92">
                  <c:v>1.6203728395061748E-2</c:v>
                </c:pt>
                <c:pt idx="93">
                  <c:v>3.3853728395061747E-2</c:v>
                </c:pt>
                <c:pt idx="94">
                  <c:v>5.1007283950617599E-3</c:v>
                </c:pt>
                <c:pt idx="95">
                  <c:v>6.3686728395061745E-2</c:v>
                </c:pt>
                <c:pt idx="96">
                  <c:v>4.1753728395061751E-2</c:v>
                </c:pt>
                <c:pt idx="97">
                  <c:v>2.738672839506176E-2</c:v>
                </c:pt>
                <c:pt idx="98">
                  <c:v>4.8063728395061789E-2</c:v>
                </c:pt>
                <c:pt idx="99">
                  <c:v>-1.1566271604938241E-2</c:v>
                </c:pt>
                <c:pt idx="100">
                  <c:v>-6.9262716049382361E-3</c:v>
                </c:pt>
                <c:pt idx="101">
                  <c:v>1.8163728395061751E-2</c:v>
                </c:pt>
                <c:pt idx="102">
                  <c:v>3.5283728395061761E-2</c:v>
                </c:pt>
                <c:pt idx="103">
                  <c:v>4.7723728395061768E-2</c:v>
                </c:pt>
                <c:pt idx="104">
                  <c:v>1.5773728395061762E-2</c:v>
                </c:pt>
                <c:pt idx="105">
                  <c:v>4.1663728395061758E-2</c:v>
                </c:pt>
                <c:pt idx="106">
                  <c:v>6.8203728395061766E-2</c:v>
                </c:pt>
                <c:pt idx="107">
                  <c:v>5.7313728395061755E-2</c:v>
                </c:pt>
                <c:pt idx="108">
                  <c:v>4.772372839506174E-2</c:v>
                </c:pt>
                <c:pt idx="109">
                  <c:v>5.3133728395061766E-2</c:v>
                </c:pt>
                <c:pt idx="110">
                  <c:v>6.8813728395061766E-2</c:v>
                </c:pt>
                <c:pt idx="111">
                  <c:v>7.2993728395061755E-2</c:v>
                </c:pt>
                <c:pt idx="112">
                  <c:v>4.6503728395061783E-2</c:v>
                </c:pt>
                <c:pt idx="113">
                  <c:v>5.5643728395061737E-2</c:v>
                </c:pt>
                <c:pt idx="114">
                  <c:v>7.0893728395061778E-2</c:v>
                </c:pt>
                <c:pt idx="115">
                  <c:v>4.7503728395061756E-2</c:v>
                </c:pt>
                <c:pt idx="116">
                  <c:v>4.9173728395061733E-2</c:v>
                </c:pt>
                <c:pt idx="117">
                  <c:v>2.5583728395061761E-2</c:v>
                </c:pt>
                <c:pt idx="118">
                  <c:v>2.879372839506178E-2</c:v>
                </c:pt>
                <c:pt idx="119">
                  <c:v>3.7053728395061769E-2</c:v>
                </c:pt>
                <c:pt idx="120">
                  <c:v>7.0393728395061778E-2</c:v>
                </c:pt>
                <c:pt idx="121">
                  <c:v>5.5753728395061791E-2</c:v>
                </c:pt>
                <c:pt idx="122">
                  <c:v>2.2773728395061782E-2</c:v>
                </c:pt>
                <c:pt idx="123">
                  <c:v>3.8823728395061791E-2</c:v>
                </c:pt>
                <c:pt idx="124">
                  <c:v>4.462372839506179E-2</c:v>
                </c:pt>
                <c:pt idx="125">
                  <c:v>3.7603728395061736E-2</c:v>
                </c:pt>
                <c:pt idx="126">
                  <c:v>4.2273728395061744E-2</c:v>
                </c:pt>
                <c:pt idx="127">
                  <c:v>3.2833728395061768E-2</c:v>
                </c:pt>
                <c:pt idx="128">
                  <c:v>3.890372839506176E-2</c:v>
                </c:pt>
                <c:pt idx="129">
                  <c:v>2.6863728395061737E-2</c:v>
                </c:pt>
                <c:pt idx="130">
                  <c:v>2.4993728395061754E-2</c:v>
                </c:pt>
                <c:pt idx="131">
                  <c:v>2.5773728395061757E-2</c:v>
                </c:pt>
                <c:pt idx="132">
                  <c:v>3.4083728395061769E-2</c:v>
                </c:pt>
                <c:pt idx="133">
                  <c:v>2.4283728395061738E-2</c:v>
                </c:pt>
                <c:pt idx="134">
                  <c:v>1.6783728395061759E-2</c:v>
                </c:pt>
                <c:pt idx="135">
                  <c:v>2.1663728395061727E-2</c:v>
                </c:pt>
                <c:pt idx="136">
                  <c:v>2.1673728395061764E-2</c:v>
                </c:pt>
                <c:pt idx="137">
                  <c:v>1.7023728395061777E-2</c:v>
                </c:pt>
                <c:pt idx="138">
                  <c:v>9.2537283950617499E-3</c:v>
                </c:pt>
                <c:pt idx="139">
                  <c:v>1.2973728395061751E-2</c:v>
                </c:pt>
                <c:pt idx="140">
                  <c:v>1.0153728395061762E-2</c:v>
                </c:pt>
                <c:pt idx="141">
                  <c:v>2.1203728395061738E-2</c:v>
                </c:pt>
                <c:pt idx="142">
                  <c:v>1.4793728395061767E-2</c:v>
                </c:pt>
                <c:pt idx="143">
                  <c:v>7.3337283950617449E-3</c:v>
                </c:pt>
                <c:pt idx="144">
                  <c:v>1.3093728395061732E-2</c:v>
                </c:pt>
                <c:pt idx="145">
                  <c:v>3.0937283950617511E-3</c:v>
                </c:pt>
                <c:pt idx="146">
                  <c:v>5.7237283950617446E-3</c:v>
                </c:pt>
                <c:pt idx="147">
                  <c:v>7.6337283950617674E-3</c:v>
                </c:pt>
                <c:pt idx="148">
                  <c:v>1.4372839506174295E-4</c:v>
                </c:pt>
                <c:pt idx="149">
                  <c:v>3.4437283950617403E-3</c:v>
                </c:pt>
                <c:pt idx="150">
                  <c:v>-1.1362716049382604E-3</c:v>
                </c:pt>
                <c:pt idx="151">
                  <c:v>4.5372839506177542E-4</c:v>
                </c:pt>
                <c:pt idx="152">
                  <c:v>3.2637283950617546E-3</c:v>
                </c:pt>
                <c:pt idx="153">
                  <c:v>4.1372839506173542E-4</c:v>
                </c:pt>
                <c:pt idx="154">
                  <c:v>-4.1862716049382298E-3</c:v>
                </c:pt>
                <c:pt idx="155">
                  <c:v>-5.8662716049382307E-3</c:v>
                </c:pt>
                <c:pt idx="156">
                  <c:v>-7.7362716049382413E-3</c:v>
                </c:pt>
                <c:pt idx="157">
                  <c:v>-4.8562716049382476E-3</c:v>
                </c:pt>
                <c:pt idx="158">
                  <c:v>-4.8662716049382299E-3</c:v>
                </c:pt>
                <c:pt idx="159">
                  <c:v>-3.996271604938248E-3</c:v>
                </c:pt>
                <c:pt idx="160">
                  <c:v>-9.966271604938251E-3</c:v>
                </c:pt>
                <c:pt idx="161">
                  <c:v>-8.256271604938234E-3</c:v>
                </c:pt>
                <c:pt idx="162">
                  <c:v>-7.5462716049382733E-3</c:v>
                </c:pt>
                <c:pt idx="163">
                  <c:v>-9.6962716049382586E-3</c:v>
                </c:pt>
                <c:pt idx="164">
                  <c:v>-1.1226271604938262E-2</c:v>
                </c:pt>
                <c:pt idx="165">
                  <c:v>-8.7462716049382522E-3</c:v>
                </c:pt>
                <c:pt idx="166">
                  <c:v>-1.2516271604938248E-2</c:v>
                </c:pt>
                <c:pt idx="167">
                  <c:v>-1.3026271604938258E-2</c:v>
                </c:pt>
                <c:pt idx="168">
                  <c:v>-1.2736271604938246E-2</c:v>
                </c:pt>
                <c:pt idx="169">
                  <c:v>-1.2071271604938247E-2</c:v>
                </c:pt>
                <c:pt idx="170">
                  <c:v>-1.4726271604938238E-2</c:v>
                </c:pt>
                <c:pt idx="171">
                  <c:v>-1.5792271604938249E-2</c:v>
                </c:pt>
                <c:pt idx="172">
                  <c:v>-1.5262271604938246E-2</c:v>
                </c:pt>
                <c:pt idx="173">
                  <c:v>-1.5159271604938226E-2</c:v>
                </c:pt>
                <c:pt idx="174">
                  <c:v>-1.5527271604938234E-2</c:v>
                </c:pt>
                <c:pt idx="175">
                  <c:v>-1.3807271604938262E-2</c:v>
                </c:pt>
                <c:pt idx="176">
                  <c:v>-1.5818271604938247E-2</c:v>
                </c:pt>
                <c:pt idx="177">
                  <c:v>-1.6725271604938266E-2</c:v>
                </c:pt>
                <c:pt idx="178">
                  <c:v>-1.8655271604938253E-2</c:v>
                </c:pt>
                <c:pt idx="179">
                  <c:v>-1.6354271604938228E-2</c:v>
                </c:pt>
                <c:pt idx="180">
                  <c:v>-1.9175271604938267E-2</c:v>
                </c:pt>
                <c:pt idx="181">
                  <c:v>-1.7713271604938248E-2</c:v>
                </c:pt>
                <c:pt idx="182">
                  <c:v>-1.7956271604938255E-2</c:v>
                </c:pt>
                <c:pt idx="183">
                  <c:v>-2.0777271604938259E-2</c:v>
                </c:pt>
                <c:pt idx="184">
                  <c:v>-2.0464271604938251E-2</c:v>
                </c:pt>
                <c:pt idx="185">
                  <c:v>-1.9262271604938257E-2</c:v>
                </c:pt>
                <c:pt idx="186">
                  <c:v>-1.962027160493824E-2</c:v>
                </c:pt>
                <c:pt idx="187">
                  <c:v>-2.0106271604938254E-2</c:v>
                </c:pt>
                <c:pt idx="188">
                  <c:v>-1.9625271604938259E-2</c:v>
                </c:pt>
                <c:pt idx="189">
                  <c:v>-2.1917271604938261E-2</c:v>
                </c:pt>
                <c:pt idx="190">
                  <c:v>-2.291927160493825E-2</c:v>
                </c:pt>
                <c:pt idx="191">
                  <c:v>-2.1276271604938245E-2</c:v>
                </c:pt>
                <c:pt idx="192">
                  <c:v>-2.2954271604938244E-2</c:v>
                </c:pt>
                <c:pt idx="193">
                  <c:v>-2.1746271604938243E-2</c:v>
                </c:pt>
                <c:pt idx="194">
                  <c:v>-1.9957271604938244E-2</c:v>
                </c:pt>
                <c:pt idx="195">
                  <c:v>-2.0326271604938252E-2</c:v>
                </c:pt>
                <c:pt idx="196">
                  <c:v>-2.2483271604938244E-2</c:v>
                </c:pt>
                <c:pt idx="197">
                  <c:v>-2.3038271604938244E-2</c:v>
                </c:pt>
                <c:pt idx="198">
                  <c:v>-2.2602271604938252E-2</c:v>
                </c:pt>
                <c:pt idx="199">
                  <c:v>-2.2703271604938242E-2</c:v>
                </c:pt>
                <c:pt idx="200">
                  <c:v>-2.4981271604938245E-2</c:v>
                </c:pt>
                <c:pt idx="201">
                  <c:v>-2.4046271604938253E-2</c:v>
                </c:pt>
                <c:pt idx="202">
                  <c:v>-2.2377271604938249E-2</c:v>
                </c:pt>
                <c:pt idx="203">
                  <c:v>-2.2805271604938247E-2</c:v>
                </c:pt>
                <c:pt idx="204">
                  <c:v>-2.4894271604938241E-2</c:v>
                </c:pt>
                <c:pt idx="205">
                  <c:v>-2.7112271604938239E-2</c:v>
                </c:pt>
                <c:pt idx="206">
                  <c:v>-2.5085271604938252E-2</c:v>
                </c:pt>
                <c:pt idx="207">
                  <c:v>-2.3953271604938244E-2</c:v>
                </c:pt>
                <c:pt idx="208">
                  <c:v>-2.3003271604938251E-2</c:v>
                </c:pt>
                <c:pt idx="209">
                  <c:v>-2.4321271604938251E-2</c:v>
                </c:pt>
                <c:pt idx="210">
                  <c:v>-2.5268271604938254E-2</c:v>
                </c:pt>
                <c:pt idx="211">
                  <c:v>-2.4625271604938249E-2</c:v>
                </c:pt>
                <c:pt idx="212">
                  <c:v>-2.5927271604938247E-2</c:v>
                </c:pt>
                <c:pt idx="213">
                  <c:v>-2.5272271604938244E-2</c:v>
                </c:pt>
                <c:pt idx="214">
                  <c:v>-2.3399271604938245E-2</c:v>
                </c:pt>
                <c:pt idx="215">
                  <c:v>-2.5790271604938249E-2</c:v>
                </c:pt>
                <c:pt idx="216">
                  <c:v>-2.648927160493824E-2</c:v>
                </c:pt>
                <c:pt idx="217">
                  <c:v>-2.5879271604938241E-2</c:v>
                </c:pt>
                <c:pt idx="218">
                  <c:v>-2.637027160493826E-2</c:v>
                </c:pt>
                <c:pt idx="219">
                  <c:v>-2.6203271604938246E-2</c:v>
                </c:pt>
                <c:pt idx="220">
                  <c:v>-2.5590271604938257E-2</c:v>
                </c:pt>
                <c:pt idx="221">
                  <c:v>-2.4205271604938246E-2</c:v>
                </c:pt>
                <c:pt idx="222">
                  <c:v>-2.4234271604938247E-2</c:v>
                </c:pt>
                <c:pt idx="223">
                  <c:v>-2.3901271604938247E-2</c:v>
                </c:pt>
                <c:pt idx="224">
                  <c:v>-2.4617271604938255E-2</c:v>
                </c:pt>
                <c:pt idx="225">
                  <c:v>-2.5575271604938242E-2</c:v>
                </c:pt>
                <c:pt idx="226">
                  <c:v>-2.5968271604938246E-2</c:v>
                </c:pt>
                <c:pt idx="227">
                  <c:v>-2.5313271604938258E-2</c:v>
                </c:pt>
                <c:pt idx="228">
                  <c:v>-2.5773271604938246E-2</c:v>
                </c:pt>
                <c:pt idx="229">
                  <c:v>-2.6669271604938254E-2</c:v>
                </c:pt>
                <c:pt idx="230">
                  <c:v>-2.368627160493824E-2</c:v>
                </c:pt>
                <c:pt idx="231">
                  <c:v>-2.572227160493825E-2</c:v>
                </c:pt>
                <c:pt idx="232">
                  <c:v>-2.7535271604938245E-2</c:v>
                </c:pt>
                <c:pt idx="233">
                  <c:v>-2.638827160493825E-2</c:v>
                </c:pt>
                <c:pt idx="234">
                  <c:v>-2.630827160493824E-2</c:v>
                </c:pt>
                <c:pt idx="235">
                  <c:v>-2.6090271604938257E-2</c:v>
                </c:pt>
                <c:pt idx="236">
                  <c:v>-2.6716271604938245E-2</c:v>
                </c:pt>
                <c:pt idx="237">
                  <c:v>-2.5724271604938252E-2</c:v>
                </c:pt>
                <c:pt idx="238">
                  <c:v>-2.5820271604938251E-2</c:v>
                </c:pt>
                <c:pt idx="239">
                  <c:v>-2.6712271604938255E-2</c:v>
                </c:pt>
                <c:pt idx="240">
                  <c:v>-2.6820271604938252E-2</c:v>
                </c:pt>
                <c:pt idx="241">
                  <c:v>-2.532327160493824E-2</c:v>
                </c:pt>
                <c:pt idx="242">
                  <c:v>-2.6211271604938254E-2</c:v>
                </c:pt>
                <c:pt idx="243">
                  <c:v>-2.5631271604938256E-2</c:v>
                </c:pt>
                <c:pt idx="244">
                  <c:v>-2.7416271604938237E-2</c:v>
                </c:pt>
                <c:pt idx="245">
                  <c:v>-2.6078271604938259E-2</c:v>
                </c:pt>
                <c:pt idx="246">
                  <c:v>-2.5841271604938258E-2</c:v>
                </c:pt>
                <c:pt idx="247">
                  <c:v>-2.8007271604938246E-2</c:v>
                </c:pt>
                <c:pt idx="248">
                  <c:v>-2.6898271604938247E-2</c:v>
                </c:pt>
                <c:pt idx="249">
                  <c:v>-2.4869271604938258E-2</c:v>
                </c:pt>
                <c:pt idx="250">
                  <c:v>-2.6792271604938252E-2</c:v>
                </c:pt>
                <c:pt idx="251">
                  <c:v>-2.5706271604938248E-2</c:v>
                </c:pt>
                <c:pt idx="252">
                  <c:v>-2.7393271604938256E-2</c:v>
                </c:pt>
                <c:pt idx="253">
                  <c:v>-2.5995271604938246E-2</c:v>
                </c:pt>
                <c:pt idx="254">
                  <c:v>-2.7775271604938249E-2</c:v>
                </c:pt>
                <c:pt idx="255">
                  <c:v>-2.8280271604938255E-2</c:v>
                </c:pt>
                <c:pt idx="256">
                  <c:v>-2.697127160493825E-2</c:v>
                </c:pt>
                <c:pt idx="257">
                  <c:v>-2.6910271604938259E-2</c:v>
                </c:pt>
                <c:pt idx="258">
                  <c:v>-2.8241271604938258E-2</c:v>
                </c:pt>
                <c:pt idx="259">
                  <c:v>-2.6921271604938242E-2</c:v>
                </c:pt>
                <c:pt idx="260">
                  <c:v>-2.5960271604938252E-2</c:v>
                </c:pt>
                <c:pt idx="261">
                  <c:v>-2.7431271604938245E-2</c:v>
                </c:pt>
                <c:pt idx="262">
                  <c:v>-2.8272271604938247E-2</c:v>
                </c:pt>
                <c:pt idx="263">
                  <c:v>-2.7167271604938245E-2</c:v>
                </c:pt>
                <c:pt idx="264">
                  <c:v>-2.7510271604938248E-2</c:v>
                </c:pt>
                <c:pt idx="265">
                  <c:v>-2.710327160493825E-2</c:v>
                </c:pt>
                <c:pt idx="266">
                  <c:v>-2.7911271604938247E-2</c:v>
                </c:pt>
                <c:pt idx="267">
                  <c:v>-2.6864271604938254E-2</c:v>
                </c:pt>
                <c:pt idx="268">
                  <c:v>-2.7476271604938256E-2</c:v>
                </c:pt>
                <c:pt idx="269">
                  <c:v>-2.7578271604938254E-2</c:v>
                </c:pt>
                <c:pt idx="270">
                  <c:v>-2.8385271604938249E-2</c:v>
                </c:pt>
                <c:pt idx="271">
                  <c:v>-2.6734271604938256E-2</c:v>
                </c:pt>
                <c:pt idx="272">
                  <c:v>-2.715127160493825E-2</c:v>
                </c:pt>
                <c:pt idx="273">
                  <c:v>-2.7478271604938244E-2</c:v>
                </c:pt>
                <c:pt idx="274">
                  <c:v>-2.6918271604938253E-2</c:v>
                </c:pt>
                <c:pt idx="275">
                  <c:v>-2.7522271604938253E-2</c:v>
                </c:pt>
                <c:pt idx="276">
                  <c:v>-2.7050271604938246E-2</c:v>
                </c:pt>
                <c:pt idx="277">
                  <c:v>-2.8256271604938245E-2</c:v>
                </c:pt>
                <c:pt idx="278">
                  <c:v>-2.7118271604938245E-2</c:v>
                </c:pt>
                <c:pt idx="279">
                  <c:v>-2.7293271604938253E-2</c:v>
                </c:pt>
                <c:pt idx="280">
                  <c:v>-2.9727271604938259E-2</c:v>
                </c:pt>
                <c:pt idx="281">
                  <c:v>-2.7354271604938245E-2</c:v>
                </c:pt>
                <c:pt idx="282">
                  <c:v>-2.6572271604938254E-2</c:v>
                </c:pt>
                <c:pt idx="283">
                  <c:v>-2.8794271604938249E-2</c:v>
                </c:pt>
                <c:pt idx="284">
                  <c:v>-3.0351271604938258E-2</c:v>
                </c:pt>
                <c:pt idx="285">
                  <c:v>-2.874027160493825E-2</c:v>
                </c:pt>
                <c:pt idx="286">
                  <c:v>-3.0027271604938247E-2</c:v>
                </c:pt>
                <c:pt idx="287">
                  <c:v>-2.8911271604938248E-2</c:v>
                </c:pt>
                <c:pt idx="288">
                  <c:v>-2.8298271604938259E-2</c:v>
                </c:pt>
                <c:pt idx="289">
                  <c:v>-2.9774271604938243E-2</c:v>
                </c:pt>
                <c:pt idx="290">
                  <c:v>-2.8720271604938251E-2</c:v>
                </c:pt>
                <c:pt idx="291">
                  <c:v>-3.1403271604938256E-2</c:v>
                </c:pt>
                <c:pt idx="292">
                  <c:v>-2.8415271604938258E-2</c:v>
                </c:pt>
                <c:pt idx="293">
                  <c:v>-2.8982271604938246E-2</c:v>
                </c:pt>
                <c:pt idx="294">
                  <c:v>-3.0346271604938253E-2</c:v>
                </c:pt>
                <c:pt idx="295">
                  <c:v>-2.8336271604938255E-2</c:v>
                </c:pt>
                <c:pt idx="296">
                  <c:v>-2.8690271604938256E-2</c:v>
                </c:pt>
                <c:pt idx="297">
                  <c:v>-2.9527271604938246E-2</c:v>
                </c:pt>
                <c:pt idx="298">
                  <c:v>-2.9467271604938255E-2</c:v>
                </c:pt>
                <c:pt idx="299">
                  <c:v>-3.0120271604938253E-2</c:v>
                </c:pt>
                <c:pt idx="300">
                  <c:v>-2.999227160493825E-2</c:v>
                </c:pt>
                <c:pt idx="301">
                  <c:v>-2.9541271604938253E-2</c:v>
                </c:pt>
                <c:pt idx="302">
                  <c:v>-2.9794271604938243E-2</c:v>
                </c:pt>
                <c:pt idx="303">
                  <c:v>-3.0893271604938249E-2</c:v>
                </c:pt>
                <c:pt idx="304">
                  <c:v>-3.0924271604938255E-2</c:v>
                </c:pt>
                <c:pt idx="305">
                  <c:v>-2.9551271604938256E-2</c:v>
                </c:pt>
                <c:pt idx="306">
                  <c:v>-3.0277271604938254E-2</c:v>
                </c:pt>
                <c:pt idx="307">
                  <c:v>-3.2064271604938251E-2</c:v>
                </c:pt>
                <c:pt idx="308">
                  <c:v>-3.0285271604938248E-2</c:v>
                </c:pt>
                <c:pt idx="309">
                  <c:v>-3.0201271604938254E-2</c:v>
                </c:pt>
                <c:pt idx="310">
                  <c:v>-3.0884271604938257E-2</c:v>
                </c:pt>
                <c:pt idx="311">
                  <c:v>-2.9928271604938245E-2</c:v>
                </c:pt>
                <c:pt idx="312">
                  <c:v>-3.1058271604938258E-2</c:v>
                </c:pt>
                <c:pt idx="313">
                  <c:v>-2.9792271604938244E-2</c:v>
                </c:pt>
                <c:pt idx="314">
                  <c:v>-3.0347271604938254E-2</c:v>
                </c:pt>
                <c:pt idx="315">
                  <c:v>-3.0819271604938251E-2</c:v>
                </c:pt>
                <c:pt idx="316">
                  <c:v>-3.072827160493825E-2</c:v>
                </c:pt>
                <c:pt idx="317">
                  <c:v>-3.026327160493825E-2</c:v>
                </c:pt>
                <c:pt idx="318">
                  <c:v>-3.1641271604938251E-2</c:v>
                </c:pt>
                <c:pt idx="319">
                  <c:v>-3.1548271604938255E-2</c:v>
                </c:pt>
                <c:pt idx="320">
                  <c:v>-3.1482271604938245E-2</c:v>
                </c:pt>
                <c:pt idx="321">
                  <c:v>-3.1108271604938249E-2</c:v>
                </c:pt>
                <c:pt idx="322">
                  <c:v>-3.1217271604938257E-2</c:v>
                </c:pt>
                <c:pt idx="323">
                  <c:v>-3.0111271604938254E-2</c:v>
                </c:pt>
                <c:pt idx="324">
                  <c:v>-3.050227160493825E-2</c:v>
                </c:pt>
                <c:pt idx="325">
                  <c:v>-2.8843271604938246E-2</c:v>
                </c:pt>
                <c:pt idx="326">
                  <c:v>-2.9918271604938255E-2</c:v>
                </c:pt>
                <c:pt idx="327">
                  <c:v>-3.1527271604938248E-2</c:v>
                </c:pt>
                <c:pt idx="328">
                  <c:v>-3.0249271604938247E-2</c:v>
                </c:pt>
                <c:pt idx="329">
                  <c:v>-3.0353271604938243E-2</c:v>
                </c:pt>
                <c:pt idx="330">
                  <c:v>-2.9904271604938255E-2</c:v>
                </c:pt>
                <c:pt idx="331">
                  <c:v>-3.1184271604938252E-2</c:v>
                </c:pt>
                <c:pt idx="332">
                  <c:v>-2.8787271604938255E-2</c:v>
                </c:pt>
                <c:pt idx="333">
                  <c:v>-3.0804271604938253E-2</c:v>
                </c:pt>
                <c:pt idx="334">
                  <c:v>-2.9357271604938256E-2</c:v>
                </c:pt>
                <c:pt idx="335">
                  <c:v>-3.1223271604938249E-2</c:v>
                </c:pt>
                <c:pt idx="336">
                  <c:v>-3.0865271604938255E-2</c:v>
                </c:pt>
                <c:pt idx="337">
                  <c:v>-2.9883271604938245E-2</c:v>
                </c:pt>
                <c:pt idx="338">
                  <c:v>-3.065827160493825E-2</c:v>
                </c:pt>
                <c:pt idx="339">
                  <c:v>-3.1546271604938253E-2</c:v>
                </c:pt>
                <c:pt idx="340">
                  <c:v>-3.0560271604938252E-2</c:v>
                </c:pt>
                <c:pt idx="341">
                  <c:v>-2.9595271604938245E-2</c:v>
                </c:pt>
                <c:pt idx="342">
                  <c:v>-2.9315271604938249E-2</c:v>
                </c:pt>
                <c:pt idx="343">
                  <c:v>-3.0938271604938256E-2</c:v>
                </c:pt>
                <c:pt idx="344">
                  <c:v>-3.0689271604938249E-2</c:v>
                </c:pt>
                <c:pt idx="345">
                  <c:v>-3.0727271604938249E-2</c:v>
                </c:pt>
                <c:pt idx="346">
                  <c:v>-3.0691271604938251E-2</c:v>
                </c:pt>
                <c:pt idx="347">
                  <c:v>-2.9427271604938247E-2</c:v>
                </c:pt>
                <c:pt idx="348">
                  <c:v>-3.0334271604938245E-2</c:v>
                </c:pt>
                <c:pt idx="349">
                  <c:v>-2.9610271604938256E-2</c:v>
                </c:pt>
                <c:pt idx="350">
                  <c:v>-3.0295271604938251E-2</c:v>
                </c:pt>
                <c:pt idx="351">
                  <c:v>-3.088727160493825E-2</c:v>
                </c:pt>
                <c:pt idx="352">
                  <c:v>-3.0612271604938245E-2</c:v>
                </c:pt>
                <c:pt idx="353">
                  <c:v>-3.0862271604938252E-2</c:v>
                </c:pt>
                <c:pt idx="354">
                  <c:v>-2.9583271604938254E-2</c:v>
                </c:pt>
                <c:pt idx="355">
                  <c:v>-2.8985271604938252E-2</c:v>
                </c:pt>
                <c:pt idx="356">
                  <c:v>-2.9745271604938249E-2</c:v>
                </c:pt>
                <c:pt idx="357">
                  <c:v>-2.9127271604938252E-2</c:v>
                </c:pt>
                <c:pt idx="358">
                  <c:v>-3.0333271604938254E-2</c:v>
                </c:pt>
                <c:pt idx="359">
                  <c:v>-3.0595271604938253E-2</c:v>
                </c:pt>
                <c:pt idx="360">
                  <c:v>-2.8869271604938244E-2</c:v>
                </c:pt>
                <c:pt idx="361">
                  <c:v>-2.9549271604938258E-2</c:v>
                </c:pt>
                <c:pt idx="362">
                  <c:v>-3.0460271604938253E-2</c:v>
                </c:pt>
                <c:pt idx="363">
                  <c:v>-2.9558271604938249E-2</c:v>
                </c:pt>
                <c:pt idx="364">
                  <c:v>-2.8397271604938244E-2</c:v>
                </c:pt>
                <c:pt idx="365">
                  <c:v>-2.9296271604938254E-2</c:v>
                </c:pt>
                <c:pt idx="366">
                  <c:v>-3.0743271604938255E-2</c:v>
                </c:pt>
                <c:pt idx="367">
                  <c:v>-3.0155271604938253E-2</c:v>
                </c:pt>
                <c:pt idx="368">
                  <c:v>-2.8931271604938254E-2</c:v>
                </c:pt>
                <c:pt idx="369">
                  <c:v>-2.9424271604938247E-2</c:v>
                </c:pt>
                <c:pt idx="370">
                  <c:v>-2.9500271604938247E-2</c:v>
                </c:pt>
                <c:pt idx="371">
                  <c:v>-3.0247271604938255E-2</c:v>
                </c:pt>
                <c:pt idx="372">
                  <c:v>-2.8564271604938254E-2</c:v>
                </c:pt>
                <c:pt idx="373">
                  <c:v>-2.9447271604938256E-2</c:v>
                </c:pt>
                <c:pt idx="374">
                  <c:v>-2.9535271604938254E-2</c:v>
                </c:pt>
                <c:pt idx="375">
                  <c:v>-2.9959271604938255E-2</c:v>
                </c:pt>
                <c:pt idx="376">
                  <c:v>-2.9551271604938253E-2</c:v>
                </c:pt>
                <c:pt idx="377">
                  <c:v>-2.9597271604938243E-2</c:v>
                </c:pt>
                <c:pt idx="378">
                  <c:v>-2.920127160493825E-2</c:v>
                </c:pt>
                <c:pt idx="379">
                  <c:v>-2.961127160493825E-2</c:v>
                </c:pt>
                <c:pt idx="380">
                  <c:v>-2.8317271604938247E-2</c:v>
                </c:pt>
                <c:pt idx="381">
                  <c:v>-2.847327160493825E-2</c:v>
                </c:pt>
                <c:pt idx="382">
                  <c:v>-2.9010271604938253E-2</c:v>
                </c:pt>
                <c:pt idx="383">
                  <c:v>-2.977427160493825E-2</c:v>
                </c:pt>
                <c:pt idx="384">
                  <c:v>-3.048127160493825E-2</c:v>
                </c:pt>
                <c:pt idx="385">
                  <c:v>-2.8928271604938244E-2</c:v>
                </c:pt>
                <c:pt idx="386">
                  <c:v>-2.9304271604938256E-2</c:v>
                </c:pt>
                <c:pt idx="387">
                  <c:v>-2.8743271604938253E-2</c:v>
                </c:pt>
                <c:pt idx="388">
                  <c:v>-2.9256271604938246E-2</c:v>
                </c:pt>
                <c:pt idx="389">
                  <c:v>-2.9832271604938256E-2</c:v>
                </c:pt>
                <c:pt idx="390">
                  <c:v>-2.928127160493825E-2</c:v>
                </c:pt>
                <c:pt idx="391">
                  <c:v>-2.9761271604938248E-2</c:v>
                </c:pt>
                <c:pt idx="392">
                  <c:v>-2.824427160493825E-2</c:v>
                </c:pt>
                <c:pt idx="393">
                  <c:v>-2.9794271604938246E-2</c:v>
                </c:pt>
                <c:pt idx="394">
                  <c:v>-2.8492271604938252E-2</c:v>
                </c:pt>
                <c:pt idx="395">
                  <c:v>-2.9472271604938247E-2</c:v>
                </c:pt>
                <c:pt idx="396">
                  <c:v>-2.7975271604938245E-2</c:v>
                </c:pt>
                <c:pt idx="397">
                  <c:v>-2.8992271604938256E-2</c:v>
                </c:pt>
                <c:pt idx="398">
                  <c:v>-2.7959271604938253E-2</c:v>
                </c:pt>
                <c:pt idx="399">
                  <c:v>-2.8666271604938245E-2</c:v>
                </c:pt>
                <c:pt idx="400">
                  <c:v>-2.7492271604938244E-2</c:v>
                </c:pt>
                <c:pt idx="401">
                  <c:v>-2.901127160493825E-2</c:v>
                </c:pt>
                <c:pt idx="402">
                  <c:v>-2.9669271604938242E-2</c:v>
                </c:pt>
                <c:pt idx="403">
                  <c:v>-2.7102271604938249E-2</c:v>
                </c:pt>
                <c:pt idx="404">
                  <c:v>-2.9393271604938251E-2</c:v>
                </c:pt>
                <c:pt idx="405">
                  <c:v>-2.6945271604938252E-2</c:v>
                </c:pt>
                <c:pt idx="406">
                  <c:v>-2.7865271604938249E-2</c:v>
                </c:pt>
                <c:pt idx="407">
                  <c:v>-2.8636271604938257E-2</c:v>
                </c:pt>
                <c:pt idx="408">
                  <c:v>-2.8395271604938249E-2</c:v>
                </c:pt>
                <c:pt idx="409">
                  <c:v>-2.8241271604938251E-2</c:v>
                </c:pt>
                <c:pt idx="410">
                  <c:v>-2.7264271604938252E-2</c:v>
                </c:pt>
                <c:pt idx="411">
                  <c:v>-2.7906271604938249E-2</c:v>
                </c:pt>
                <c:pt idx="412">
                  <c:v>-2.6853271604938254E-2</c:v>
                </c:pt>
                <c:pt idx="413">
                  <c:v>-2.8564271604938251E-2</c:v>
                </c:pt>
                <c:pt idx="414">
                  <c:v>-2.8314271604938247E-2</c:v>
                </c:pt>
                <c:pt idx="415">
                  <c:v>-2.8725271604938249E-2</c:v>
                </c:pt>
                <c:pt idx="416">
                  <c:v>-2.7664271604938249E-2</c:v>
                </c:pt>
                <c:pt idx="417">
                  <c:v>-2.7553271604938246E-2</c:v>
                </c:pt>
                <c:pt idx="418">
                  <c:v>-2.7462271604938249E-2</c:v>
                </c:pt>
                <c:pt idx="419">
                  <c:v>-2.710627160493825E-2</c:v>
                </c:pt>
                <c:pt idx="420">
                  <c:v>-2.6833271604938258E-2</c:v>
                </c:pt>
                <c:pt idx="421">
                  <c:v>-2.6784271604938258E-2</c:v>
                </c:pt>
                <c:pt idx="422">
                  <c:v>-2.7986271604938245E-2</c:v>
                </c:pt>
                <c:pt idx="423">
                  <c:v>-2.7846271604938258E-2</c:v>
                </c:pt>
                <c:pt idx="424">
                  <c:v>-2.5877271604938246E-2</c:v>
                </c:pt>
                <c:pt idx="425">
                  <c:v>-2.8774271604938256E-2</c:v>
                </c:pt>
                <c:pt idx="426">
                  <c:v>-2.6145271604938257E-2</c:v>
                </c:pt>
                <c:pt idx="427">
                  <c:v>-2.826827160493825E-2</c:v>
                </c:pt>
                <c:pt idx="428">
                  <c:v>-2.6793271604938253E-2</c:v>
                </c:pt>
                <c:pt idx="429">
                  <c:v>-2.6726271604938255E-2</c:v>
                </c:pt>
                <c:pt idx="430">
                  <c:v>-2.7187271604938244E-2</c:v>
                </c:pt>
                <c:pt idx="431">
                  <c:v>-2.7222271604938252E-2</c:v>
                </c:pt>
                <c:pt idx="432">
                  <c:v>-2.6535271604938244E-2</c:v>
                </c:pt>
                <c:pt idx="433">
                  <c:v>-2.6920271604938244E-2</c:v>
                </c:pt>
                <c:pt idx="434">
                  <c:v>-2.6507271604938251E-2</c:v>
                </c:pt>
                <c:pt idx="435">
                  <c:v>-2.5668271604938252E-2</c:v>
                </c:pt>
                <c:pt idx="436">
                  <c:v>-2.6278271604938258E-2</c:v>
                </c:pt>
                <c:pt idx="437">
                  <c:v>-2.5350271604938246E-2</c:v>
                </c:pt>
                <c:pt idx="438">
                  <c:v>-2.6581271604938249E-2</c:v>
                </c:pt>
                <c:pt idx="439">
                  <c:v>-2.5273271604938245E-2</c:v>
                </c:pt>
                <c:pt idx="440">
                  <c:v>-2.5767271604938243E-2</c:v>
                </c:pt>
                <c:pt idx="441">
                  <c:v>-2.7243271604938245E-2</c:v>
                </c:pt>
                <c:pt idx="442">
                  <c:v>-2.6001271604938245E-2</c:v>
                </c:pt>
                <c:pt idx="443">
                  <c:v>-2.6274271604938247E-2</c:v>
                </c:pt>
                <c:pt idx="444">
                  <c:v>-2.5771271604938251E-2</c:v>
                </c:pt>
                <c:pt idx="445">
                  <c:v>-2.6327271604938252E-2</c:v>
                </c:pt>
                <c:pt idx="446">
                  <c:v>-2.6465271604938247E-2</c:v>
                </c:pt>
                <c:pt idx="447">
                  <c:v>-2.5714271604938249E-2</c:v>
                </c:pt>
                <c:pt idx="448">
                  <c:v>-2.6159271604938257E-2</c:v>
                </c:pt>
                <c:pt idx="449">
                  <c:v>-2.6650271604938252E-2</c:v>
                </c:pt>
                <c:pt idx="450">
                  <c:v>-2.6375271604938244E-2</c:v>
                </c:pt>
                <c:pt idx="451">
                  <c:v>-2.6176271604938246E-2</c:v>
                </c:pt>
                <c:pt idx="452">
                  <c:v>-2.566627160493825E-2</c:v>
                </c:pt>
                <c:pt idx="453">
                  <c:v>-2.5478271604938246E-2</c:v>
                </c:pt>
                <c:pt idx="454">
                  <c:v>-2.6506271604938254E-2</c:v>
                </c:pt>
                <c:pt idx="455">
                  <c:v>-2.7325271604938244E-2</c:v>
                </c:pt>
                <c:pt idx="456">
                  <c:v>-2.5749271604938246E-2</c:v>
                </c:pt>
                <c:pt idx="457">
                  <c:v>-2.5337271604938254E-2</c:v>
                </c:pt>
                <c:pt idx="458">
                  <c:v>-2.5228271604938252E-2</c:v>
                </c:pt>
                <c:pt idx="459">
                  <c:v>-2.6796271604938256E-2</c:v>
                </c:pt>
                <c:pt idx="460">
                  <c:v>-2.618727160493825E-2</c:v>
                </c:pt>
                <c:pt idx="461">
                  <c:v>-2.5545271604938254E-2</c:v>
                </c:pt>
                <c:pt idx="462">
                  <c:v>-2.5783271604938256E-2</c:v>
                </c:pt>
                <c:pt idx="463">
                  <c:v>-2.512927160493825E-2</c:v>
                </c:pt>
                <c:pt idx="464">
                  <c:v>-2.5800271604938245E-2</c:v>
                </c:pt>
                <c:pt idx="465">
                  <c:v>-2.5129271604938254E-2</c:v>
                </c:pt>
                <c:pt idx="466">
                  <c:v>-2.4717271604938244E-2</c:v>
                </c:pt>
                <c:pt idx="467">
                  <c:v>-2.5550271604938259E-2</c:v>
                </c:pt>
                <c:pt idx="468">
                  <c:v>-2.6627271604938253E-2</c:v>
                </c:pt>
                <c:pt idx="469">
                  <c:v>-2.4300271604938251E-2</c:v>
                </c:pt>
                <c:pt idx="470">
                  <c:v>-2.4302271604938246E-2</c:v>
                </c:pt>
                <c:pt idx="471">
                  <c:v>-2.6103271604938253E-2</c:v>
                </c:pt>
                <c:pt idx="472">
                  <c:v>-2.5707271604938249E-2</c:v>
                </c:pt>
                <c:pt idx="473">
                  <c:v>-2.6899271604938248E-2</c:v>
                </c:pt>
                <c:pt idx="474">
                  <c:v>-2.6644271604938249E-2</c:v>
                </c:pt>
                <c:pt idx="475">
                  <c:v>-2.4254271604938246E-2</c:v>
                </c:pt>
                <c:pt idx="476">
                  <c:v>-2.5499271604938242E-2</c:v>
                </c:pt>
                <c:pt idx="477">
                  <c:v>-2.6646271604938251E-2</c:v>
                </c:pt>
                <c:pt idx="478">
                  <c:v>-2.5771271604938251E-2</c:v>
                </c:pt>
                <c:pt idx="479">
                  <c:v>-2.4200271604938251E-2</c:v>
                </c:pt>
                <c:pt idx="480">
                  <c:v>-2.4656271604938253E-2</c:v>
                </c:pt>
                <c:pt idx="481">
                  <c:v>-2.3024271604938255E-2</c:v>
                </c:pt>
                <c:pt idx="482">
                  <c:v>-2.4766271604938248E-2</c:v>
                </c:pt>
                <c:pt idx="483">
                  <c:v>-2.2995271604938246E-2</c:v>
                </c:pt>
                <c:pt idx="484">
                  <c:v>-2.4318271604938251E-2</c:v>
                </c:pt>
                <c:pt idx="485">
                  <c:v>-2.4422271604938255E-2</c:v>
                </c:pt>
                <c:pt idx="486">
                  <c:v>-2.3901271604938254E-2</c:v>
                </c:pt>
                <c:pt idx="487">
                  <c:v>-2.5175271604938255E-2</c:v>
                </c:pt>
                <c:pt idx="488">
                  <c:v>-2.3686271604938254E-2</c:v>
                </c:pt>
                <c:pt idx="489">
                  <c:v>-2.463927160493825E-2</c:v>
                </c:pt>
                <c:pt idx="490">
                  <c:v>-2.4881271604938249E-2</c:v>
                </c:pt>
                <c:pt idx="491">
                  <c:v>-2.4657271604938247E-2</c:v>
                </c:pt>
                <c:pt idx="492">
                  <c:v>-2.3948271604938256E-2</c:v>
                </c:pt>
                <c:pt idx="493">
                  <c:v>-2.3756271604938255E-2</c:v>
                </c:pt>
                <c:pt idx="494">
                  <c:v>-2.3383271604938246E-2</c:v>
                </c:pt>
                <c:pt idx="495">
                  <c:v>-2.4569271604938249E-2</c:v>
                </c:pt>
                <c:pt idx="496">
                  <c:v>-2.411227160493825E-2</c:v>
                </c:pt>
                <c:pt idx="497">
                  <c:v>-2.288827160493825E-2</c:v>
                </c:pt>
                <c:pt idx="498">
                  <c:v>-2.4447271604938245E-2</c:v>
                </c:pt>
                <c:pt idx="499">
                  <c:v>-2.346727160493825E-2</c:v>
                </c:pt>
                <c:pt idx="500">
                  <c:v>-2.3344271604938252E-2</c:v>
                </c:pt>
                <c:pt idx="501">
                  <c:v>-2.3379271604938259E-2</c:v>
                </c:pt>
                <c:pt idx="502">
                  <c:v>-2.3904271604938257E-2</c:v>
                </c:pt>
                <c:pt idx="503">
                  <c:v>-2.4249271604938248E-2</c:v>
                </c:pt>
                <c:pt idx="504">
                  <c:v>-2.4555271604938252E-2</c:v>
                </c:pt>
                <c:pt idx="505">
                  <c:v>-2.4298271604938249E-2</c:v>
                </c:pt>
                <c:pt idx="506">
                  <c:v>-2.2762271604938246E-2</c:v>
                </c:pt>
                <c:pt idx="507">
                  <c:v>-2.4181271604938243E-2</c:v>
                </c:pt>
                <c:pt idx="508">
                  <c:v>-2.3159271604938247E-2</c:v>
                </c:pt>
                <c:pt idx="509">
                  <c:v>-2.4094271604938253E-2</c:v>
                </c:pt>
                <c:pt idx="510">
                  <c:v>-2.3405271604938258E-2</c:v>
                </c:pt>
                <c:pt idx="511">
                  <c:v>-2.3521271604938245E-2</c:v>
                </c:pt>
                <c:pt idx="512">
                  <c:v>-2.3667271604938256E-2</c:v>
                </c:pt>
                <c:pt idx="513">
                  <c:v>-2.315527160493825E-2</c:v>
                </c:pt>
                <c:pt idx="514">
                  <c:v>-2.2215271604938251E-2</c:v>
                </c:pt>
                <c:pt idx="515">
                  <c:v>-2.3438271604938256E-2</c:v>
                </c:pt>
                <c:pt idx="516">
                  <c:v>-2.3067271604938249E-2</c:v>
                </c:pt>
                <c:pt idx="517">
                  <c:v>-2.3421271604938246E-2</c:v>
                </c:pt>
                <c:pt idx="518">
                  <c:v>-2.2858271604938252E-2</c:v>
                </c:pt>
                <c:pt idx="519">
                  <c:v>-2.3126271604938249E-2</c:v>
                </c:pt>
                <c:pt idx="520">
                  <c:v>-2.3138271604938244E-2</c:v>
                </c:pt>
                <c:pt idx="521">
                  <c:v>-2.3026271604938246E-2</c:v>
                </c:pt>
                <c:pt idx="522">
                  <c:v>-2.4909271604938256E-2</c:v>
                </c:pt>
                <c:pt idx="523">
                  <c:v>-2.2841271604938256E-2</c:v>
                </c:pt>
                <c:pt idx="524">
                  <c:v>-2.2951271604938248E-2</c:v>
                </c:pt>
                <c:pt idx="525">
                  <c:v>-2.2304271604938256E-2</c:v>
                </c:pt>
                <c:pt idx="526">
                  <c:v>-2.1999271604938253E-2</c:v>
                </c:pt>
                <c:pt idx="527">
                  <c:v>-2.4101271604938253E-2</c:v>
                </c:pt>
                <c:pt idx="528">
                  <c:v>-2.2007271604938247E-2</c:v>
                </c:pt>
                <c:pt idx="529">
                  <c:v>-2.3730271604938249E-2</c:v>
                </c:pt>
                <c:pt idx="530">
                  <c:v>-2.2837271604938255E-2</c:v>
                </c:pt>
                <c:pt idx="531">
                  <c:v>-2.1946271604938256E-2</c:v>
                </c:pt>
                <c:pt idx="532">
                  <c:v>-2.0850271604938249E-2</c:v>
                </c:pt>
                <c:pt idx="533">
                  <c:v>-2.3370271604938243E-2</c:v>
                </c:pt>
                <c:pt idx="534">
                  <c:v>-2.117027160493825E-2</c:v>
                </c:pt>
                <c:pt idx="535">
                  <c:v>-2.3562271604938248E-2</c:v>
                </c:pt>
                <c:pt idx="536">
                  <c:v>-2.3753271604938252E-2</c:v>
                </c:pt>
                <c:pt idx="537">
                  <c:v>-2.2265271604938255E-2</c:v>
                </c:pt>
                <c:pt idx="538">
                  <c:v>-2.2258271604938255E-2</c:v>
                </c:pt>
                <c:pt idx="539">
                  <c:v>-2.2409271604938247E-2</c:v>
                </c:pt>
                <c:pt idx="540">
                  <c:v>-2.4034271604938241E-2</c:v>
                </c:pt>
                <c:pt idx="541">
                  <c:v>-2.2132271604938247E-2</c:v>
                </c:pt>
                <c:pt idx="542">
                  <c:v>-2.1127271604938245E-2</c:v>
                </c:pt>
                <c:pt idx="543">
                  <c:v>-2.2614271604938251E-2</c:v>
                </c:pt>
                <c:pt idx="544">
                  <c:v>-2.2981271604938243E-2</c:v>
                </c:pt>
                <c:pt idx="545">
                  <c:v>-2.3699271604938246E-2</c:v>
                </c:pt>
                <c:pt idx="546">
                  <c:v>-2.2588271604938245E-2</c:v>
                </c:pt>
                <c:pt idx="547">
                  <c:v>-2.2842271604938257E-2</c:v>
                </c:pt>
                <c:pt idx="548">
                  <c:v>-2.2113271604938253E-2</c:v>
                </c:pt>
                <c:pt idx="549">
                  <c:v>-2.3116271604938246E-2</c:v>
                </c:pt>
                <c:pt idx="550">
                  <c:v>-2.0920271604938249E-2</c:v>
                </c:pt>
                <c:pt idx="551">
                  <c:v>-2.2095271604938252E-2</c:v>
                </c:pt>
                <c:pt idx="552">
                  <c:v>-2.1656271604938247E-2</c:v>
                </c:pt>
                <c:pt idx="553">
                  <c:v>-2.0564271604938254E-2</c:v>
                </c:pt>
                <c:pt idx="554">
                  <c:v>-2.0497271604938243E-2</c:v>
                </c:pt>
                <c:pt idx="555">
                  <c:v>-2.0391271604938255E-2</c:v>
                </c:pt>
                <c:pt idx="556">
                  <c:v>-2.2530271604938253E-2</c:v>
                </c:pt>
                <c:pt idx="557">
                  <c:v>-2.2238271604938246E-2</c:v>
                </c:pt>
                <c:pt idx="558">
                  <c:v>-2.3884271604938251E-2</c:v>
                </c:pt>
                <c:pt idx="559">
                  <c:v>-2.2130271604938252E-2</c:v>
                </c:pt>
                <c:pt idx="560">
                  <c:v>-2.2659271604938254E-2</c:v>
                </c:pt>
                <c:pt idx="561">
                  <c:v>-2.2726271604938245E-2</c:v>
                </c:pt>
                <c:pt idx="562">
                  <c:v>-2.2890271604938256E-2</c:v>
                </c:pt>
                <c:pt idx="563">
                  <c:v>-2.2265271604938242E-2</c:v>
                </c:pt>
                <c:pt idx="564">
                  <c:v>-2.2869271604938256E-2</c:v>
                </c:pt>
                <c:pt idx="565">
                  <c:v>-2.1723271604938255E-2</c:v>
                </c:pt>
                <c:pt idx="566">
                  <c:v>-2.1877271604938249E-2</c:v>
                </c:pt>
                <c:pt idx="567">
                  <c:v>-2.1116271604938244E-2</c:v>
                </c:pt>
                <c:pt idx="568">
                  <c:v>-2.1606271604938256E-2</c:v>
                </c:pt>
                <c:pt idx="569">
                  <c:v>-2.1153271604938247E-2</c:v>
                </c:pt>
                <c:pt idx="570">
                  <c:v>-2.1987271604938251E-2</c:v>
                </c:pt>
                <c:pt idx="571">
                  <c:v>-2.0765271604938251E-2</c:v>
                </c:pt>
                <c:pt idx="572">
                  <c:v>-2.165627160493825E-2</c:v>
                </c:pt>
                <c:pt idx="573">
                  <c:v>-2.1451271604938253E-2</c:v>
                </c:pt>
                <c:pt idx="574">
                  <c:v>-1.9993271604938252E-2</c:v>
                </c:pt>
                <c:pt idx="575">
                  <c:v>-2.0477271604938251E-2</c:v>
                </c:pt>
                <c:pt idx="576">
                  <c:v>-2.151727160493825E-2</c:v>
                </c:pt>
                <c:pt idx="577">
                  <c:v>-2.0360271604938251E-2</c:v>
                </c:pt>
                <c:pt idx="578">
                  <c:v>-2.077827160493825E-2</c:v>
                </c:pt>
                <c:pt idx="579">
                  <c:v>-2.1520271604938253E-2</c:v>
                </c:pt>
                <c:pt idx="580">
                  <c:v>-2.0673271604938252E-2</c:v>
                </c:pt>
                <c:pt idx="581">
                  <c:v>-2.1120271604938252E-2</c:v>
                </c:pt>
                <c:pt idx="582">
                  <c:v>-2.0365271604938253E-2</c:v>
                </c:pt>
                <c:pt idx="583">
                  <c:v>-2.1247271604938247E-2</c:v>
                </c:pt>
                <c:pt idx="584">
                  <c:v>-2.1883971604938247E-2</c:v>
                </c:pt>
                <c:pt idx="585">
                  <c:v>-2.022027160493825E-2</c:v>
                </c:pt>
                <c:pt idx="586">
                  <c:v>-2.1377271604938252E-2</c:v>
                </c:pt>
                <c:pt idx="587">
                  <c:v>-1.9126271604938246E-2</c:v>
                </c:pt>
                <c:pt idx="588">
                  <c:v>-2.144127160493825E-2</c:v>
                </c:pt>
                <c:pt idx="589">
                  <c:v>-2.1126271604938251E-2</c:v>
                </c:pt>
                <c:pt idx="590">
                  <c:v>-1.9791271604938251E-2</c:v>
                </c:pt>
                <c:pt idx="591">
                  <c:v>-2.043527160493825E-2</c:v>
                </c:pt>
                <c:pt idx="592">
                  <c:v>-2.0184271604938249E-2</c:v>
                </c:pt>
                <c:pt idx="593">
                  <c:v>-2.0829271604938249E-2</c:v>
                </c:pt>
                <c:pt idx="594">
                  <c:v>-1.9620271604938247E-2</c:v>
                </c:pt>
                <c:pt idx="595">
                  <c:v>-2.0429271604938251E-2</c:v>
                </c:pt>
                <c:pt idx="596">
                  <c:v>-1.9840271604938248E-2</c:v>
                </c:pt>
                <c:pt idx="597">
                  <c:v>-2.0728271604938252E-2</c:v>
                </c:pt>
                <c:pt idx="598">
                  <c:v>-2.1356271604938248E-2</c:v>
                </c:pt>
                <c:pt idx="599">
                  <c:v>-1.9942271604938253E-2</c:v>
                </c:pt>
                <c:pt idx="600">
                  <c:v>-2.0026271604938251E-2</c:v>
                </c:pt>
                <c:pt idx="601">
                  <c:v>-2.0079271604938251E-2</c:v>
                </c:pt>
                <c:pt idx="602">
                  <c:v>-2.0753271604938252E-2</c:v>
                </c:pt>
                <c:pt idx="603">
                  <c:v>-1.804827160493825E-2</c:v>
                </c:pt>
                <c:pt idx="604">
                  <c:v>-1.9485271604938247E-2</c:v>
                </c:pt>
                <c:pt idx="605">
                  <c:v>-1.9988271604938247E-2</c:v>
                </c:pt>
                <c:pt idx="606">
                  <c:v>-1.8983271604938252E-2</c:v>
                </c:pt>
                <c:pt idx="607">
                  <c:v>-2.0245271604938248E-2</c:v>
                </c:pt>
                <c:pt idx="608">
                  <c:v>-2.040727160493825E-2</c:v>
                </c:pt>
                <c:pt idx="609">
                  <c:v>-2.0787271604938255E-2</c:v>
                </c:pt>
                <c:pt idx="610">
                  <c:v>-2.0077271604938246E-2</c:v>
                </c:pt>
                <c:pt idx="611">
                  <c:v>-1.8699271604938249E-2</c:v>
                </c:pt>
                <c:pt idx="612">
                  <c:v>-2.0630271604938251E-2</c:v>
                </c:pt>
                <c:pt idx="613">
                  <c:v>-1.9704271604938251E-2</c:v>
                </c:pt>
                <c:pt idx="614">
                  <c:v>-2.0224271604938254E-2</c:v>
                </c:pt>
                <c:pt idx="615">
                  <c:v>-2.0280271604938255E-2</c:v>
                </c:pt>
                <c:pt idx="616">
                  <c:v>-1.9084271604938252E-2</c:v>
                </c:pt>
                <c:pt idx="617">
                  <c:v>-1.9890271604938246E-2</c:v>
                </c:pt>
                <c:pt idx="618">
                  <c:v>-2.0790271604938251E-2</c:v>
                </c:pt>
                <c:pt idx="619">
                  <c:v>-1.8822271604938247E-2</c:v>
                </c:pt>
                <c:pt idx="620">
                  <c:v>-2.048327160493825E-2</c:v>
                </c:pt>
                <c:pt idx="621">
                  <c:v>-2.020627160493825E-2</c:v>
                </c:pt>
                <c:pt idx="622">
                  <c:v>-1.9131271604938251E-2</c:v>
                </c:pt>
                <c:pt idx="623">
                  <c:v>-2.0242271604938248E-2</c:v>
                </c:pt>
                <c:pt idx="624">
                  <c:v>-2.0808271604938249E-2</c:v>
                </c:pt>
                <c:pt idx="625">
                  <c:v>-2.0257271604938253E-2</c:v>
                </c:pt>
                <c:pt idx="626">
                  <c:v>-2.0652271604938252E-2</c:v>
                </c:pt>
                <c:pt idx="627">
                  <c:v>-1.9906271604938252E-2</c:v>
                </c:pt>
                <c:pt idx="628">
                  <c:v>-1.9178271604938249E-2</c:v>
                </c:pt>
                <c:pt idx="629">
                  <c:v>-1.9714271604938251E-2</c:v>
                </c:pt>
                <c:pt idx="630">
                  <c:v>-1.9465271604938248E-2</c:v>
                </c:pt>
                <c:pt idx="631">
                  <c:v>-1.8113271604938246E-2</c:v>
                </c:pt>
                <c:pt idx="632">
                  <c:v>-1.8404271604938245E-2</c:v>
                </c:pt>
                <c:pt idx="633">
                  <c:v>-2.0325271604938251E-2</c:v>
                </c:pt>
                <c:pt idx="634">
                  <c:v>-1.8924271604938252E-2</c:v>
                </c:pt>
                <c:pt idx="635">
                  <c:v>-1.8313271604938251E-2</c:v>
                </c:pt>
                <c:pt idx="636">
                  <c:v>-1.8373271604938252E-2</c:v>
                </c:pt>
                <c:pt idx="637">
                  <c:v>-1.8604771604938248E-2</c:v>
                </c:pt>
                <c:pt idx="638">
                  <c:v>-1.8449271604938252E-2</c:v>
                </c:pt>
                <c:pt idx="639">
                  <c:v>-1.799927160493825E-2</c:v>
                </c:pt>
                <c:pt idx="640">
                  <c:v>-1.7956671604938253E-2</c:v>
                </c:pt>
                <c:pt idx="641">
                  <c:v>-1.8394271604938249E-2</c:v>
                </c:pt>
                <c:pt idx="642">
                  <c:v>-1.906827160493825E-2</c:v>
                </c:pt>
                <c:pt idx="643">
                  <c:v>-1.9327271604938252E-2</c:v>
                </c:pt>
                <c:pt idx="644">
                  <c:v>-1.9317271604938249E-2</c:v>
                </c:pt>
                <c:pt idx="645">
                  <c:v>-1.802727160493825E-2</c:v>
                </c:pt>
                <c:pt idx="646">
                  <c:v>-1.7620271604938249E-2</c:v>
                </c:pt>
                <c:pt idx="647">
                  <c:v>-1.8016271604938253E-2</c:v>
                </c:pt>
                <c:pt idx="648">
                  <c:v>-1.7952271604938251E-2</c:v>
                </c:pt>
                <c:pt idx="649">
                  <c:v>-1.9038271604938248E-2</c:v>
                </c:pt>
                <c:pt idx="650">
                  <c:v>-1.923427160493825E-2</c:v>
                </c:pt>
                <c:pt idx="651">
                  <c:v>-1.964427160493825E-2</c:v>
                </c:pt>
                <c:pt idx="652">
                  <c:v>-1.8744271604938252E-2</c:v>
                </c:pt>
                <c:pt idx="653">
                  <c:v>-1.9112271604938249E-2</c:v>
                </c:pt>
                <c:pt idx="654">
                  <c:v>-1.7457271604938256E-2</c:v>
                </c:pt>
                <c:pt idx="655">
                  <c:v>-1.6289271604938246E-2</c:v>
                </c:pt>
                <c:pt idx="656">
                  <c:v>-1.5387271604938248E-2</c:v>
                </c:pt>
                <c:pt idx="657">
                  <c:v>-1.9445071604938254E-2</c:v>
                </c:pt>
                <c:pt idx="658">
                  <c:v>-1.7157271604938254E-2</c:v>
                </c:pt>
                <c:pt idx="659">
                  <c:v>-1.7589271604938252E-2</c:v>
                </c:pt>
                <c:pt idx="660">
                  <c:v>-1.8315071604938248E-2</c:v>
                </c:pt>
                <c:pt idx="661">
                  <c:v>-1.811727160493825E-2</c:v>
                </c:pt>
                <c:pt idx="662">
                  <c:v>-1.858927160493825E-2</c:v>
                </c:pt>
                <c:pt idx="663">
                  <c:v>-1.7799271604938251E-2</c:v>
                </c:pt>
                <c:pt idx="664">
                  <c:v>-1.5476271604938247E-2</c:v>
                </c:pt>
                <c:pt idx="665">
                  <c:v>-1.701127160493825E-2</c:v>
                </c:pt>
                <c:pt idx="666">
                  <c:v>-1.8257171604938255E-2</c:v>
                </c:pt>
                <c:pt idx="667">
                  <c:v>-1.7633271604938248E-2</c:v>
                </c:pt>
                <c:pt idx="668">
                  <c:v>-1.933927160493825E-2</c:v>
                </c:pt>
                <c:pt idx="669">
                  <c:v>-1.8089271604938253E-2</c:v>
                </c:pt>
                <c:pt idx="670">
                  <c:v>-1.853027160493825E-2</c:v>
                </c:pt>
                <c:pt idx="671">
                  <c:v>-1.8591271604938252E-2</c:v>
                </c:pt>
                <c:pt idx="672">
                  <c:v>-1.8003271604938247E-2</c:v>
                </c:pt>
                <c:pt idx="673">
                  <c:v>-1.799927160493825E-2</c:v>
                </c:pt>
                <c:pt idx="674">
                  <c:v>-2.0561071604938252E-2</c:v>
                </c:pt>
                <c:pt idx="675">
                  <c:v>-1.8230871604938248E-2</c:v>
                </c:pt>
                <c:pt idx="676">
                  <c:v>-1.7419271604938249E-2</c:v>
                </c:pt>
                <c:pt idx="677">
                  <c:v>-1.6984271604938248E-2</c:v>
                </c:pt>
                <c:pt idx="678">
                  <c:v>-1.7527271604938249E-2</c:v>
                </c:pt>
                <c:pt idx="679">
                  <c:v>-1.7323271604938253E-2</c:v>
                </c:pt>
                <c:pt idx="680">
                  <c:v>-1.824927160493825E-2</c:v>
                </c:pt>
                <c:pt idx="681">
                  <c:v>-1.7607271604938246E-2</c:v>
                </c:pt>
                <c:pt idx="682">
                  <c:v>-1.7054271604938248E-2</c:v>
                </c:pt>
                <c:pt idx="683">
                  <c:v>-1.7622271604938251E-2</c:v>
                </c:pt>
                <c:pt idx="684">
                  <c:v>-1.6851271604938253E-2</c:v>
                </c:pt>
                <c:pt idx="685">
                  <c:v>-1.8098271604938251E-2</c:v>
                </c:pt>
                <c:pt idx="686">
                  <c:v>-1.7166271604938253E-2</c:v>
                </c:pt>
                <c:pt idx="687">
                  <c:v>-1.7746271604938246E-2</c:v>
                </c:pt>
                <c:pt idx="688">
                  <c:v>-1.8680271604938247E-2</c:v>
                </c:pt>
                <c:pt idx="689">
                  <c:v>-1.7960271604938252E-2</c:v>
                </c:pt>
                <c:pt idx="690">
                  <c:v>-1.7613271604938249E-2</c:v>
                </c:pt>
                <c:pt idx="691">
                  <c:v>-1.778427160493825E-2</c:v>
                </c:pt>
                <c:pt idx="692">
                  <c:v>-1.7429271604938248E-2</c:v>
                </c:pt>
                <c:pt idx="693">
                  <c:v>-1.6135271604938252E-2</c:v>
                </c:pt>
                <c:pt idx="694">
                  <c:v>-1.605327160493825E-2</c:v>
                </c:pt>
                <c:pt idx="695">
                  <c:v>-1.6583271604938249E-2</c:v>
                </c:pt>
                <c:pt idx="696">
                  <c:v>-1.5829271604938251E-2</c:v>
                </c:pt>
                <c:pt idx="697">
                  <c:v>-1.8061271604938253E-2</c:v>
                </c:pt>
                <c:pt idx="698">
                  <c:v>-1.7523271604938249E-2</c:v>
                </c:pt>
                <c:pt idx="699">
                  <c:v>-1.6636271604938246E-2</c:v>
                </c:pt>
                <c:pt idx="700">
                  <c:v>-1.4908271604938251E-2</c:v>
                </c:pt>
                <c:pt idx="701">
                  <c:v>-1.5345271604938249E-2</c:v>
                </c:pt>
                <c:pt idx="702">
                  <c:v>-1.6079271604938251E-2</c:v>
                </c:pt>
                <c:pt idx="703">
                  <c:v>-1.6518271604938246E-2</c:v>
                </c:pt>
                <c:pt idx="704">
                  <c:v>-1.6985271604938255E-2</c:v>
                </c:pt>
                <c:pt idx="705">
                  <c:v>-1.8279271604938252E-2</c:v>
                </c:pt>
                <c:pt idx="706">
                  <c:v>-1.6717271604938251E-2</c:v>
                </c:pt>
                <c:pt idx="707">
                  <c:v>-1.5047271604938248E-2</c:v>
                </c:pt>
                <c:pt idx="708">
                  <c:v>-1.555027160493825E-2</c:v>
                </c:pt>
                <c:pt idx="709">
                  <c:v>-1.5175271604938249E-2</c:v>
                </c:pt>
                <c:pt idx="710">
                  <c:v>-1.6229271604938249E-2</c:v>
                </c:pt>
                <c:pt idx="711">
                  <c:v>-1.674427160493825E-2</c:v>
                </c:pt>
                <c:pt idx="712">
                  <c:v>-1.7655271604938249E-2</c:v>
                </c:pt>
                <c:pt idx="713">
                  <c:v>-1.6100271604938252E-2</c:v>
                </c:pt>
                <c:pt idx="714">
                  <c:v>-1.5541271604938249E-2</c:v>
                </c:pt>
                <c:pt idx="715">
                  <c:v>-1.634127160493825E-2</c:v>
                </c:pt>
                <c:pt idx="716">
                  <c:v>-1.5072271604938254E-2</c:v>
                </c:pt>
                <c:pt idx="717">
                  <c:v>-1.6240271604938253E-2</c:v>
                </c:pt>
                <c:pt idx="718">
                  <c:v>-1.6960271604938248E-2</c:v>
                </c:pt>
                <c:pt idx="719">
                  <c:v>-1.6026271604938247E-2</c:v>
                </c:pt>
                <c:pt idx="720">
                  <c:v>-1.6590771604938249E-2</c:v>
                </c:pt>
                <c:pt idx="721">
                  <c:v>-1.6137271604938254E-2</c:v>
                </c:pt>
                <c:pt idx="722">
                  <c:v>-1.5333371604938249E-2</c:v>
                </c:pt>
                <c:pt idx="723">
                  <c:v>-1.5927271604938252E-2</c:v>
                </c:pt>
                <c:pt idx="724">
                  <c:v>-1.2779271604938247E-2</c:v>
                </c:pt>
                <c:pt idx="725">
                  <c:v>-1.4643271604938248E-2</c:v>
                </c:pt>
                <c:pt idx="726">
                  <c:v>-1.6138271604938248E-2</c:v>
                </c:pt>
                <c:pt idx="727">
                  <c:v>-1.6315271604938248E-2</c:v>
                </c:pt>
                <c:pt idx="728">
                  <c:v>-1.4838271604938251E-2</c:v>
                </c:pt>
                <c:pt idx="729">
                  <c:v>-1.6701171604938246E-2</c:v>
                </c:pt>
                <c:pt idx="730">
                  <c:v>-1.5924271604938249E-2</c:v>
                </c:pt>
                <c:pt idx="731">
                  <c:v>-1.685357160493825E-2</c:v>
                </c:pt>
                <c:pt idx="732">
                  <c:v>-1.5437271604938253E-2</c:v>
                </c:pt>
                <c:pt idx="733">
                  <c:v>-1.6448271604938246E-2</c:v>
                </c:pt>
                <c:pt idx="734">
                  <c:v>-1.4488271604938249E-2</c:v>
                </c:pt>
                <c:pt idx="735">
                  <c:v>-1.4132271604938247E-2</c:v>
                </c:pt>
                <c:pt idx="736">
                  <c:v>-1.5379271604938252E-2</c:v>
                </c:pt>
                <c:pt idx="737">
                  <c:v>-1.4896271604938253E-2</c:v>
                </c:pt>
                <c:pt idx="738">
                  <c:v>-1.4639271604938248E-2</c:v>
                </c:pt>
                <c:pt idx="739">
                  <c:v>-1.4173271604938248E-2</c:v>
                </c:pt>
                <c:pt idx="740">
                  <c:v>-1.4472271604938247E-2</c:v>
                </c:pt>
                <c:pt idx="741">
                  <c:v>-1.5369271604938253E-2</c:v>
                </c:pt>
                <c:pt idx="742">
                  <c:v>-1.6288871604938252E-2</c:v>
                </c:pt>
                <c:pt idx="743">
                  <c:v>-1.6814271604938251E-2</c:v>
                </c:pt>
                <c:pt idx="744">
                  <c:v>-1.6247271604938253E-2</c:v>
                </c:pt>
                <c:pt idx="745">
                  <c:v>-1.7020171604938253E-2</c:v>
                </c:pt>
                <c:pt idx="746">
                  <c:v>-1.4814271604938249E-2</c:v>
                </c:pt>
                <c:pt idx="747">
                  <c:v>-1.635007160493825E-2</c:v>
                </c:pt>
                <c:pt idx="748">
                  <c:v>-1.5673271604938248E-2</c:v>
                </c:pt>
                <c:pt idx="749">
                  <c:v>-1.4687271604938251E-2</c:v>
                </c:pt>
                <c:pt idx="750">
                  <c:v>-1.5367271604938252E-2</c:v>
                </c:pt>
                <c:pt idx="751">
                  <c:v>-1.3826271604938246E-2</c:v>
                </c:pt>
                <c:pt idx="752">
                  <c:v>-1.4794271604938248E-2</c:v>
                </c:pt>
                <c:pt idx="753">
                  <c:v>-1.4993271604938248E-2</c:v>
                </c:pt>
                <c:pt idx="754">
                  <c:v>-1.4040271604938252E-2</c:v>
                </c:pt>
                <c:pt idx="755">
                  <c:v>-1.4484271604938252E-2</c:v>
                </c:pt>
                <c:pt idx="756">
                  <c:v>-1.4158271604938254E-2</c:v>
                </c:pt>
                <c:pt idx="757">
                  <c:v>-1.4668271604938252E-2</c:v>
                </c:pt>
                <c:pt idx="758">
                  <c:v>-1.4568271604938248E-2</c:v>
                </c:pt>
                <c:pt idx="759">
                  <c:v>-1.6451271604938249E-2</c:v>
                </c:pt>
                <c:pt idx="760">
                  <c:v>-1.5389271604938254E-2</c:v>
                </c:pt>
                <c:pt idx="761">
                  <c:v>-1.509627160493825E-2</c:v>
                </c:pt>
                <c:pt idx="762">
                  <c:v>-1.3554271604938248E-2</c:v>
                </c:pt>
                <c:pt idx="763">
                  <c:v>-1.4679271604938248E-2</c:v>
                </c:pt>
                <c:pt idx="764">
                  <c:v>-1.4236271604938252E-2</c:v>
                </c:pt>
                <c:pt idx="765">
                  <c:v>-1.4918271604938253E-2</c:v>
                </c:pt>
                <c:pt idx="766">
                  <c:v>-1.4841271604938248E-2</c:v>
                </c:pt>
                <c:pt idx="767">
                  <c:v>-1.2792271604938251E-2</c:v>
                </c:pt>
                <c:pt idx="768">
                  <c:v>-1.4262271604938251E-2</c:v>
                </c:pt>
                <c:pt idx="769">
                  <c:v>-1.3682271604938253E-2</c:v>
                </c:pt>
                <c:pt idx="770">
                  <c:v>-1.3180271604938249E-2</c:v>
                </c:pt>
                <c:pt idx="771">
                  <c:v>-1.5377271604938248E-2</c:v>
                </c:pt>
                <c:pt idx="772">
                  <c:v>-1.5134271604938248E-2</c:v>
                </c:pt>
                <c:pt idx="773">
                  <c:v>-1.5934271604938245E-2</c:v>
                </c:pt>
                <c:pt idx="774">
                  <c:v>-1.3457271604938249E-2</c:v>
                </c:pt>
                <c:pt idx="775">
                  <c:v>-1.4618271604938251E-2</c:v>
                </c:pt>
                <c:pt idx="776">
                  <c:v>-1.555957160493825E-2</c:v>
                </c:pt>
                <c:pt idx="777">
                  <c:v>-1.4218271604938252E-2</c:v>
                </c:pt>
                <c:pt idx="778">
                  <c:v>-1.422027160493825E-2</c:v>
                </c:pt>
                <c:pt idx="779">
                  <c:v>-1.4729271604938249E-2</c:v>
                </c:pt>
                <c:pt idx="780">
                  <c:v>-1.6342271604938251E-2</c:v>
                </c:pt>
                <c:pt idx="781">
                  <c:v>-1.462127160493825E-2</c:v>
                </c:pt>
                <c:pt idx="782">
                  <c:v>-1.598727160493825E-2</c:v>
                </c:pt>
                <c:pt idx="783">
                  <c:v>-1.2217271604938247E-2</c:v>
                </c:pt>
                <c:pt idx="784">
                  <c:v>-1.4085271604938254E-2</c:v>
                </c:pt>
                <c:pt idx="785">
                  <c:v>-1.3721271604938252E-2</c:v>
                </c:pt>
                <c:pt idx="786">
                  <c:v>-1.5672271604938254E-2</c:v>
                </c:pt>
                <c:pt idx="787">
                  <c:v>-1.4890271604938251E-2</c:v>
                </c:pt>
                <c:pt idx="788">
                  <c:v>-1.5331271604938248E-2</c:v>
                </c:pt>
                <c:pt idx="789">
                  <c:v>-1.340627160493825E-2</c:v>
                </c:pt>
                <c:pt idx="790">
                  <c:v>-1.6125371604938248E-2</c:v>
                </c:pt>
                <c:pt idx="791">
                  <c:v>-1.4812271604938254E-2</c:v>
                </c:pt>
                <c:pt idx="792">
                  <c:v>-1.5139271604938252E-2</c:v>
                </c:pt>
                <c:pt idx="793">
                  <c:v>-1.3508271604938249E-2</c:v>
                </c:pt>
                <c:pt idx="794">
                  <c:v>-1.4639271604938253E-2</c:v>
                </c:pt>
                <c:pt idx="795">
                  <c:v>-1.3962271604938249E-2</c:v>
                </c:pt>
                <c:pt idx="796">
                  <c:v>-1.4085271604938249E-2</c:v>
                </c:pt>
                <c:pt idx="797">
                  <c:v>-1.4305271604938248E-2</c:v>
                </c:pt>
                <c:pt idx="798">
                  <c:v>-1.4042271604938253E-2</c:v>
                </c:pt>
                <c:pt idx="799">
                  <c:v>-1.425827160493825E-2</c:v>
                </c:pt>
                <c:pt idx="800">
                  <c:v>-1.4824271604938249E-2</c:v>
                </c:pt>
                <c:pt idx="801">
                  <c:v>-1.5054271604938253E-2</c:v>
                </c:pt>
                <c:pt idx="802">
                  <c:v>-1.401727160493825E-2</c:v>
                </c:pt>
                <c:pt idx="803">
                  <c:v>-1.353527160493825E-2</c:v>
                </c:pt>
                <c:pt idx="804">
                  <c:v>-1.5671271604938249E-2</c:v>
                </c:pt>
                <c:pt idx="805">
                  <c:v>-1.3820471604938248E-2</c:v>
                </c:pt>
                <c:pt idx="806">
                  <c:v>-1.690317160493825E-2</c:v>
                </c:pt>
                <c:pt idx="807">
                  <c:v>-1.692317160493825E-2</c:v>
                </c:pt>
                <c:pt idx="808">
                  <c:v>-1.7053771604938251E-2</c:v>
                </c:pt>
                <c:pt idx="809">
                  <c:v>-1.500627160493825E-2</c:v>
                </c:pt>
                <c:pt idx="810">
                  <c:v>-1.2435271604938252E-2</c:v>
                </c:pt>
                <c:pt idx="811">
                  <c:v>-1.0679271604938251E-2</c:v>
                </c:pt>
                <c:pt idx="812">
                  <c:v>-1.0793271604938249E-2</c:v>
                </c:pt>
                <c:pt idx="813">
                  <c:v>-1.3274271604938253E-2</c:v>
                </c:pt>
                <c:pt idx="814">
                  <c:v>-1.3291271604938251E-2</c:v>
                </c:pt>
                <c:pt idx="815">
                  <c:v>-1.3920271604938248E-2</c:v>
                </c:pt>
                <c:pt idx="816">
                  <c:v>-1.4283871604938251E-2</c:v>
                </c:pt>
                <c:pt idx="817">
                  <c:v>-1.6131171604938252E-2</c:v>
                </c:pt>
                <c:pt idx="818">
                  <c:v>-1.4407271604938246E-2</c:v>
                </c:pt>
                <c:pt idx="819">
                  <c:v>-1.3708271604938253E-2</c:v>
                </c:pt>
                <c:pt idx="820">
                  <c:v>-1.4447971604938254E-2</c:v>
                </c:pt>
                <c:pt idx="821">
                  <c:v>-1.3655271604938251E-2</c:v>
                </c:pt>
                <c:pt idx="822">
                  <c:v>-1.5075371604938248E-2</c:v>
                </c:pt>
                <c:pt idx="823">
                  <c:v>-1.6262671604938252E-2</c:v>
                </c:pt>
                <c:pt idx="824">
                  <c:v>-1.605967160493825E-2</c:v>
                </c:pt>
                <c:pt idx="825">
                  <c:v>-1.3190271604938254E-2</c:v>
                </c:pt>
                <c:pt idx="826">
                  <c:v>-1.4350071604938251E-2</c:v>
                </c:pt>
                <c:pt idx="827">
                  <c:v>-1.5490471604938248E-2</c:v>
                </c:pt>
                <c:pt idx="828">
                  <c:v>-1.3981271604938254E-2</c:v>
                </c:pt>
                <c:pt idx="829">
                  <c:v>-1.551667160493825E-2</c:v>
                </c:pt>
                <c:pt idx="830">
                  <c:v>-1.4461271604938254E-2</c:v>
                </c:pt>
                <c:pt idx="831">
                  <c:v>-1.4700271604938248E-2</c:v>
                </c:pt>
                <c:pt idx="832">
                  <c:v>-1.4764071604938251E-2</c:v>
                </c:pt>
                <c:pt idx="833">
                  <c:v>-1.4775271604938252E-2</c:v>
                </c:pt>
                <c:pt idx="834">
                  <c:v>-1.2338271604938247E-2</c:v>
                </c:pt>
                <c:pt idx="835">
                  <c:v>-1.465927160493825E-2</c:v>
                </c:pt>
                <c:pt idx="836">
                  <c:v>-1.5303071604938254E-2</c:v>
                </c:pt>
                <c:pt idx="837">
                  <c:v>-1.5168371604938252E-2</c:v>
                </c:pt>
                <c:pt idx="838">
                  <c:v>-1.4868471604938252E-2</c:v>
                </c:pt>
                <c:pt idx="839">
                  <c:v>-1.3574271604938253E-2</c:v>
                </c:pt>
                <c:pt idx="840">
                  <c:v>-1.4509271604938249E-2</c:v>
                </c:pt>
                <c:pt idx="841">
                  <c:v>-1.4948271604938248E-2</c:v>
                </c:pt>
                <c:pt idx="842">
                  <c:v>-1.4760271604938251E-2</c:v>
                </c:pt>
                <c:pt idx="843">
                  <c:v>-1.6190771604938248E-2</c:v>
                </c:pt>
                <c:pt idx="844">
                  <c:v>-1.6682371604938254E-2</c:v>
                </c:pt>
                <c:pt idx="845">
                  <c:v>-1.4875071604938254E-2</c:v>
                </c:pt>
                <c:pt idx="846">
                  <c:v>-1.4769271604938253E-2</c:v>
                </c:pt>
                <c:pt idx="847">
                  <c:v>-1.5013271604938252E-2</c:v>
                </c:pt>
                <c:pt idx="848">
                  <c:v>-1.5315271604938249E-2</c:v>
                </c:pt>
                <c:pt idx="849">
                  <c:v>-1.5801271604938254E-2</c:v>
                </c:pt>
                <c:pt idx="850">
                  <c:v>-1.4613271604938248E-2</c:v>
                </c:pt>
                <c:pt idx="851">
                  <c:v>-1.4142271604938252E-2</c:v>
                </c:pt>
                <c:pt idx="852">
                  <c:v>-1.4096271604938249E-2</c:v>
                </c:pt>
                <c:pt idx="853">
                  <c:v>-1.4723271604938252E-2</c:v>
                </c:pt>
                <c:pt idx="854">
                  <c:v>-1.5857271604938251E-2</c:v>
                </c:pt>
                <c:pt idx="855">
                  <c:v>-1.5235271604938252E-2</c:v>
                </c:pt>
                <c:pt idx="856">
                  <c:v>-1.5908271604938254E-2</c:v>
                </c:pt>
                <c:pt idx="857">
                  <c:v>-1.6212271604938253E-2</c:v>
                </c:pt>
                <c:pt idx="858">
                  <c:v>-1.5105271604938247E-2</c:v>
                </c:pt>
                <c:pt idx="859">
                  <c:v>-1.6547271604938255E-2</c:v>
                </c:pt>
                <c:pt idx="860">
                  <c:v>-1.5406271604938248E-2</c:v>
                </c:pt>
                <c:pt idx="861">
                  <c:v>-1.3647271604938251E-2</c:v>
                </c:pt>
                <c:pt idx="862">
                  <c:v>-1.540127160493825E-2</c:v>
                </c:pt>
                <c:pt idx="863">
                  <c:v>-1.5850271604938248E-2</c:v>
                </c:pt>
                <c:pt idx="864">
                  <c:v>-1.519327160493825E-2</c:v>
                </c:pt>
                <c:pt idx="865">
                  <c:v>-1.519417160493825E-2</c:v>
                </c:pt>
                <c:pt idx="866">
                  <c:v>-1.5982271604938248E-2</c:v>
                </c:pt>
                <c:pt idx="867">
                  <c:v>-1.5714271604938247E-2</c:v>
                </c:pt>
                <c:pt idx="868">
                  <c:v>-1.5098271604938247E-2</c:v>
                </c:pt>
                <c:pt idx="869">
                  <c:v>-1.730927160493825E-2</c:v>
                </c:pt>
                <c:pt idx="870">
                  <c:v>-1.640957160493825E-2</c:v>
                </c:pt>
                <c:pt idx="871">
                  <c:v>-1.668587160493825E-2</c:v>
                </c:pt>
                <c:pt idx="872">
                  <c:v>-1.5024271604938253E-2</c:v>
                </c:pt>
                <c:pt idx="873">
                  <c:v>-1.5785471604938248E-2</c:v>
                </c:pt>
                <c:pt idx="874">
                  <c:v>-1.6500271604938253E-2</c:v>
                </c:pt>
                <c:pt idx="875">
                  <c:v>-1.4596271604938248E-2</c:v>
                </c:pt>
                <c:pt idx="876">
                  <c:v>-1.4479271604938247E-2</c:v>
                </c:pt>
                <c:pt idx="877">
                  <c:v>-1.692427160493825E-2</c:v>
                </c:pt>
                <c:pt idx="878">
                  <c:v>-1.5360271604938249E-2</c:v>
                </c:pt>
                <c:pt idx="879">
                  <c:v>-1.6229271604938249E-2</c:v>
                </c:pt>
                <c:pt idx="880">
                  <c:v>-1.6545271604938253E-2</c:v>
                </c:pt>
                <c:pt idx="881">
                  <c:v>-1.6423671604938253E-2</c:v>
                </c:pt>
                <c:pt idx="882">
                  <c:v>-1.4745271604938253E-2</c:v>
                </c:pt>
                <c:pt idx="883">
                  <c:v>-1.584527160493825E-2</c:v>
                </c:pt>
                <c:pt idx="884">
                  <c:v>-1.6039271604938253E-2</c:v>
                </c:pt>
                <c:pt idx="885">
                  <c:v>-1.5313271604938249E-2</c:v>
                </c:pt>
                <c:pt idx="886">
                  <c:v>-1.5736271604938248E-2</c:v>
                </c:pt>
                <c:pt idx="887">
                  <c:v>-1.623027160493825E-2</c:v>
                </c:pt>
                <c:pt idx="888">
                  <c:v>-1.616127160493825E-2</c:v>
                </c:pt>
                <c:pt idx="889">
                  <c:v>-1.5116271604938248E-2</c:v>
                </c:pt>
                <c:pt idx="890">
                  <c:v>-1.6263271604938248E-2</c:v>
                </c:pt>
                <c:pt idx="891">
                  <c:v>-1.6840571604938251E-2</c:v>
                </c:pt>
                <c:pt idx="892">
                  <c:v>-1.550527160493825E-2</c:v>
                </c:pt>
                <c:pt idx="893">
                  <c:v>-1.432427160493825E-2</c:v>
                </c:pt>
                <c:pt idx="894">
                  <c:v>-1.6756271604938255E-2</c:v>
                </c:pt>
                <c:pt idx="895">
                  <c:v>-1.6495271604938251E-2</c:v>
                </c:pt>
                <c:pt idx="896">
                  <c:v>-1.5593271604938253E-2</c:v>
                </c:pt>
                <c:pt idx="897">
                  <c:v>-1.6823371604938252E-2</c:v>
                </c:pt>
                <c:pt idx="898">
                  <c:v>-1.551607160493825E-2</c:v>
                </c:pt>
                <c:pt idx="899">
                  <c:v>-1.4616271604938251E-2</c:v>
                </c:pt>
                <c:pt idx="900">
                  <c:v>-1.5009271604938253E-2</c:v>
                </c:pt>
                <c:pt idx="901">
                  <c:v>-1.7135971604938252E-2</c:v>
                </c:pt>
                <c:pt idx="902">
                  <c:v>-1.6687271604938249E-2</c:v>
                </c:pt>
                <c:pt idx="903">
                  <c:v>-1.7543071604938246E-2</c:v>
                </c:pt>
                <c:pt idx="904">
                  <c:v>-1.5199271604938251E-2</c:v>
                </c:pt>
                <c:pt idx="905">
                  <c:v>-1.4187271604938247E-2</c:v>
                </c:pt>
                <c:pt idx="906">
                  <c:v>-1.5827271604938253E-2</c:v>
                </c:pt>
                <c:pt idx="907">
                  <c:v>-1.6421271604938247E-2</c:v>
                </c:pt>
                <c:pt idx="908">
                  <c:v>-1.466927160493825E-2</c:v>
                </c:pt>
                <c:pt idx="909">
                  <c:v>-1.6327271604938253E-2</c:v>
                </c:pt>
                <c:pt idx="910">
                  <c:v>-1.7362671604938248E-2</c:v>
                </c:pt>
                <c:pt idx="911">
                  <c:v>-1.5616271604938252E-2</c:v>
                </c:pt>
                <c:pt idx="912">
                  <c:v>-1.6738071604938249E-2</c:v>
                </c:pt>
                <c:pt idx="913">
                  <c:v>-1.7896071604938252E-2</c:v>
                </c:pt>
                <c:pt idx="914">
                  <c:v>-1.5773271604938251E-2</c:v>
                </c:pt>
                <c:pt idx="915">
                  <c:v>-1.6291871604938245E-2</c:v>
                </c:pt>
                <c:pt idx="916">
                  <c:v>-1.6097671604938253E-2</c:v>
                </c:pt>
                <c:pt idx="917">
                  <c:v>-1.6256271604938255E-2</c:v>
                </c:pt>
                <c:pt idx="918">
                  <c:v>-1.796887160493825E-2</c:v>
                </c:pt>
                <c:pt idx="919">
                  <c:v>-1.637627160493825E-2</c:v>
                </c:pt>
                <c:pt idx="920">
                  <c:v>-1.7749371604938252E-2</c:v>
                </c:pt>
                <c:pt idx="921">
                  <c:v>-1.5851271604938252E-2</c:v>
                </c:pt>
                <c:pt idx="922">
                  <c:v>-1.5354171604938252E-2</c:v>
                </c:pt>
                <c:pt idx="923">
                  <c:v>-1.7138271604938249E-2</c:v>
                </c:pt>
                <c:pt idx="924">
                  <c:v>-1.561007160493825E-2</c:v>
                </c:pt>
                <c:pt idx="925">
                  <c:v>-1.7952271604938248E-2</c:v>
                </c:pt>
                <c:pt idx="926">
                  <c:v>-1.7309271604938253E-2</c:v>
                </c:pt>
                <c:pt idx="927">
                  <c:v>-1.759027160493825E-2</c:v>
                </c:pt>
                <c:pt idx="928">
                  <c:v>-1.7155271604938249E-2</c:v>
                </c:pt>
                <c:pt idx="929">
                  <c:v>-1.9444471604938247E-2</c:v>
                </c:pt>
                <c:pt idx="930">
                  <c:v>-1.891697160493825E-2</c:v>
                </c:pt>
                <c:pt idx="931">
                  <c:v>-1.7810471604938254E-2</c:v>
                </c:pt>
                <c:pt idx="932">
                  <c:v>-1.7060271604938247E-2</c:v>
                </c:pt>
                <c:pt idx="933">
                  <c:v>-1.873527160493825E-2</c:v>
                </c:pt>
                <c:pt idx="934">
                  <c:v>-1.8369271604938248E-2</c:v>
                </c:pt>
                <c:pt idx="935">
                  <c:v>-1.822827160493825E-2</c:v>
                </c:pt>
                <c:pt idx="936">
                  <c:v>-1.839287160493825E-2</c:v>
                </c:pt>
                <c:pt idx="937">
                  <c:v>-1.8445271604938251E-2</c:v>
                </c:pt>
                <c:pt idx="938">
                  <c:v>-1.824927160493825E-2</c:v>
                </c:pt>
                <c:pt idx="939">
                  <c:v>-1.8726271604938251E-2</c:v>
                </c:pt>
                <c:pt idx="940">
                  <c:v>-1.7925271604938248E-2</c:v>
                </c:pt>
                <c:pt idx="941">
                  <c:v>-1.809727160493825E-2</c:v>
                </c:pt>
                <c:pt idx="942">
                  <c:v>-1.8369271604938252E-2</c:v>
                </c:pt>
                <c:pt idx="943">
                  <c:v>-1.9775271604938253E-2</c:v>
                </c:pt>
                <c:pt idx="944">
                  <c:v>-1.8803871604938252E-2</c:v>
                </c:pt>
                <c:pt idx="945">
                  <c:v>-1.9389271604938248E-2</c:v>
                </c:pt>
                <c:pt idx="946">
                  <c:v>-1.7384271604938249E-2</c:v>
                </c:pt>
                <c:pt idx="947">
                  <c:v>-1.8692671604938253E-2</c:v>
                </c:pt>
                <c:pt idx="948">
                  <c:v>-2.0105671604938254E-2</c:v>
                </c:pt>
                <c:pt idx="949">
                  <c:v>-1.855527160493825E-2</c:v>
                </c:pt>
                <c:pt idx="950">
                  <c:v>-1.9237271604938246E-2</c:v>
                </c:pt>
                <c:pt idx="951">
                  <c:v>-1.7871271604938253E-2</c:v>
                </c:pt>
                <c:pt idx="952">
                  <c:v>-1.9090271604938251E-2</c:v>
                </c:pt>
                <c:pt idx="953">
                  <c:v>-1.7570271604938251E-2</c:v>
                </c:pt>
                <c:pt idx="954">
                  <c:v>-1.8765971604938248E-2</c:v>
                </c:pt>
                <c:pt idx="955">
                  <c:v>-1.9525271604938249E-2</c:v>
                </c:pt>
                <c:pt idx="956">
                  <c:v>-1.9142271604938255E-2</c:v>
                </c:pt>
                <c:pt idx="957">
                  <c:v>-2.0243271604938249E-2</c:v>
                </c:pt>
                <c:pt idx="958">
                  <c:v>-1.7814271604938248E-2</c:v>
                </c:pt>
                <c:pt idx="959">
                  <c:v>-1.9246971604938254E-2</c:v>
                </c:pt>
                <c:pt idx="960">
                  <c:v>-1.7928271604938248E-2</c:v>
                </c:pt>
                <c:pt idx="961">
                  <c:v>-1.8243271604938251E-2</c:v>
                </c:pt>
                <c:pt idx="962">
                  <c:v>-1.9516071604938252E-2</c:v>
                </c:pt>
                <c:pt idx="963">
                  <c:v>-1.8385271604938254E-2</c:v>
                </c:pt>
                <c:pt idx="964">
                  <c:v>-1.7711271604938246E-2</c:v>
                </c:pt>
                <c:pt idx="965">
                  <c:v>-1.9173371604938254E-2</c:v>
                </c:pt>
                <c:pt idx="966">
                  <c:v>-1.9166271604938251E-2</c:v>
                </c:pt>
                <c:pt idx="967">
                  <c:v>-1.8608071604938249E-2</c:v>
                </c:pt>
                <c:pt idx="968">
                  <c:v>-1.7613271604938252E-2</c:v>
                </c:pt>
                <c:pt idx="969">
                  <c:v>-1.8884271604938253E-2</c:v>
                </c:pt>
                <c:pt idx="970">
                  <c:v>-1.7998771604938249E-2</c:v>
                </c:pt>
                <c:pt idx="971">
                  <c:v>-1.9405171604938251E-2</c:v>
                </c:pt>
                <c:pt idx="972">
                  <c:v>-1.8612171604938256E-2</c:v>
                </c:pt>
                <c:pt idx="973">
                  <c:v>-1.9500271604938252E-2</c:v>
                </c:pt>
                <c:pt idx="974">
                  <c:v>-1.9406271604938248E-2</c:v>
                </c:pt>
                <c:pt idx="975">
                  <c:v>-1.9793771604938247E-2</c:v>
                </c:pt>
                <c:pt idx="976">
                  <c:v>-1.7489271604938249E-2</c:v>
                </c:pt>
                <c:pt idx="977">
                  <c:v>-1.8170271604938251E-2</c:v>
                </c:pt>
                <c:pt idx="978">
                  <c:v>-1.8088271604938248E-2</c:v>
                </c:pt>
                <c:pt idx="979">
                  <c:v>-1.758327160493825E-2</c:v>
                </c:pt>
                <c:pt idx="980">
                  <c:v>-1.9375271604938252E-2</c:v>
                </c:pt>
                <c:pt idx="981">
                  <c:v>-1.8250271604938251E-2</c:v>
                </c:pt>
                <c:pt idx="982">
                  <c:v>-1.9296971604938248E-2</c:v>
                </c:pt>
                <c:pt idx="983">
                  <c:v>-1.9896971604938252E-2</c:v>
                </c:pt>
                <c:pt idx="984">
                  <c:v>-1.9808471604938253E-2</c:v>
                </c:pt>
                <c:pt idx="985">
                  <c:v>-1.9825271604938247E-2</c:v>
                </c:pt>
                <c:pt idx="986">
                  <c:v>-1.7969271604938247E-2</c:v>
                </c:pt>
                <c:pt idx="987">
                  <c:v>-2.006727160493825E-2</c:v>
                </c:pt>
                <c:pt idx="988">
                  <c:v>-1.9029271604938249E-2</c:v>
                </c:pt>
                <c:pt idx="989">
                  <c:v>-1.9987271604938246E-2</c:v>
                </c:pt>
                <c:pt idx="990">
                  <c:v>-1.9373271604938253E-2</c:v>
                </c:pt>
                <c:pt idx="991">
                  <c:v>-1.8738971604938252E-2</c:v>
                </c:pt>
                <c:pt idx="992">
                  <c:v>-1.968287160493825E-2</c:v>
                </c:pt>
                <c:pt idx="993">
                  <c:v>-2.0489471604938251E-2</c:v>
                </c:pt>
                <c:pt idx="994">
                  <c:v>-1.8977271604938249E-2</c:v>
                </c:pt>
                <c:pt idx="995">
                  <c:v>-1.8462271604938248E-2</c:v>
                </c:pt>
                <c:pt idx="996">
                  <c:v>-2.1336371604938252E-2</c:v>
                </c:pt>
                <c:pt idx="997">
                  <c:v>-1.9824071604938251E-2</c:v>
                </c:pt>
                <c:pt idx="998">
                  <c:v>-1.963137160493825E-2</c:v>
                </c:pt>
                <c:pt idx="999">
                  <c:v>-1.8014271604938251E-2</c:v>
                </c:pt>
                <c:pt idx="1000">
                  <c:v>-1.7725271604938253E-2</c:v>
                </c:pt>
                <c:pt idx="1001">
                  <c:v>-1.9470171604938247E-2</c:v>
                </c:pt>
                <c:pt idx="1002">
                  <c:v>-1.8279471604938247E-2</c:v>
                </c:pt>
                <c:pt idx="1003">
                  <c:v>-2.006317160493825E-2</c:v>
                </c:pt>
                <c:pt idx="1004">
                  <c:v>-1.8976271604938248E-2</c:v>
                </c:pt>
                <c:pt idx="1005">
                  <c:v>-1.7968571604938255E-2</c:v>
                </c:pt>
                <c:pt idx="1006">
                  <c:v>-1.8324771604938256E-2</c:v>
                </c:pt>
                <c:pt idx="1007">
                  <c:v>-2.0515271604938254E-2</c:v>
                </c:pt>
                <c:pt idx="1008">
                  <c:v>-1.8913271604938248E-2</c:v>
                </c:pt>
                <c:pt idx="1009">
                  <c:v>-1.8711271604938254E-2</c:v>
                </c:pt>
                <c:pt idx="1010">
                  <c:v>-1.9029271604938249E-2</c:v>
                </c:pt>
                <c:pt idx="1011">
                  <c:v>-1.9936271604938247E-2</c:v>
                </c:pt>
                <c:pt idx="1012">
                  <c:v>-1.8956271604938249E-2</c:v>
                </c:pt>
                <c:pt idx="1013">
                  <c:v>-1.904727160493825E-2</c:v>
                </c:pt>
                <c:pt idx="1014">
                  <c:v>-1.8245571604938254E-2</c:v>
                </c:pt>
                <c:pt idx="1015">
                  <c:v>-1.8841271604938252E-2</c:v>
                </c:pt>
                <c:pt idx="1016">
                  <c:v>-1.8446271604938249E-2</c:v>
                </c:pt>
                <c:pt idx="1017">
                  <c:v>-1.8198271604938251E-2</c:v>
                </c:pt>
                <c:pt idx="1018">
                  <c:v>-1.8625871604938251E-2</c:v>
                </c:pt>
                <c:pt idx="1019">
                  <c:v>-1.873827160493825E-2</c:v>
                </c:pt>
                <c:pt idx="1020">
                  <c:v>-1.8928471604938251E-2</c:v>
                </c:pt>
                <c:pt idx="1021">
                  <c:v>-2.0486571604938254E-2</c:v>
                </c:pt>
                <c:pt idx="1022">
                  <c:v>-2.0289271604938246E-2</c:v>
                </c:pt>
                <c:pt idx="1023">
                  <c:v>-2.0492371604938255E-2</c:v>
                </c:pt>
                <c:pt idx="1024">
                  <c:v>-1.9813271604938249E-2</c:v>
                </c:pt>
                <c:pt idx="1025">
                  <c:v>-1.899927160493825E-2</c:v>
                </c:pt>
                <c:pt idx="1026">
                  <c:v>-1.9077271604938252E-2</c:v>
                </c:pt>
                <c:pt idx="1027">
                  <c:v>-1.8133171604938249E-2</c:v>
                </c:pt>
                <c:pt idx="1028">
                  <c:v>-1.9310271604938253E-2</c:v>
                </c:pt>
                <c:pt idx="1029">
                  <c:v>-1.8773271604938246E-2</c:v>
                </c:pt>
                <c:pt idx="1030">
                  <c:v>-1.959927160493825E-2</c:v>
                </c:pt>
                <c:pt idx="1031">
                  <c:v>-1.9036271604938246E-2</c:v>
                </c:pt>
                <c:pt idx="1032">
                  <c:v>-1.9523671604938248E-2</c:v>
                </c:pt>
                <c:pt idx="1033">
                  <c:v>-2.0979371604938249E-2</c:v>
                </c:pt>
                <c:pt idx="1034">
                  <c:v>-1.7796271604938248E-2</c:v>
                </c:pt>
                <c:pt idx="1035">
                  <c:v>-1.8283271604938249E-2</c:v>
                </c:pt>
                <c:pt idx="1036">
                  <c:v>-1.9532271604938249E-2</c:v>
                </c:pt>
                <c:pt idx="1037">
                  <c:v>-1.8314271604938245E-2</c:v>
                </c:pt>
                <c:pt idx="1038">
                  <c:v>-1.9032271604938249E-2</c:v>
                </c:pt>
                <c:pt idx="1039">
                  <c:v>-1.8559671604938252E-2</c:v>
                </c:pt>
                <c:pt idx="1040">
                  <c:v>-2.0717571604938253E-2</c:v>
                </c:pt>
                <c:pt idx="1041">
                  <c:v>-1.8664371604938248E-2</c:v>
                </c:pt>
                <c:pt idx="1042">
                  <c:v>-1.9866471604938249E-2</c:v>
                </c:pt>
                <c:pt idx="1043">
                  <c:v>-1.8399171604938248E-2</c:v>
                </c:pt>
                <c:pt idx="1044">
                  <c:v>-1.9107871604938251E-2</c:v>
                </c:pt>
                <c:pt idx="1045">
                  <c:v>-1.9456871604938253E-2</c:v>
                </c:pt>
                <c:pt idx="1046">
                  <c:v>-1.8639671604938252E-2</c:v>
                </c:pt>
                <c:pt idx="1047">
                  <c:v>-2.022797160493825E-2</c:v>
                </c:pt>
                <c:pt idx="1048">
                  <c:v>-2.0049571604938254E-2</c:v>
                </c:pt>
                <c:pt idx="1049">
                  <c:v>-1.9815571604938249E-2</c:v>
                </c:pt>
                <c:pt idx="1050">
                  <c:v>-1.8509571604938255E-2</c:v>
                </c:pt>
                <c:pt idx="1051">
                  <c:v>-2.0262971604938253E-2</c:v>
                </c:pt>
                <c:pt idx="1052">
                  <c:v>-1.8989071604938249E-2</c:v>
                </c:pt>
                <c:pt idx="1053">
                  <c:v>-1.8773671604938251E-2</c:v>
                </c:pt>
                <c:pt idx="1054">
                  <c:v>-1.9381571604938252E-2</c:v>
                </c:pt>
                <c:pt idx="1055">
                  <c:v>-1.9136371604938252E-2</c:v>
                </c:pt>
                <c:pt idx="1056">
                  <c:v>-1.8171371604938251E-2</c:v>
                </c:pt>
                <c:pt idx="1057">
                  <c:v>-1.9152771604938251E-2</c:v>
                </c:pt>
                <c:pt idx="1058">
                  <c:v>-1.9738271604938247E-2</c:v>
                </c:pt>
                <c:pt idx="1059">
                  <c:v>-1.9741871604938246E-2</c:v>
                </c:pt>
                <c:pt idx="1060">
                  <c:v>-2.0092471604938246E-2</c:v>
                </c:pt>
                <c:pt idx="1061">
                  <c:v>-1.9199571604938251E-2</c:v>
                </c:pt>
                <c:pt idx="1062">
                  <c:v>-2.0289571604938252E-2</c:v>
                </c:pt>
                <c:pt idx="1063">
                  <c:v>-1.8837971604938251E-2</c:v>
                </c:pt>
                <c:pt idx="1064">
                  <c:v>-1.739987160493825E-2</c:v>
                </c:pt>
                <c:pt idx="1065">
                  <c:v>-1.8167171604938248E-2</c:v>
                </c:pt>
                <c:pt idx="1066">
                  <c:v>-1.8860271604938247E-2</c:v>
                </c:pt>
                <c:pt idx="1067">
                  <c:v>-1.8030371604938249E-2</c:v>
                </c:pt>
                <c:pt idx="1068">
                  <c:v>-1.9027371604938247E-2</c:v>
                </c:pt>
                <c:pt idx="1069">
                  <c:v>-1.7918671604938249E-2</c:v>
                </c:pt>
                <c:pt idx="1070">
                  <c:v>-1.937087160493825E-2</c:v>
                </c:pt>
                <c:pt idx="1071">
                  <c:v>-2.0120671604938252E-2</c:v>
                </c:pt>
                <c:pt idx="1072">
                  <c:v>-2.0295571604938251E-2</c:v>
                </c:pt>
                <c:pt idx="1073">
                  <c:v>-1.9107571604938249E-2</c:v>
                </c:pt>
                <c:pt idx="1074">
                  <c:v>-1.7237771604938251E-2</c:v>
                </c:pt>
                <c:pt idx="1075">
                  <c:v>-1.8132871604938254E-2</c:v>
                </c:pt>
                <c:pt idx="1076">
                  <c:v>-1.7508671604938249E-2</c:v>
                </c:pt>
                <c:pt idx="1077">
                  <c:v>-1.8413571604938249E-2</c:v>
                </c:pt>
                <c:pt idx="1078">
                  <c:v>-1.831697160493825E-2</c:v>
                </c:pt>
                <c:pt idx="1079">
                  <c:v>-1.8243671604938248E-2</c:v>
                </c:pt>
                <c:pt idx="1080">
                  <c:v>-1.8586271604938247E-2</c:v>
                </c:pt>
                <c:pt idx="1081">
                  <c:v>-1.854477160493825E-2</c:v>
                </c:pt>
                <c:pt idx="1082">
                  <c:v>-1.8723771604938245E-2</c:v>
                </c:pt>
                <c:pt idx="1083">
                  <c:v>-1.9345571604938248E-2</c:v>
                </c:pt>
                <c:pt idx="1084">
                  <c:v>-1.862547160493825E-2</c:v>
                </c:pt>
                <c:pt idx="1085">
                  <c:v>-1.7795271604938254E-2</c:v>
                </c:pt>
                <c:pt idx="1086">
                  <c:v>-1.5685271604938246E-2</c:v>
                </c:pt>
                <c:pt idx="1087">
                  <c:v>-1.5354271604938248E-2</c:v>
                </c:pt>
                <c:pt idx="1088">
                  <c:v>-1.5667271604938252E-2</c:v>
                </c:pt>
                <c:pt idx="1089">
                  <c:v>-1.7088271604938247E-2</c:v>
                </c:pt>
                <c:pt idx="1090">
                  <c:v>-1.682967160493825E-2</c:v>
                </c:pt>
                <c:pt idx="1091">
                  <c:v>-1.7602271604938248E-2</c:v>
                </c:pt>
                <c:pt idx="1092">
                  <c:v>-1.7334471604938253E-2</c:v>
                </c:pt>
                <c:pt idx="1093">
                  <c:v>-1.8996071604938256E-2</c:v>
                </c:pt>
                <c:pt idx="1094">
                  <c:v>-1.8374671604938254E-2</c:v>
                </c:pt>
                <c:pt idx="1095">
                  <c:v>-1.772457160493825E-2</c:v>
                </c:pt>
                <c:pt idx="1096">
                  <c:v>-1.705397160493825E-2</c:v>
                </c:pt>
                <c:pt idx="1097">
                  <c:v>-1.8089071604938247E-2</c:v>
                </c:pt>
                <c:pt idx="1098">
                  <c:v>-1.7779571604938246E-2</c:v>
                </c:pt>
                <c:pt idx="1099">
                  <c:v>-1.7770371604938252E-2</c:v>
                </c:pt>
                <c:pt idx="1100">
                  <c:v>-1.7476071604938248E-2</c:v>
                </c:pt>
                <c:pt idx="1101">
                  <c:v>-1.817497160493825E-2</c:v>
                </c:pt>
                <c:pt idx="1102">
                  <c:v>-1.7247471604938246E-2</c:v>
                </c:pt>
                <c:pt idx="1103">
                  <c:v>-1.6942271604938251E-2</c:v>
                </c:pt>
                <c:pt idx="1104">
                  <c:v>-1.6726971604938249E-2</c:v>
                </c:pt>
                <c:pt idx="1105">
                  <c:v>-1.635527160493825E-2</c:v>
                </c:pt>
                <c:pt idx="1106">
                  <c:v>-1.6395271604938248E-2</c:v>
                </c:pt>
                <c:pt idx="1107">
                  <c:v>-1.687527160493825E-2</c:v>
                </c:pt>
                <c:pt idx="1108">
                  <c:v>-1.7728171604938253E-2</c:v>
                </c:pt>
                <c:pt idx="1109">
                  <c:v>-1.6957171604938245E-2</c:v>
                </c:pt>
                <c:pt idx="1110">
                  <c:v>-1.6390771604938251E-2</c:v>
                </c:pt>
                <c:pt idx="1111">
                  <c:v>-1.6046471604938252E-2</c:v>
                </c:pt>
                <c:pt idx="1112">
                  <c:v>-1.6070471604938248E-2</c:v>
                </c:pt>
                <c:pt idx="1113">
                  <c:v>-1.5493671604938248E-2</c:v>
                </c:pt>
                <c:pt idx="1114">
                  <c:v>-1.7589671604938246E-2</c:v>
                </c:pt>
                <c:pt idx="1115">
                  <c:v>-1.8409871604938254E-2</c:v>
                </c:pt>
                <c:pt idx="1116">
                  <c:v>-1.7940071604938247E-2</c:v>
                </c:pt>
                <c:pt idx="1117">
                  <c:v>-1.7374871604938252E-2</c:v>
                </c:pt>
                <c:pt idx="1118">
                  <c:v>-1.7385271604938253E-2</c:v>
                </c:pt>
                <c:pt idx="1119">
                  <c:v>-1.485527160493825E-2</c:v>
                </c:pt>
                <c:pt idx="1120">
                  <c:v>-1.6815271604938248E-2</c:v>
                </c:pt>
                <c:pt idx="1121">
                  <c:v>-1.6864571604938254E-2</c:v>
                </c:pt>
                <c:pt idx="1122">
                  <c:v>-1.683017160493825E-2</c:v>
                </c:pt>
                <c:pt idx="1123">
                  <c:v>-1.6532171604938254E-2</c:v>
                </c:pt>
                <c:pt idx="1124">
                  <c:v>-1.6210371604938253E-2</c:v>
                </c:pt>
                <c:pt idx="1125">
                  <c:v>-1.8157771604938248E-2</c:v>
                </c:pt>
                <c:pt idx="1126">
                  <c:v>-1.6610071604938253E-2</c:v>
                </c:pt>
                <c:pt idx="1127">
                  <c:v>-1.6127271604938251E-2</c:v>
                </c:pt>
                <c:pt idx="1128">
                  <c:v>-1.6414571604938248E-2</c:v>
                </c:pt>
                <c:pt idx="1129">
                  <c:v>-1.5467871604938252E-2</c:v>
                </c:pt>
                <c:pt idx="1130">
                  <c:v>-1.5950271604938247E-2</c:v>
                </c:pt>
                <c:pt idx="1131">
                  <c:v>-1.6060271604938246E-2</c:v>
                </c:pt>
                <c:pt idx="1132">
                  <c:v>-1.726187160493825E-2</c:v>
                </c:pt>
                <c:pt idx="1133">
                  <c:v>-1.6346771604938248E-2</c:v>
                </c:pt>
                <c:pt idx="1134">
                  <c:v>-1.6623671604938245E-2</c:v>
                </c:pt>
                <c:pt idx="1135">
                  <c:v>-1.5698171604938249E-2</c:v>
                </c:pt>
                <c:pt idx="1136">
                  <c:v>-1.6486471604938248E-2</c:v>
                </c:pt>
                <c:pt idx="1137">
                  <c:v>-1.6064371604938246E-2</c:v>
                </c:pt>
                <c:pt idx="1138">
                  <c:v>-1.5712771604938253E-2</c:v>
                </c:pt>
                <c:pt idx="1139">
                  <c:v>-1.5424771604938253E-2</c:v>
                </c:pt>
                <c:pt idx="1140">
                  <c:v>-1.6050571604938252E-2</c:v>
                </c:pt>
                <c:pt idx="1141">
                  <c:v>-1.607067160493825E-2</c:v>
                </c:pt>
                <c:pt idx="1142">
                  <c:v>-1.5751571604938248E-2</c:v>
                </c:pt>
                <c:pt idx="1143">
                  <c:v>-1.5606171604938253E-2</c:v>
                </c:pt>
                <c:pt idx="1144">
                  <c:v>-1.6017271604938252E-2</c:v>
                </c:pt>
                <c:pt idx="1145">
                  <c:v>-1.651937160493825E-2</c:v>
                </c:pt>
                <c:pt idx="1146">
                  <c:v>-1.740687160493825E-2</c:v>
                </c:pt>
                <c:pt idx="1147">
                  <c:v>-1.702707160493825E-2</c:v>
                </c:pt>
                <c:pt idx="1148">
                  <c:v>-1.5689371604938246E-2</c:v>
                </c:pt>
                <c:pt idx="1149">
                  <c:v>-1.548427160493825E-2</c:v>
                </c:pt>
                <c:pt idx="1150">
                  <c:v>-1.4882171604938248E-2</c:v>
                </c:pt>
                <c:pt idx="1151">
                  <c:v>-1.4299271604938251E-2</c:v>
                </c:pt>
                <c:pt idx="1152">
                  <c:v>-1.5374871604938247E-2</c:v>
                </c:pt>
                <c:pt idx="1153">
                  <c:v>-1.7183971604938252E-2</c:v>
                </c:pt>
                <c:pt idx="1154">
                  <c:v>-1.5508571604938248E-2</c:v>
                </c:pt>
                <c:pt idx="1155">
                  <c:v>-1.5004371604938251E-2</c:v>
                </c:pt>
                <c:pt idx="1156">
                  <c:v>-1.5224671604938247E-2</c:v>
                </c:pt>
                <c:pt idx="1157">
                  <c:v>-1.4955271604938248E-2</c:v>
                </c:pt>
                <c:pt idx="1158">
                  <c:v>-1.495047160493825E-2</c:v>
                </c:pt>
                <c:pt idx="1159">
                  <c:v>-1.4876171604938251E-2</c:v>
                </c:pt>
                <c:pt idx="1160">
                  <c:v>-1.5265271604938253E-2</c:v>
                </c:pt>
                <c:pt idx="1161">
                  <c:v>-1.394947160493825E-2</c:v>
                </c:pt>
                <c:pt idx="1162">
                  <c:v>-1.4819271604938252E-2</c:v>
                </c:pt>
                <c:pt idx="1163">
                  <c:v>-1.4842271604938248E-2</c:v>
                </c:pt>
                <c:pt idx="1164">
                  <c:v>-1.4804271604938251E-2</c:v>
                </c:pt>
                <c:pt idx="1165">
                  <c:v>-1.4641671604938254E-2</c:v>
                </c:pt>
                <c:pt idx="1166">
                  <c:v>-1.4265271604938248E-2</c:v>
                </c:pt>
                <c:pt idx="1167">
                  <c:v>-1.4966871604938252E-2</c:v>
                </c:pt>
                <c:pt idx="1168">
                  <c:v>-1.6379471604938252E-2</c:v>
                </c:pt>
                <c:pt idx="1169">
                  <c:v>-1.5286371604938252E-2</c:v>
                </c:pt>
                <c:pt idx="1170">
                  <c:v>-1.5262471604938248E-2</c:v>
                </c:pt>
                <c:pt idx="1171">
                  <c:v>-1.4277971604938247E-2</c:v>
                </c:pt>
                <c:pt idx="1172">
                  <c:v>-1.4055071604938248E-2</c:v>
                </c:pt>
                <c:pt idx="1173">
                  <c:v>-1.4944771604938251E-2</c:v>
                </c:pt>
                <c:pt idx="1174">
                  <c:v>-1.4462371604938252E-2</c:v>
                </c:pt>
                <c:pt idx="1175">
                  <c:v>-1.4711671604938248E-2</c:v>
                </c:pt>
                <c:pt idx="1176">
                  <c:v>-1.4672171604938252E-2</c:v>
                </c:pt>
                <c:pt idx="1177">
                  <c:v>-1.4238871604938251E-2</c:v>
                </c:pt>
                <c:pt idx="1178">
                  <c:v>-1.3996671604938249E-2</c:v>
                </c:pt>
                <c:pt idx="1179">
                  <c:v>-1.422377160493825E-2</c:v>
                </c:pt>
                <c:pt idx="1180">
                  <c:v>-1.366067160493825E-2</c:v>
                </c:pt>
                <c:pt idx="1181">
                  <c:v>-1.404117160493825E-2</c:v>
                </c:pt>
                <c:pt idx="1182">
                  <c:v>-1.5705071604938246E-2</c:v>
                </c:pt>
                <c:pt idx="1183">
                  <c:v>-1.497617160493825E-2</c:v>
                </c:pt>
                <c:pt idx="1184">
                  <c:v>-1.237127160493825E-2</c:v>
                </c:pt>
                <c:pt idx="1185">
                  <c:v>-1.3254971604938251E-2</c:v>
                </c:pt>
                <c:pt idx="1186">
                  <c:v>-1.5764671604938246E-2</c:v>
                </c:pt>
                <c:pt idx="1187">
                  <c:v>-1.4670271604938251E-2</c:v>
                </c:pt>
                <c:pt idx="1188">
                  <c:v>-1.4981971604938247E-2</c:v>
                </c:pt>
                <c:pt idx="1189">
                  <c:v>-1.4228071604938249E-2</c:v>
                </c:pt>
                <c:pt idx="1190">
                  <c:v>-1.4473771604938252E-2</c:v>
                </c:pt>
                <c:pt idx="1191">
                  <c:v>-1.4056371604938252E-2</c:v>
                </c:pt>
                <c:pt idx="1192">
                  <c:v>-1.2731271604938248E-2</c:v>
                </c:pt>
                <c:pt idx="1193">
                  <c:v>-1.3868071604938246E-2</c:v>
                </c:pt>
                <c:pt idx="1194">
                  <c:v>-1.4661771604938253E-2</c:v>
                </c:pt>
                <c:pt idx="1195">
                  <c:v>-1.3348571604938252E-2</c:v>
                </c:pt>
                <c:pt idx="1196">
                  <c:v>-1.4571971604938252E-2</c:v>
                </c:pt>
                <c:pt idx="1197">
                  <c:v>-1.2901971604938247E-2</c:v>
                </c:pt>
                <c:pt idx="1198">
                  <c:v>-1.3959271604938253E-2</c:v>
                </c:pt>
                <c:pt idx="1199">
                  <c:v>-1.2216571604938248E-2</c:v>
                </c:pt>
                <c:pt idx="1200">
                  <c:v>-1.3724071604938248E-2</c:v>
                </c:pt>
                <c:pt idx="1201">
                  <c:v>-1.4189071604938248E-2</c:v>
                </c:pt>
                <c:pt idx="1202">
                  <c:v>-1.3179471604938247E-2</c:v>
                </c:pt>
                <c:pt idx="1203">
                  <c:v>-1.3204271604938252E-2</c:v>
                </c:pt>
                <c:pt idx="1204">
                  <c:v>-1.2373171604938249E-2</c:v>
                </c:pt>
                <c:pt idx="1205">
                  <c:v>-1.4388071604938249E-2</c:v>
                </c:pt>
                <c:pt idx="1206">
                  <c:v>-1.2122371604938252E-2</c:v>
                </c:pt>
                <c:pt idx="1207">
                  <c:v>-1.3479671604938249E-2</c:v>
                </c:pt>
                <c:pt idx="1208">
                  <c:v>-1.3364071604938249E-2</c:v>
                </c:pt>
                <c:pt idx="1209">
                  <c:v>-1.3997171604938248E-2</c:v>
                </c:pt>
                <c:pt idx="1210">
                  <c:v>-1.1285271604938254E-2</c:v>
                </c:pt>
                <c:pt idx="1211">
                  <c:v>-1.251817160493825E-2</c:v>
                </c:pt>
                <c:pt idx="1212">
                  <c:v>-1.2816071604938251E-2</c:v>
                </c:pt>
                <c:pt idx="1213">
                  <c:v>-1.3081871604938252E-2</c:v>
                </c:pt>
                <c:pt idx="1214">
                  <c:v>-1.2304471604938248E-2</c:v>
                </c:pt>
                <c:pt idx="1215">
                  <c:v>-1.1133271604938252E-2</c:v>
                </c:pt>
                <c:pt idx="1216">
                  <c:v>-1.3660471604938253E-2</c:v>
                </c:pt>
                <c:pt idx="1217">
                  <c:v>-1.3146871604938248E-2</c:v>
                </c:pt>
                <c:pt idx="1218">
                  <c:v>-1.3398871604938252E-2</c:v>
                </c:pt>
                <c:pt idx="1219">
                  <c:v>-1.3189171604938254E-2</c:v>
                </c:pt>
                <c:pt idx="1220">
                  <c:v>-1.248227160493825E-2</c:v>
                </c:pt>
                <c:pt idx="1221">
                  <c:v>-1.2379871604938248E-2</c:v>
                </c:pt>
                <c:pt idx="1222">
                  <c:v>-1.1268271604938247E-2</c:v>
                </c:pt>
                <c:pt idx="1223">
                  <c:v>-1.3164071604938248E-2</c:v>
                </c:pt>
                <c:pt idx="1224">
                  <c:v>-1.168747160493825E-2</c:v>
                </c:pt>
                <c:pt idx="1225">
                  <c:v>-1.2414971604938253E-2</c:v>
                </c:pt>
                <c:pt idx="1226">
                  <c:v>-1.1593971604938247E-2</c:v>
                </c:pt>
                <c:pt idx="1227">
                  <c:v>-1.2124271604938251E-2</c:v>
                </c:pt>
                <c:pt idx="1228">
                  <c:v>-1.2947371604938253E-2</c:v>
                </c:pt>
                <c:pt idx="1229">
                  <c:v>-1.2442471604938247E-2</c:v>
                </c:pt>
                <c:pt idx="1230">
                  <c:v>-1.2169771604938246E-2</c:v>
                </c:pt>
                <c:pt idx="1231">
                  <c:v>-1.2024671604938251E-2</c:v>
                </c:pt>
                <c:pt idx="1232">
                  <c:v>-1.179407160493825E-2</c:v>
                </c:pt>
                <c:pt idx="1233">
                  <c:v>-1.1061871604938253E-2</c:v>
                </c:pt>
                <c:pt idx="1234">
                  <c:v>-1.0826771604938249E-2</c:v>
                </c:pt>
                <c:pt idx="1235">
                  <c:v>-1.3499571604938251E-2</c:v>
                </c:pt>
                <c:pt idx="1236">
                  <c:v>-1.1497771604938249E-2</c:v>
                </c:pt>
                <c:pt idx="1237">
                  <c:v>-1.0371971604938253E-2</c:v>
                </c:pt>
                <c:pt idx="1238">
                  <c:v>-1.1549271604938247E-2</c:v>
                </c:pt>
                <c:pt idx="1239">
                  <c:v>-1.1251271604938249E-2</c:v>
                </c:pt>
                <c:pt idx="1240">
                  <c:v>-1.2377271604938249E-2</c:v>
                </c:pt>
                <c:pt idx="1241">
                  <c:v>-9.9372716049382533E-3</c:v>
                </c:pt>
                <c:pt idx="1242">
                  <c:v>-1.1014271604938251E-2</c:v>
                </c:pt>
                <c:pt idx="1243">
                  <c:v>-1.076477160493825E-2</c:v>
                </c:pt>
                <c:pt idx="1244">
                  <c:v>-1.2470271604938249E-2</c:v>
                </c:pt>
                <c:pt idx="1245">
                  <c:v>-1.2944871604938251E-2</c:v>
                </c:pt>
                <c:pt idx="1246">
                  <c:v>-1.0833271604938249E-2</c:v>
                </c:pt>
                <c:pt idx="1247">
                  <c:v>-1.2310971604938251E-2</c:v>
                </c:pt>
                <c:pt idx="1248">
                  <c:v>-1.1515271604938253E-2</c:v>
                </c:pt>
                <c:pt idx="1249">
                  <c:v>-1.0663371604938254E-2</c:v>
                </c:pt>
                <c:pt idx="1250">
                  <c:v>-1.1776471604938251E-2</c:v>
                </c:pt>
                <c:pt idx="1251">
                  <c:v>-1.1543871604938253E-2</c:v>
                </c:pt>
                <c:pt idx="1252">
                  <c:v>-1.0302271604938251E-2</c:v>
                </c:pt>
                <c:pt idx="1253">
                  <c:v>-1.1543171604938248E-2</c:v>
                </c:pt>
                <c:pt idx="1254">
                  <c:v>-1.0651671604938252E-2</c:v>
                </c:pt>
                <c:pt idx="1255">
                  <c:v>-9.8752716049382468E-3</c:v>
                </c:pt>
                <c:pt idx="1256">
                  <c:v>-1.1088871604938252E-2</c:v>
                </c:pt>
                <c:pt idx="1257">
                  <c:v>-1.0766371604938253E-2</c:v>
                </c:pt>
                <c:pt idx="1258">
                  <c:v>-1.0273271604938249E-2</c:v>
                </c:pt>
                <c:pt idx="1259">
                  <c:v>-9.490271604938252E-3</c:v>
                </c:pt>
                <c:pt idx="1260">
                  <c:v>-9.5872716049382536E-3</c:v>
                </c:pt>
                <c:pt idx="1261">
                  <c:v>-8.9842716049382491E-3</c:v>
                </c:pt>
                <c:pt idx="1262">
                  <c:v>-1.1024271604938247E-2</c:v>
                </c:pt>
                <c:pt idx="1263">
                  <c:v>-8.7392716049382521E-3</c:v>
                </c:pt>
                <c:pt idx="1264">
                  <c:v>-1.0768071604938248E-2</c:v>
                </c:pt>
                <c:pt idx="1265">
                  <c:v>-9.4462716049382531E-3</c:v>
                </c:pt>
                <c:pt idx="1266">
                  <c:v>-1.1188571604938252E-2</c:v>
                </c:pt>
                <c:pt idx="1267">
                  <c:v>-1.084597160493825E-2</c:v>
                </c:pt>
                <c:pt idx="1268">
                  <c:v>-1.0909671604938248E-2</c:v>
                </c:pt>
                <c:pt idx="1269">
                  <c:v>-1.0965171604938248E-2</c:v>
                </c:pt>
                <c:pt idx="1270">
                  <c:v>-1.0689871604938247E-2</c:v>
                </c:pt>
                <c:pt idx="1271">
                  <c:v>-1.199447160493825E-2</c:v>
                </c:pt>
                <c:pt idx="1272">
                  <c:v>-1.0516971604938247E-2</c:v>
                </c:pt>
                <c:pt idx="1273">
                  <c:v>-1.0859871604938247E-2</c:v>
                </c:pt>
                <c:pt idx="1274">
                  <c:v>-9.4982716049382531E-3</c:v>
                </c:pt>
                <c:pt idx="1275">
                  <c:v>-1.0533871604938254E-2</c:v>
                </c:pt>
                <c:pt idx="1276">
                  <c:v>-1.1062971604938252E-2</c:v>
                </c:pt>
                <c:pt idx="1277">
                  <c:v>-1.0327371604938247E-2</c:v>
                </c:pt>
                <c:pt idx="1278">
                  <c:v>-1.1570371604938252E-2</c:v>
                </c:pt>
                <c:pt idx="1279">
                  <c:v>-1.0575871604938251E-2</c:v>
                </c:pt>
                <c:pt idx="1280">
                  <c:v>-1.2514371604938254E-2</c:v>
                </c:pt>
                <c:pt idx="1281">
                  <c:v>-1.0806971604938249E-2</c:v>
                </c:pt>
                <c:pt idx="1282">
                  <c:v>-1.1488871604938248E-2</c:v>
                </c:pt>
                <c:pt idx="1283">
                  <c:v>-1.1817271604938253E-2</c:v>
                </c:pt>
                <c:pt idx="1284">
                  <c:v>-1.0496671604938253E-2</c:v>
                </c:pt>
                <c:pt idx="1285">
                  <c:v>-9.8222716049382475E-3</c:v>
                </c:pt>
                <c:pt idx="1286">
                  <c:v>-9.431271604938252E-3</c:v>
                </c:pt>
                <c:pt idx="1287">
                  <c:v>-9.9539716049382512E-3</c:v>
                </c:pt>
                <c:pt idx="1288">
                  <c:v>-1.0226771604938248E-2</c:v>
                </c:pt>
                <c:pt idx="1289">
                  <c:v>-9.9053716049382502E-3</c:v>
                </c:pt>
                <c:pt idx="1290">
                  <c:v>-1.0213671604938251E-2</c:v>
                </c:pt>
                <c:pt idx="1291">
                  <c:v>-1.014927160493825E-2</c:v>
                </c:pt>
                <c:pt idx="1292">
                  <c:v>-9.7202716049382531E-3</c:v>
                </c:pt>
                <c:pt idx="1293">
                  <c:v>-1.072527160493825E-2</c:v>
                </c:pt>
                <c:pt idx="1294">
                  <c:v>-9.4547716049382512E-3</c:v>
                </c:pt>
                <c:pt idx="1295">
                  <c:v>-9.8482716049382493E-3</c:v>
                </c:pt>
                <c:pt idx="1296">
                  <c:v>-9.53677160493825E-3</c:v>
                </c:pt>
                <c:pt idx="1297">
                  <c:v>-8.8682716049382493E-3</c:v>
                </c:pt>
                <c:pt idx="1298">
                  <c:v>-9.4542716049382525E-3</c:v>
                </c:pt>
                <c:pt idx="1299">
                  <c:v>-6.8642716049382539E-3</c:v>
                </c:pt>
                <c:pt idx="1300">
                  <c:v>7.0065283950617487E-3</c:v>
                </c:pt>
                <c:pt idx="1301">
                  <c:v>2.7693898395061752E-2</c:v>
                </c:pt>
                <c:pt idx="1302">
                  <c:v>2.7693708395061748E-2</c:v>
                </c:pt>
                <c:pt idx="1303">
                  <c:v>2.7693798395061753E-2</c:v>
                </c:pt>
                <c:pt idx="1304">
                  <c:v>-1.4668171604938249E-2</c:v>
                </c:pt>
                <c:pt idx="1305">
                  <c:v>-7.1282716049382473E-3</c:v>
                </c:pt>
                <c:pt idx="1306">
                  <c:v>-4.4182716049382519E-3</c:v>
                </c:pt>
                <c:pt idx="1307">
                  <c:v>7.5272839506174832E-4</c:v>
                </c:pt>
                <c:pt idx="1308">
                  <c:v>3.478728395061751E-3</c:v>
                </c:pt>
                <c:pt idx="1309">
                  <c:v>4.2117283950617521E-3</c:v>
                </c:pt>
                <c:pt idx="1310">
                  <c:v>9.0972839506174921E-4</c:v>
                </c:pt>
                <c:pt idx="1311">
                  <c:v>-1.6802716049382528E-3</c:v>
                </c:pt>
                <c:pt idx="1312">
                  <c:v>-3.2622716049382477E-3</c:v>
                </c:pt>
                <c:pt idx="1313">
                  <c:v>-7.3572716049382543E-3</c:v>
                </c:pt>
                <c:pt idx="1314">
                  <c:v>-8.388271604938248E-3</c:v>
                </c:pt>
                <c:pt idx="1315">
                  <c:v>-9.6042716049382533E-3</c:v>
                </c:pt>
                <c:pt idx="1316">
                  <c:v>-8.9612716049382469E-3</c:v>
                </c:pt>
                <c:pt idx="1317">
                  <c:v>-7.3292716049382488E-3</c:v>
                </c:pt>
                <c:pt idx="1318">
                  <c:v>-7.8942716049382518E-3</c:v>
                </c:pt>
                <c:pt idx="1319">
                  <c:v>-9.4198716049382503E-3</c:v>
                </c:pt>
                <c:pt idx="1320">
                  <c:v>-9.5240716049382543E-3</c:v>
                </c:pt>
                <c:pt idx="1321">
                  <c:v>-9.5278716049382525E-3</c:v>
                </c:pt>
                <c:pt idx="1322">
                  <c:v>-7.3792716049382485E-3</c:v>
                </c:pt>
                <c:pt idx="1323">
                  <c:v>-8.2949716049382487E-3</c:v>
                </c:pt>
                <c:pt idx="1324">
                  <c:v>-9.4465716049382479E-3</c:v>
                </c:pt>
                <c:pt idx="1325">
                  <c:v>-9.3662716049382477E-3</c:v>
                </c:pt>
                <c:pt idx="1326">
                  <c:v>-8.4049716049382477E-3</c:v>
                </c:pt>
                <c:pt idx="1327">
                  <c:v>-1.0434271604938249E-2</c:v>
                </c:pt>
                <c:pt idx="1328">
                  <c:v>-9.7132716049382478E-3</c:v>
                </c:pt>
                <c:pt idx="1329">
                  <c:v>-7.4892716049382527E-3</c:v>
                </c:pt>
                <c:pt idx="1330">
                  <c:v>-9.4160716049382486E-3</c:v>
                </c:pt>
                <c:pt idx="1331">
                  <c:v>-1.0271871604938251E-2</c:v>
                </c:pt>
                <c:pt idx="1332">
                  <c:v>-9.0214716049382502E-3</c:v>
                </c:pt>
                <c:pt idx="1333">
                  <c:v>-8.6612716049382504E-3</c:v>
                </c:pt>
                <c:pt idx="1334">
                  <c:v>-8.4972716049382495E-3</c:v>
                </c:pt>
                <c:pt idx="1335">
                  <c:v>-9.7532716049382479E-3</c:v>
                </c:pt>
                <c:pt idx="1336">
                  <c:v>-9.0432716049382474E-3</c:v>
                </c:pt>
                <c:pt idx="1337">
                  <c:v>-8.859271604938249E-3</c:v>
                </c:pt>
                <c:pt idx="1338">
                  <c:v>-8.080271604938254E-3</c:v>
                </c:pt>
                <c:pt idx="1339">
                  <c:v>-8.6542716049382469E-3</c:v>
                </c:pt>
                <c:pt idx="1340">
                  <c:v>-9.7712716049382486E-3</c:v>
                </c:pt>
                <c:pt idx="1341">
                  <c:v>-6.8692716049382485E-3</c:v>
                </c:pt>
                <c:pt idx="1342">
                  <c:v>-8.8722716049382533E-3</c:v>
                </c:pt>
                <c:pt idx="1343">
                  <c:v>-8.0532716049382478E-3</c:v>
                </c:pt>
                <c:pt idx="1344">
                  <c:v>-8.1410716049382485E-3</c:v>
                </c:pt>
                <c:pt idx="1345">
                  <c:v>-9.5422716049382485E-3</c:v>
                </c:pt>
                <c:pt idx="1346">
                  <c:v>-8.025271604938251E-3</c:v>
                </c:pt>
                <c:pt idx="1347">
                  <c:v>-9.128071604938252E-3</c:v>
                </c:pt>
                <c:pt idx="1348">
                  <c:v>-7.8982716049382506E-3</c:v>
                </c:pt>
                <c:pt idx="1349">
                  <c:v>-9.3434716049382478E-3</c:v>
                </c:pt>
                <c:pt idx="1350">
                  <c:v>-9.4296716049382528E-3</c:v>
                </c:pt>
                <c:pt idx="1351">
                  <c:v>-9.225271604938249E-3</c:v>
                </c:pt>
                <c:pt idx="1352">
                  <c:v>-8.7622716049382526E-3</c:v>
                </c:pt>
                <c:pt idx="1353">
                  <c:v>-9.043571604938249E-3</c:v>
                </c:pt>
                <c:pt idx="1354">
                  <c:v>-7.9674716049382525E-3</c:v>
                </c:pt>
                <c:pt idx="1355">
                  <c:v>-9.33667160493825E-3</c:v>
                </c:pt>
                <c:pt idx="1356">
                  <c:v>-7.1168716049382526E-3</c:v>
                </c:pt>
                <c:pt idx="1357">
                  <c:v>-6.0572716049382483E-3</c:v>
                </c:pt>
                <c:pt idx="1358">
                  <c:v>-7.7852716049382487E-3</c:v>
                </c:pt>
                <c:pt idx="1359">
                  <c:v>-6.6833716049382527E-3</c:v>
                </c:pt>
                <c:pt idx="1360">
                  <c:v>-8.7599716049382523E-3</c:v>
                </c:pt>
                <c:pt idx="1361">
                  <c:v>-7.9522716049382509E-3</c:v>
                </c:pt>
                <c:pt idx="1362">
                  <c:v>-8.7269716049382523E-3</c:v>
                </c:pt>
                <c:pt idx="1363">
                  <c:v>-9.0149716049382506E-3</c:v>
                </c:pt>
                <c:pt idx="1364">
                  <c:v>-7.0472716049382513E-3</c:v>
                </c:pt>
                <c:pt idx="1365">
                  <c:v>-6.979271604938251E-3</c:v>
                </c:pt>
                <c:pt idx="1366">
                  <c:v>-9.131871604938252E-3</c:v>
                </c:pt>
                <c:pt idx="1367">
                  <c:v>-7.9547716049382482E-3</c:v>
                </c:pt>
                <c:pt idx="1368">
                  <c:v>-1.0003671604938251E-2</c:v>
                </c:pt>
                <c:pt idx="1369">
                  <c:v>-8.0102716049382499E-3</c:v>
                </c:pt>
                <c:pt idx="1370">
                  <c:v>-6.8642716049382522E-3</c:v>
                </c:pt>
                <c:pt idx="1371">
                  <c:v>-7.2426716049382531E-3</c:v>
                </c:pt>
                <c:pt idx="1372">
                  <c:v>-7.4399716049382489E-3</c:v>
                </c:pt>
                <c:pt idx="1373">
                  <c:v>-9.4949716049382536E-3</c:v>
                </c:pt>
                <c:pt idx="1374">
                  <c:v>-8.495671604938252E-3</c:v>
                </c:pt>
                <c:pt idx="1375">
                  <c:v>-7.7402716049382488E-3</c:v>
                </c:pt>
                <c:pt idx="1376">
                  <c:v>-7.1332716049382489E-3</c:v>
                </c:pt>
                <c:pt idx="1377">
                  <c:v>-7.9800716049382488E-3</c:v>
                </c:pt>
                <c:pt idx="1378">
                  <c:v>-7.7303716049382503E-3</c:v>
                </c:pt>
                <c:pt idx="1379">
                  <c:v>-7.4484716049382539E-3</c:v>
                </c:pt>
                <c:pt idx="1380">
                  <c:v>-7.2061716049382479E-3</c:v>
                </c:pt>
                <c:pt idx="1381">
                  <c:v>-6.1892716049382467E-3</c:v>
                </c:pt>
                <c:pt idx="1382">
                  <c:v>-8.3239716049382535E-3</c:v>
                </c:pt>
                <c:pt idx="1383">
                  <c:v>-8.3574716049382471E-3</c:v>
                </c:pt>
                <c:pt idx="1384">
                  <c:v>-5.5032716049382528E-3</c:v>
                </c:pt>
                <c:pt idx="1385">
                  <c:v>-8.0231716049382479E-3</c:v>
                </c:pt>
                <c:pt idx="1386">
                  <c:v>-6.8232716049382511E-3</c:v>
                </c:pt>
                <c:pt idx="1387">
                  <c:v>-7.2532716049382509E-3</c:v>
                </c:pt>
                <c:pt idx="1388">
                  <c:v>-7.178571604938247E-3</c:v>
                </c:pt>
                <c:pt idx="1389">
                  <c:v>-7.5939716049382485E-3</c:v>
                </c:pt>
                <c:pt idx="1390">
                  <c:v>-7.9022716049382477E-3</c:v>
                </c:pt>
                <c:pt idx="1391">
                  <c:v>-7.7849716049382522E-3</c:v>
                </c:pt>
                <c:pt idx="1392">
                  <c:v>-8.9632716049382506E-3</c:v>
                </c:pt>
                <c:pt idx="1393">
                  <c:v>-6.5139716049382526E-3</c:v>
                </c:pt>
                <c:pt idx="1394">
                  <c:v>-7.6604716049382526E-3</c:v>
                </c:pt>
                <c:pt idx="1395">
                  <c:v>-5.7012716049382496E-3</c:v>
                </c:pt>
                <c:pt idx="1396">
                  <c:v>-7.7111716049382498E-3</c:v>
                </c:pt>
                <c:pt idx="1397">
                  <c:v>-8.1942716049382483E-3</c:v>
                </c:pt>
                <c:pt idx="1398">
                  <c:v>-6.2570716049382535E-3</c:v>
                </c:pt>
                <c:pt idx="1399">
                  <c:v>-7.0322716049382519E-3</c:v>
                </c:pt>
                <c:pt idx="1400">
                  <c:v>-6.6932716049382477E-3</c:v>
                </c:pt>
                <c:pt idx="1401">
                  <c:v>-7.3934716049382492E-3</c:v>
                </c:pt>
                <c:pt idx="1402">
                  <c:v>-5.8560716049382532E-3</c:v>
                </c:pt>
                <c:pt idx="1403">
                  <c:v>-6.2973716049382518E-3</c:v>
                </c:pt>
                <c:pt idx="1404">
                  <c:v>-7.6472716049382529E-3</c:v>
                </c:pt>
                <c:pt idx="1405">
                  <c:v>-7.099371604938249E-3</c:v>
                </c:pt>
                <c:pt idx="1406">
                  <c:v>-6.3001716049382508E-3</c:v>
                </c:pt>
                <c:pt idx="1407">
                  <c:v>-7.354571604938253E-3</c:v>
                </c:pt>
                <c:pt idx="1408">
                  <c:v>-8.2959716049382515E-3</c:v>
                </c:pt>
                <c:pt idx="1409">
                  <c:v>-7.4950716049382495E-3</c:v>
                </c:pt>
                <c:pt idx="1410">
                  <c:v>-5.1795716049382497E-3</c:v>
                </c:pt>
                <c:pt idx="1411">
                  <c:v>-6.6870716049382498E-3</c:v>
                </c:pt>
                <c:pt idx="1412">
                  <c:v>-7.6520716049382521E-3</c:v>
                </c:pt>
                <c:pt idx="1413">
                  <c:v>-6.6843716049382485E-3</c:v>
                </c:pt>
                <c:pt idx="1414">
                  <c:v>-5.3049716049382543E-3</c:v>
                </c:pt>
                <c:pt idx="1415">
                  <c:v>-6.9552716049382495E-3</c:v>
                </c:pt>
                <c:pt idx="1416">
                  <c:v>-5.93197160493825E-3</c:v>
                </c:pt>
                <c:pt idx="1417">
                  <c:v>-7.0322716049382537E-3</c:v>
                </c:pt>
                <c:pt idx="1418">
                  <c:v>-6.6262716049382483E-3</c:v>
                </c:pt>
                <c:pt idx="1419">
                  <c:v>-7.3501716049382479E-3</c:v>
                </c:pt>
                <c:pt idx="1420">
                  <c:v>-8.3764716049382487E-3</c:v>
                </c:pt>
                <c:pt idx="1421">
                  <c:v>-8.1520716049382474E-3</c:v>
                </c:pt>
                <c:pt idx="1422">
                  <c:v>-6.8085716049382516E-3</c:v>
                </c:pt>
                <c:pt idx="1423">
                  <c:v>-6.5275716049382482E-3</c:v>
                </c:pt>
                <c:pt idx="1424">
                  <c:v>-8.4522716049382531E-3</c:v>
                </c:pt>
                <c:pt idx="1425">
                  <c:v>-6.0482716049382497E-3</c:v>
                </c:pt>
                <c:pt idx="1426">
                  <c:v>-7.7996716049382533E-3</c:v>
                </c:pt>
                <c:pt idx="1427">
                  <c:v>-7.4125716049382468E-3</c:v>
                </c:pt>
                <c:pt idx="1428">
                  <c:v>-6.8762716049382538E-3</c:v>
                </c:pt>
                <c:pt idx="1429">
                  <c:v>-7.0032716049382489E-3</c:v>
                </c:pt>
                <c:pt idx="1430">
                  <c:v>-6.6459716049382493E-3</c:v>
                </c:pt>
                <c:pt idx="1431">
                  <c:v>-8.4576716049382487E-3</c:v>
                </c:pt>
                <c:pt idx="1432">
                  <c:v>-6.8178716049382467E-3</c:v>
                </c:pt>
                <c:pt idx="1433">
                  <c:v>-7.4397716049382466E-3</c:v>
                </c:pt>
                <c:pt idx="1434">
                  <c:v>-5.5872716049382484E-3</c:v>
                </c:pt>
                <c:pt idx="1435">
                  <c:v>-7.2721716049382514E-3</c:v>
                </c:pt>
                <c:pt idx="1436">
                  <c:v>-5.4682716049382508E-3</c:v>
                </c:pt>
                <c:pt idx="1437">
                  <c:v>-5.8549716049382527E-3</c:v>
                </c:pt>
                <c:pt idx="1438">
                  <c:v>-5.2862716049382474E-3</c:v>
                </c:pt>
                <c:pt idx="1439">
                  <c:v>-6.7518716049382466E-3</c:v>
                </c:pt>
                <c:pt idx="1440">
                  <c:v>-7.3599716049382487E-3</c:v>
                </c:pt>
                <c:pt idx="1441">
                  <c:v>-4.1214716049382469E-3</c:v>
                </c:pt>
                <c:pt idx="1442">
                  <c:v>-7.3109716049382517E-3</c:v>
                </c:pt>
                <c:pt idx="1443">
                  <c:v>-5.3182716049382534E-3</c:v>
                </c:pt>
                <c:pt idx="1444">
                  <c:v>-8.050971604938251E-3</c:v>
                </c:pt>
                <c:pt idx="1445">
                  <c:v>-5.2602716049382509E-3</c:v>
                </c:pt>
                <c:pt idx="1446">
                  <c:v>-5.2122716049382498E-3</c:v>
                </c:pt>
                <c:pt idx="1447">
                  <c:v>-6.70427160493825E-3</c:v>
                </c:pt>
                <c:pt idx="1448">
                  <c:v>-8.7254716049382508E-3</c:v>
                </c:pt>
                <c:pt idx="1449">
                  <c:v>-8.6923716049382514E-3</c:v>
                </c:pt>
                <c:pt idx="1450">
                  <c:v>-7.7033716049382476E-3</c:v>
                </c:pt>
                <c:pt idx="1451">
                  <c:v>-5.3533716049382497E-3</c:v>
                </c:pt>
                <c:pt idx="1452">
                  <c:v>-4.9282716049382537E-3</c:v>
                </c:pt>
                <c:pt idx="1453">
                  <c:v>-8.0077716049382509E-3</c:v>
                </c:pt>
                <c:pt idx="1454">
                  <c:v>-6.0102716049382516E-3</c:v>
                </c:pt>
                <c:pt idx="1455">
                  <c:v>-6.8552716049382484E-3</c:v>
                </c:pt>
                <c:pt idx="1456">
                  <c:v>-7.8357716049382523E-3</c:v>
                </c:pt>
                <c:pt idx="1457">
                  <c:v>-8.1822716049382484E-3</c:v>
                </c:pt>
                <c:pt idx="1458">
                  <c:v>-6.2948716049382528E-3</c:v>
                </c:pt>
                <c:pt idx="1459">
                  <c:v>-6.939871604938249E-3</c:v>
                </c:pt>
                <c:pt idx="1460">
                  <c:v>-7.9211716049382534E-3</c:v>
                </c:pt>
                <c:pt idx="1461">
                  <c:v>-5.4552716049382517E-3</c:v>
                </c:pt>
                <c:pt idx="1462">
                  <c:v>-8.7174716049382497E-3</c:v>
                </c:pt>
                <c:pt idx="1463">
                  <c:v>-5.382271604938248E-3</c:v>
                </c:pt>
                <c:pt idx="1464">
                  <c:v>-4.2412716049382519E-3</c:v>
                </c:pt>
                <c:pt idx="1465">
                  <c:v>-5.6584716049382505E-3</c:v>
                </c:pt>
                <c:pt idx="1466">
                  <c:v>-6.1482716049382491E-3</c:v>
                </c:pt>
                <c:pt idx="1467">
                  <c:v>-6.4922716049382514E-3</c:v>
                </c:pt>
                <c:pt idx="1468">
                  <c:v>-5.1442716049382494E-3</c:v>
                </c:pt>
                <c:pt idx="1469">
                  <c:v>-2.8642716049382538E-3</c:v>
                </c:pt>
                <c:pt idx="1470">
                  <c:v>-5.0632716049382499E-3</c:v>
                </c:pt>
                <c:pt idx="1471">
                  <c:v>-7.065271604938252E-3</c:v>
                </c:pt>
                <c:pt idx="1472">
                  <c:v>-5.2052716049382497E-3</c:v>
                </c:pt>
                <c:pt idx="1473">
                  <c:v>-4.199271604938248E-3</c:v>
                </c:pt>
                <c:pt idx="1474">
                  <c:v>-4.4592716049382496E-3</c:v>
                </c:pt>
                <c:pt idx="1475">
                  <c:v>-6.0382716049382484E-3</c:v>
                </c:pt>
                <c:pt idx="1476">
                  <c:v>-6.5792716049382482E-3</c:v>
                </c:pt>
                <c:pt idx="1477">
                  <c:v>-7.9692716049382505E-3</c:v>
                </c:pt>
                <c:pt idx="1478">
                  <c:v>-6.2842716049382463E-3</c:v>
                </c:pt>
                <c:pt idx="1479">
                  <c:v>-5.4532716049382479E-3</c:v>
                </c:pt>
                <c:pt idx="1480">
                  <c:v>-4.9552716049382512E-3</c:v>
                </c:pt>
                <c:pt idx="1481">
                  <c:v>-5.3862716049382468E-3</c:v>
                </c:pt>
                <c:pt idx="1482">
                  <c:v>-4.8752716049382475E-3</c:v>
                </c:pt>
                <c:pt idx="1483">
                  <c:v>-6.1752716049382535E-3</c:v>
                </c:pt>
                <c:pt idx="1484">
                  <c:v>-4.2192716049382489E-3</c:v>
                </c:pt>
                <c:pt idx="1485">
                  <c:v>-3.3852716049382527E-3</c:v>
                </c:pt>
                <c:pt idx="1486">
                  <c:v>-3.9712716049382524E-3</c:v>
                </c:pt>
                <c:pt idx="1487">
                  <c:v>-5.1442716049382477E-3</c:v>
                </c:pt>
                <c:pt idx="1488">
                  <c:v>-3.9402716049382492E-3</c:v>
                </c:pt>
                <c:pt idx="1489">
                  <c:v>-5.3182716049382499E-3</c:v>
                </c:pt>
                <c:pt idx="1490">
                  <c:v>-6.2782716049382525E-3</c:v>
                </c:pt>
                <c:pt idx="1491">
                  <c:v>-5.9322716049382482E-3</c:v>
                </c:pt>
                <c:pt idx="1492">
                  <c:v>-3.4672716049382497E-3</c:v>
                </c:pt>
                <c:pt idx="1493">
                  <c:v>-6.5062716049382498E-3</c:v>
                </c:pt>
                <c:pt idx="1494">
                  <c:v>-4.6952716049382497E-3</c:v>
                </c:pt>
                <c:pt idx="1495">
                  <c:v>-1.6022716049382529E-3</c:v>
                </c:pt>
                <c:pt idx="1496">
                  <c:v>-3.3092716049382531E-3</c:v>
                </c:pt>
                <c:pt idx="1497">
                  <c:v>-6.0582716049382493E-3</c:v>
                </c:pt>
                <c:pt idx="1498">
                  <c:v>-6.2462716049382517E-3</c:v>
                </c:pt>
                <c:pt idx="1499">
                  <c:v>-4.3292716049382514E-3</c:v>
                </c:pt>
                <c:pt idx="1500">
                  <c:v>-4.4402716049382514E-3</c:v>
                </c:pt>
                <c:pt idx="1501">
                  <c:v>-4.4052716049382476E-3</c:v>
                </c:pt>
                <c:pt idx="1502">
                  <c:v>-3.3482716049382522E-3</c:v>
                </c:pt>
                <c:pt idx="1503">
                  <c:v>-4.4172716049382492E-3</c:v>
                </c:pt>
                <c:pt idx="1504">
                  <c:v>-6.0202716049382477E-3</c:v>
                </c:pt>
                <c:pt idx="1505">
                  <c:v>-4.5212716049382509E-3</c:v>
                </c:pt>
                <c:pt idx="1506">
                  <c:v>-4.543271604938252E-3</c:v>
                </c:pt>
                <c:pt idx="1507">
                  <c:v>-5.6112716049382481E-3</c:v>
                </c:pt>
                <c:pt idx="1508">
                  <c:v>-2.37127160493825E-3</c:v>
                </c:pt>
                <c:pt idx="1509">
                  <c:v>-4.2422716049382476E-3</c:v>
                </c:pt>
                <c:pt idx="1510">
                  <c:v>-5.4762716049382536E-3</c:v>
                </c:pt>
                <c:pt idx="1511">
                  <c:v>-5.5652716049382489E-3</c:v>
                </c:pt>
                <c:pt idx="1512">
                  <c:v>-3.3002716049382527E-3</c:v>
                </c:pt>
                <c:pt idx="1513">
                  <c:v>-2.1522716049382478E-3</c:v>
                </c:pt>
                <c:pt idx="1514">
                  <c:v>-5.5522716049382515E-3</c:v>
                </c:pt>
                <c:pt idx="1515">
                  <c:v>-5.1002716049382522E-3</c:v>
                </c:pt>
                <c:pt idx="1516">
                  <c:v>-2.9492716049382521E-3</c:v>
                </c:pt>
                <c:pt idx="1517">
                  <c:v>-5.0562716049382499E-3</c:v>
                </c:pt>
                <c:pt idx="1518">
                  <c:v>-3.2552716049382528E-3</c:v>
                </c:pt>
                <c:pt idx="1519">
                  <c:v>-5.1602716049382498E-3</c:v>
                </c:pt>
                <c:pt idx="1520">
                  <c:v>-2.934271604938251E-3</c:v>
                </c:pt>
                <c:pt idx="1521">
                  <c:v>-3.7522716049382537E-3</c:v>
                </c:pt>
                <c:pt idx="1522">
                  <c:v>-2.1862716049382523E-3</c:v>
                </c:pt>
                <c:pt idx="1523">
                  <c:v>-3.6752716049382531E-3</c:v>
                </c:pt>
                <c:pt idx="1524">
                  <c:v>-4.5362716049382485E-3</c:v>
                </c:pt>
                <c:pt idx="1525">
                  <c:v>-3.3082716049382503E-3</c:v>
                </c:pt>
                <c:pt idx="1526">
                  <c:v>-2.6122716049382481E-3</c:v>
                </c:pt>
                <c:pt idx="1527">
                  <c:v>-2.8512716049382478E-3</c:v>
                </c:pt>
                <c:pt idx="1528">
                  <c:v>-2.2332716049382507E-3</c:v>
                </c:pt>
                <c:pt idx="1529">
                  <c:v>-2.6222716049382512E-3</c:v>
                </c:pt>
                <c:pt idx="1530">
                  <c:v>-3.9142716049382527E-3</c:v>
                </c:pt>
                <c:pt idx="1531">
                  <c:v>-3.4392716049382495E-3</c:v>
                </c:pt>
                <c:pt idx="1532">
                  <c:v>-3.7952716049382516E-3</c:v>
                </c:pt>
                <c:pt idx="1533">
                  <c:v>-3.7892716049382526E-3</c:v>
                </c:pt>
                <c:pt idx="1534">
                  <c:v>-3.1062716049382495E-3</c:v>
                </c:pt>
                <c:pt idx="1535">
                  <c:v>-5.0872716049382531E-3</c:v>
                </c:pt>
                <c:pt idx="1536">
                  <c:v>-3.1402716049382488E-3</c:v>
                </c:pt>
                <c:pt idx="1537">
                  <c:v>-4.2402716049382456E-3</c:v>
                </c:pt>
                <c:pt idx="1538">
                  <c:v>-1.7792716049382547E-3</c:v>
                </c:pt>
                <c:pt idx="1539">
                  <c:v>-1.8242716049382511E-3</c:v>
                </c:pt>
                <c:pt idx="1540">
                  <c:v>-4.1812716049382491E-3</c:v>
                </c:pt>
                <c:pt idx="1541">
                  <c:v>-2.3512716049382473E-3</c:v>
                </c:pt>
                <c:pt idx="1542">
                  <c:v>-3.1352716049382508E-3</c:v>
                </c:pt>
                <c:pt idx="1543">
                  <c:v>-4.0512716049382509E-3</c:v>
                </c:pt>
                <c:pt idx="1544">
                  <c:v>-3.6322716049382517E-3</c:v>
                </c:pt>
                <c:pt idx="1545">
                  <c:v>-3.9962716049382549E-3</c:v>
                </c:pt>
                <c:pt idx="1546">
                  <c:v>-3.6192716049382526E-3</c:v>
                </c:pt>
                <c:pt idx="1547">
                  <c:v>-4.9632716049382505E-3</c:v>
                </c:pt>
                <c:pt idx="1548">
                  <c:v>-5.0992716049382478E-3</c:v>
                </c:pt>
                <c:pt idx="1549">
                  <c:v>-3.7342716049382496E-3</c:v>
                </c:pt>
                <c:pt idx="1550">
                  <c:v>-3.947271604938251E-3</c:v>
                </c:pt>
                <c:pt idx="1551">
                  <c:v>-2.4892716049382535E-3</c:v>
                </c:pt>
                <c:pt idx="1552">
                  <c:v>-4.4252716049382468E-3</c:v>
                </c:pt>
                <c:pt idx="1553">
                  <c:v>-1.5032716049382527E-3</c:v>
                </c:pt>
                <c:pt idx="1554">
                  <c:v>-2.6982716049382474E-3</c:v>
                </c:pt>
                <c:pt idx="1555">
                  <c:v>-2.93327160493825E-3</c:v>
                </c:pt>
                <c:pt idx="1556">
                  <c:v>-3.38427160493825E-3</c:v>
                </c:pt>
                <c:pt idx="1557">
                  <c:v>-4.6342716049382546E-3</c:v>
                </c:pt>
                <c:pt idx="1558">
                  <c:v>-5.3662716049382546E-3</c:v>
                </c:pt>
                <c:pt idx="1559">
                  <c:v>-3.1832716049382502E-3</c:v>
                </c:pt>
                <c:pt idx="1560">
                  <c:v>-3.0332716049382528E-3</c:v>
                </c:pt>
                <c:pt idx="1561">
                  <c:v>-2.2132716049382481E-3</c:v>
                </c:pt>
                <c:pt idx="1562">
                  <c:v>-3.2762716049382495E-3</c:v>
                </c:pt>
                <c:pt idx="1563">
                  <c:v>-1.9892716049382531E-3</c:v>
                </c:pt>
                <c:pt idx="1564">
                  <c:v>-2.0432716049382516E-3</c:v>
                </c:pt>
                <c:pt idx="1565">
                  <c:v>-4.3052716049382482E-3</c:v>
                </c:pt>
                <c:pt idx="1566">
                  <c:v>-2.1392716049382504E-3</c:v>
                </c:pt>
                <c:pt idx="1567">
                  <c:v>-1.2352716049382519E-3</c:v>
                </c:pt>
                <c:pt idx="1568">
                  <c:v>-2.7542716049382479E-3</c:v>
                </c:pt>
                <c:pt idx="1569">
                  <c:v>-1.4002716049382503E-3</c:v>
                </c:pt>
                <c:pt idx="1570">
                  <c:v>-2.9092716049382503E-3</c:v>
                </c:pt>
                <c:pt idx="1571">
                  <c:v>-3.1862716049382497E-3</c:v>
                </c:pt>
                <c:pt idx="1572">
                  <c:v>-2.931271604938248E-3</c:v>
                </c:pt>
                <c:pt idx="1573">
                  <c:v>-1.3792716049382502E-3</c:v>
                </c:pt>
                <c:pt idx="1574">
                  <c:v>3.9172839506175158E-4</c:v>
                </c:pt>
                <c:pt idx="1575">
                  <c:v>-3.1882716049382483E-3</c:v>
                </c:pt>
                <c:pt idx="1576">
                  <c:v>1.0397283950617509E-3</c:v>
                </c:pt>
                <c:pt idx="1577">
                  <c:v>-1.258271604938254E-3</c:v>
                </c:pt>
                <c:pt idx="1578">
                  <c:v>-2.7932716049382487E-3</c:v>
                </c:pt>
                <c:pt idx="1579">
                  <c:v>-4.1927160493825111E-4</c:v>
                </c:pt>
                <c:pt idx="1580">
                  <c:v>-1.4542716049382523E-3</c:v>
                </c:pt>
                <c:pt idx="1581">
                  <c:v>-3.1972716049382469E-3</c:v>
                </c:pt>
                <c:pt idx="1582">
                  <c:v>-2.3442716049382473E-3</c:v>
                </c:pt>
                <c:pt idx="1583">
                  <c:v>-2.6002716049382466E-3</c:v>
                </c:pt>
                <c:pt idx="1584">
                  <c:v>-1.2132716049382507E-3</c:v>
                </c:pt>
                <c:pt idx="1585">
                  <c:v>-1.2352716049382484E-3</c:v>
                </c:pt>
                <c:pt idx="1586">
                  <c:v>-3.7302716049382491E-3</c:v>
                </c:pt>
                <c:pt idx="1587">
                  <c:v>-2.3922716049382502E-3</c:v>
                </c:pt>
                <c:pt idx="1588">
                  <c:v>-1.2072716049382516E-3</c:v>
                </c:pt>
                <c:pt idx="1589">
                  <c:v>-2.7072716049382529E-3</c:v>
                </c:pt>
                <c:pt idx="1590">
                  <c:v>-2.1242716049382493E-3</c:v>
                </c:pt>
                <c:pt idx="1591">
                  <c:v>-2.0042716049382542E-3</c:v>
                </c:pt>
                <c:pt idx="1592">
                  <c:v>-3.500271604938248E-3</c:v>
                </c:pt>
                <c:pt idx="1593">
                  <c:v>-3.2592716049382534E-3</c:v>
                </c:pt>
                <c:pt idx="1594">
                  <c:v>-1.1282716049382524E-3</c:v>
                </c:pt>
                <c:pt idx="1595">
                  <c:v>-1.468271604938249E-3</c:v>
                </c:pt>
                <c:pt idx="1596">
                  <c:v>-1.9222716049382485E-3</c:v>
                </c:pt>
                <c:pt idx="1597">
                  <c:v>-4.0482716049382514E-3</c:v>
                </c:pt>
                <c:pt idx="1598">
                  <c:v>-3.0932716049382504E-3</c:v>
                </c:pt>
                <c:pt idx="1599">
                  <c:v>-7.5927160493824766E-4</c:v>
                </c:pt>
                <c:pt idx="1600">
                  <c:v>-2.3882716049382462E-3</c:v>
                </c:pt>
                <c:pt idx="1601">
                  <c:v>-1.5772716049382469E-3</c:v>
                </c:pt>
                <c:pt idx="1602">
                  <c:v>-2.3092716049382504E-3</c:v>
                </c:pt>
                <c:pt idx="1603">
                  <c:v>-3.898271604938254E-3</c:v>
                </c:pt>
                <c:pt idx="1604">
                  <c:v>-2.0162716049382488E-3</c:v>
                </c:pt>
                <c:pt idx="1605">
                  <c:v>-1.9282716049382476E-3</c:v>
                </c:pt>
                <c:pt idx="1606">
                  <c:v>-2.1652716049382521E-3</c:v>
                </c:pt>
                <c:pt idx="1607">
                  <c:v>-1.8242716049382476E-3</c:v>
                </c:pt>
                <c:pt idx="1608">
                  <c:v>-2.1872716049382533E-3</c:v>
                </c:pt>
                <c:pt idx="1609">
                  <c:v>-5.1202716049382514E-3</c:v>
                </c:pt>
                <c:pt idx="1610">
                  <c:v>-2.4982716049382486E-3</c:v>
                </c:pt>
                <c:pt idx="1611">
                  <c:v>-2.601271604938251E-3</c:v>
                </c:pt>
                <c:pt idx="1612">
                  <c:v>-1.3962716049382533E-3</c:v>
                </c:pt>
                <c:pt idx="1613">
                  <c:v>-2.8442716049382512E-3</c:v>
                </c:pt>
                <c:pt idx="1614">
                  <c:v>-3.4232716049382543E-3</c:v>
                </c:pt>
                <c:pt idx="1615">
                  <c:v>-5.1552716049382517E-3</c:v>
                </c:pt>
                <c:pt idx="1616">
                  <c:v>-2.597271604938247E-3</c:v>
                </c:pt>
                <c:pt idx="1617">
                  <c:v>-2.5632716049382512E-3</c:v>
                </c:pt>
                <c:pt idx="1618">
                  <c:v>-2.3292716049382531E-3</c:v>
                </c:pt>
                <c:pt idx="1619">
                  <c:v>-2.382271604938254E-3</c:v>
                </c:pt>
                <c:pt idx="1620">
                  <c:v>-1.5682716049382518E-3</c:v>
                </c:pt>
                <c:pt idx="1621">
                  <c:v>-4.1822716049382501E-3</c:v>
                </c:pt>
                <c:pt idx="1622">
                  <c:v>-4.9962716049382488E-3</c:v>
                </c:pt>
                <c:pt idx="1623">
                  <c:v>-2.4312716049382475E-3</c:v>
                </c:pt>
                <c:pt idx="1624">
                  <c:v>-2.9782716049382534E-3</c:v>
                </c:pt>
                <c:pt idx="1625">
                  <c:v>-2.0182716049382474E-3</c:v>
                </c:pt>
                <c:pt idx="1626">
                  <c:v>-2.1942716049382499E-3</c:v>
                </c:pt>
                <c:pt idx="1627">
                  <c:v>-2.5452716049382471E-3</c:v>
                </c:pt>
                <c:pt idx="1628">
                  <c:v>-3.3322716049382535E-3</c:v>
                </c:pt>
                <c:pt idx="1629">
                  <c:v>-2.4492716049382482E-3</c:v>
                </c:pt>
                <c:pt idx="1630">
                  <c:v>-1.3612716049382495E-3</c:v>
                </c:pt>
                <c:pt idx="1631">
                  <c:v>-1.8652716049382539E-3</c:v>
                </c:pt>
                <c:pt idx="1632">
                  <c:v>-2.1802716049382463E-3</c:v>
                </c:pt>
                <c:pt idx="1633">
                  <c:v>-2.0062716049382492E-3</c:v>
                </c:pt>
                <c:pt idx="1634">
                  <c:v>-8.0127160493824803E-4</c:v>
                </c:pt>
                <c:pt idx="1635">
                  <c:v>-2.5082716049382482E-3</c:v>
                </c:pt>
                <c:pt idx="1636">
                  <c:v>-3.4482716049382515E-3</c:v>
                </c:pt>
                <c:pt idx="1637">
                  <c:v>-2.4352716049382515E-3</c:v>
                </c:pt>
                <c:pt idx="1638">
                  <c:v>-4.5227160493824595E-4</c:v>
                </c:pt>
                <c:pt idx="1639">
                  <c:v>-1.6792716049382483E-3</c:v>
                </c:pt>
                <c:pt idx="1640">
                  <c:v>-8.1027160493825356E-4</c:v>
                </c:pt>
                <c:pt idx="1641">
                  <c:v>-3.7127160493825168E-4</c:v>
                </c:pt>
                <c:pt idx="1642">
                  <c:v>-1.3992716049382528E-3</c:v>
                </c:pt>
                <c:pt idx="1643">
                  <c:v>-9.1527160493825102E-4</c:v>
                </c:pt>
                <c:pt idx="1644">
                  <c:v>-1.8702716049382555E-3</c:v>
                </c:pt>
                <c:pt idx="1645">
                  <c:v>-5.3727160493825116E-4</c:v>
                </c:pt>
                <c:pt idx="1646">
                  <c:v>-1.133271604938247E-3</c:v>
                </c:pt>
                <c:pt idx="1647">
                  <c:v>-2.4392716049382521E-3</c:v>
                </c:pt>
                <c:pt idx="1648">
                  <c:v>-1.1442716049382476E-3</c:v>
                </c:pt>
                <c:pt idx="1649">
                  <c:v>-3.664271604938249E-3</c:v>
                </c:pt>
                <c:pt idx="1650">
                  <c:v>-2.2322716049382532E-3</c:v>
                </c:pt>
                <c:pt idx="1651">
                  <c:v>-2.2942716049382493E-3</c:v>
                </c:pt>
                <c:pt idx="1652">
                  <c:v>-3.3212716049382494E-3</c:v>
                </c:pt>
                <c:pt idx="1653">
                  <c:v>-1.7102716049382516E-3</c:v>
                </c:pt>
                <c:pt idx="1654">
                  <c:v>-3.5172716049382512E-3</c:v>
                </c:pt>
                <c:pt idx="1655">
                  <c:v>-3.9472716049382475E-3</c:v>
                </c:pt>
                <c:pt idx="1656">
                  <c:v>-3.1192716049382486E-3</c:v>
                </c:pt>
                <c:pt idx="1657">
                  <c:v>-2.6702716049382541E-3</c:v>
                </c:pt>
                <c:pt idx="1658">
                  <c:v>-8.4627160493824793E-4</c:v>
                </c:pt>
                <c:pt idx="1659">
                  <c:v>-2.2332716049382507E-3</c:v>
                </c:pt>
                <c:pt idx="1660">
                  <c:v>-3.2932716049382527E-3</c:v>
                </c:pt>
                <c:pt idx="1661">
                  <c:v>-1.9982716049382482E-3</c:v>
                </c:pt>
                <c:pt idx="1662">
                  <c:v>-2.9152716049382459E-3</c:v>
                </c:pt>
                <c:pt idx="1663">
                  <c:v>-2.4752716049382464E-3</c:v>
                </c:pt>
                <c:pt idx="1664">
                  <c:v>2.9072839506174772E-4</c:v>
                </c:pt>
                <c:pt idx="1665">
                  <c:v>-1.0522716049382527E-3</c:v>
                </c:pt>
                <c:pt idx="1666">
                  <c:v>-3.8932716049382525E-3</c:v>
                </c:pt>
                <c:pt idx="1667">
                  <c:v>-2.1132716049382522E-3</c:v>
                </c:pt>
                <c:pt idx="1668">
                  <c:v>-2.1172716049382492E-3</c:v>
                </c:pt>
                <c:pt idx="1669">
                  <c:v>-2.429271604938249E-3</c:v>
                </c:pt>
                <c:pt idx="1670">
                  <c:v>-9.5427160493825186E-4</c:v>
                </c:pt>
                <c:pt idx="1671">
                  <c:v>-4.2752716049382529E-3</c:v>
                </c:pt>
                <c:pt idx="1672">
                  <c:v>-1.465271604938246E-3</c:v>
                </c:pt>
                <c:pt idx="1673">
                  <c:v>-8.1327160493824963E-4</c:v>
                </c:pt>
                <c:pt idx="1674">
                  <c:v>-1.8212716049382516E-3</c:v>
                </c:pt>
                <c:pt idx="1675">
                  <c:v>-3.7972716049382467E-3</c:v>
                </c:pt>
                <c:pt idx="1676">
                  <c:v>-5.2927160493825356E-4</c:v>
                </c:pt>
                <c:pt idx="1677">
                  <c:v>-4.0302716049382507E-3</c:v>
                </c:pt>
                <c:pt idx="1678">
                  <c:v>-2.0242716049382464E-3</c:v>
                </c:pt>
                <c:pt idx="1679">
                  <c:v>-2.432271604938252E-3</c:v>
                </c:pt>
                <c:pt idx="1680">
                  <c:v>-1.2752716049382468E-3</c:v>
                </c:pt>
                <c:pt idx="1681">
                  <c:v>1.0257283950617473E-3</c:v>
                </c:pt>
                <c:pt idx="1682">
                  <c:v>1.1172839506174911E-4</c:v>
                </c:pt>
                <c:pt idx="1683">
                  <c:v>-2.0672716049382478E-3</c:v>
                </c:pt>
                <c:pt idx="1684">
                  <c:v>-3.8271604938251713E-5</c:v>
                </c:pt>
                <c:pt idx="1685">
                  <c:v>-3.1452716049382469E-3</c:v>
                </c:pt>
                <c:pt idx="1686">
                  <c:v>-2.2892716049382478E-3</c:v>
                </c:pt>
                <c:pt idx="1687">
                  <c:v>-8.9827160493825484E-4</c:v>
                </c:pt>
                <c:pt idx="1688">
                  <c:v>-3.9302716049382479E-3</c:v>
                </c:pt>
                <c:pt idx="1689">
                  <c:v>-3.323271604938248E-3</c:v>
                </c:pt>
                <c:pt idx="1690">
                  <c:v>-3.9292716049382521E-3</c:v>
                </c:pt>
                <c:pt idx="1691">
                  <c:v>-3.3212716049382494E-3</c:v>
                </c:pt>
                <c:pt idx="1692">
                  <c:v>2.4972839506174835E-4</c:v>
                </c:pt>
                <c:pt idx="1693">
                  <c:v>1.50372839506175E-3</c:v>
                </c:pt>
                <c:pt idx="1694">
                  <c:v>-1.0462716049382502E-3</c:v>
                </c:pt>
                <c:pt idx="1695">
                  <c:v>-2.1662716049382462E-3</c:v>
                </c:pt>
                <c:pt idx="1696">
                  <c:v>-2.6702716049382489E-3</c:v>
                </c:pt>
                <c:pt idx="1697">
                  <c:v>-3.7132716049382529E-3</c:v>
                </c:pt>
                <c:pt idx="1698">
                  <c:v>-1.2522716049382515E-3</c:v>
                </c:pt>
                <c:pt idx="1699">
                  <c:v>-1.2632716049382521E-3</c:v>
                </c:pt>
                <c:pt idx="1700">
                  <c:v>-1.2192716049382497E-3</c:v>
                </c:pt>
                <c:pt idx="1701">
                  <c:v>-1.6302716049382514E-3</c:v>
                </c:pt>
                <c:pt idx="1702">
                  <c:v>2.4972839506174835E-4</c:v>
                </c:pt>
                <c:pt idx="1703">
                  <c:v>-5.182716049382495E-4</c:v>
                </c:pt>
                <c:pt idx="1704">
                  <c:v>-9.1327160493825423E-4</c:v>
                </c:pt>
                <c:pt idx="1705">
                  <c:v>-2.7727160493825481E-4</c:v>
                </c:pt>
                <c:pt idx="1706">
                  <c:v>1.6872839506175061E-4</c:v>
                </c:pt>
                <c:pt idx="1707">
                  <c:v>-1.7082716049382496E-3</c:v>
                </c:pt>
                <c:pt idx="1708">
                  <c:v>-3.7322716049382511E-3</c:v>
                </c:pt>
                <c:pt idx="1709">
                  <c:v>-1.5212716049382534E-3</c:v>
                </c:pt>
                <c:pt idx="1710">
                  <c:v>-3.5427160493824855E-4</c:v>
                </c:pt>
                <c:pt idx="1711">
                  <c:v>-1.8562716049382519E-3</c:v>
                </c:pt>
                <c:pt idx="1712">
                  <c:v>-1.0332716049382511E-3</c:v>
                </c:pt>
                <c:pt idx="1713">
                  <c:v>-2.210271604938252E-3</c:v>
                </c:pt>
                <c:pt idx="1714">
                  <c:v>5.5972839506175306E-4</c:v>
                </c:pt>
                <c:pt idx="1715">
                  <c:v>-8.102716049382501E-4</c:v>
                </c:pt>
                <c:pt idx="1716">
                  <c:v>-5.9427160493824918E-4</c:v>
                </c:pt>
                <c:pt idx="1717">
                  <c:v>-1.0112716049382534E-3</c:v>
                </c:pt>
                <c:pt idx="1718">
                  <c:v>-7.992716049382495E-4</c:v>
                </c:pt>
                <c:pt idx="1719">
                  <c:v>6.7972839506175164E-4</c:v>
                </c:pt>
                <c:pt idx="1720">
                  <c:v>-2.1312716049382494E-3</c:v>
                </c:pt>
                <c:pt idx="1721">
                  <c:v>-1.0612716049382513E-3</c:v>
                </c:pt>
                <c:pt idx="1722">
                  <c:v>1.1197283950617511E-3</c:v>
                </c:pt>
                <c:pt idx="1723">
                  <c:v>-6.1027160493825131E-4</c:v>
                </c:pt>
                <c:pt idx="1724">
                  <c:v>-5.1927160493825397E-4</c:v>
                </c:pt>
                <c:pt idx="1725">
                  <c:v>-1.1532716049382531E-3</c:v>
                </c:pt>
                <c:pt idx="1726">
                  <c:v>7.2372839506175055E-4</c:v>
                </c:pt>
                <c:pt idx="1727">
                  <c:v>1.1167283950617515E-3</c:v>
                </c:pt>
                <c:pt idx="1728">
                  <c:v>-4.0692716049382498E-3</c:v>
                </c:pt>
                <c:pt idx="1729">
                  <c:v>-2.7992716049382513E-3</c:v>
                </c:pt>
                <c:pt idx="1730">
                  <c:v>-3.6352716049382512E-3</c:v>
                </c:pt>
                <c:pt idx="1731">
                  <c:v>-2.428271604938248E-3</c:v>
                </c:pt>
                <c:pt idx="1732">
                  <c:v>-1.81627160493825E-3</c:v>
                </c:pt>
                <c:pt idx="1733">
                  <c:v>-5.1027160493825191E-4</c:v>
                </c:pt>
                <c:pt idx="1734">
                  <c:v>-1.6082716049382467E-3</c:v>
                </c:pt>
                <c:pt idx="1735">
                  <c:v>-5.8427160493824959E-4</c:v>
                </c:pt>
                <c:pt idx="1736">
                  <c:v>-2.1472716049382515E-3</c:v>
                </c:pt>
                <c:pt idx="1737">
                  <c:v>-5.212716049382525E-4</c:v>
                </c:pt>
                <c:pt idx="1738">
                  <c:v>-1.3642716049382508E-3</c:v>
                </c:pt>
                <c:pt idx="1739">
                  <c:v>-7.112716049382517E-4</c:v>
                </c:pt>
                <c:pt idx="1740">
                  <c:v>-3.2542716049382484E-3</c:v>
                </c:pt>
                <c:pt idx="1741">
                  <c:v>-2.9122716049382533E-3</c:v>
                </c:pt>
                <c:pt idx="1742">
                  <c:v>3.0372839506175031E-4</c:v>
                </c:pt>
                <c:pt idx="1743">
                  <c:v>-1.1882716049382534E-3</c:v>
                </c:pt>
                <c:pt idx="1744">
                  <c:v>-1.8182716049382503E-3</c:v>
                </c:pt>
                <c:pt idx="1745">
                  <c:v>-2.7322716049382502E-3</c:v>
                </c:pt>
                <c:pt idx="1746">
                  <c:v>-2.0242716049382534E-3</c:v>
                </c:pt>
                <c:pt idx="1747">
                  <c:v>-9.932716049382527E-4</c:v>
                </c:pt>
                <c:pt idx="1748">
                  <c:v>-1.1632716049382527E-3</c:v>
                </c:pt>
                <c:pt idx="1749">
                  <c:v>-3.3212716049382529E-3</c:v>
                </c:pt>
                <c:pt idx="1750">
                  <c:v>8.747283950617489E-4</c:v>
                </c:pt>
                <c:pt idx="1751">
                  <c:v>-1.7927160493825048E-4</c:v>
                </c:pt>
                <c:pt idx="1752">
                  <c:v>1.3872839506174489E-4</c:v>
                </c:pt>
                <c:pt idx="1753">
                  <c:v>-1.7692716049382516E-3</c:v>
                </c:pt>
                <c:pt idx="1754">
                  <c:v>-1.4072716049382487E-3</c:v>
                </c:pt>
                <c:pt idx="1755">
                  <c:v>1.0707283950617489E-3</c:v>
                </c:pt>
                <c:pt idx="1756">
                  <c:v>-8.0227160493824903E-4</c:v>
                </c:pt>
                <c:pt idx="1757">
                  <c:v>-3.975271604938253E-3</c:v>
                </c:pt>
                <c:pt idx="1758">
                  <c:v>2.9272839506174625E-4</c:v>
                </c:pt>
                <c:pt idx="1759">
                  <c:v>-2.2712716049382541E-3</c:v>
                </c:pt>
                <c:pt idx="1760">
                  <c:v>-2.1092716049382482E-3</c:v>
                </c:pt>
                <c:pt idx="1761">
                  <c:v>-1.5162716049382501E-3</c:v>
                </c:pt>
                <c:pt idx="1762">
                  <c:v>-1.7902716049382535E-3</c:v>
                </c:pt>
                <c:pt idx="1763">
                  <c:v>-1.5712716049382514E-3</c:v>
                </c:pt>
                <c:pt idx="1764">
                  <c:v>-7.8227160493825158E-4</c:v>
                </c:pt>
                <c:pt idx="1765">
                  <c:v>-3.1092716049382491E-3</c:v>
                </c:pt>
                <c:pt idx="1766">
                  <c:v>-3.303271604938247E-3</c:v>
                </c:pt>
                <c:pt idx="1767">
                  <c:v>-5.0127160493825332E-4</c:v>
                </c:pt>
                <c:pt idx="1768">
                  <c:v>-3.4042716049382492E-3</c:v>
                </c:pt>
                <c:pt idx="1769">
                  <c:v>-4.5072716049382542E-3</c:v>
                </c:pt>
                <c:pt idx="1770">
                  <c:v>-3.8152716049382508E-3</c:v>
                </c:pt>
                <c:pt idx="1771">
                  <c:v>-4.2802716049382527E-3</c:v>
                </c:pt>
                <c:pt idx="1772">
                  <c:v>-3.1482716049382499E-3</c:v>
                </c:pt>
                <c:pt idx="1773">
                  <c:v>-4.150271604938251E-3</c:v>
                </c:pt>
                <c:pt idx="1774">
                  <c:v>-4.9682716049382503E-3</c:v>
                </c:pt>
                <c:pt idx="1775">
                  <c:v>-2.5262716049382506E-3</c:v>
                </c:pt>
                <c:pt idx="1776">
                  <c:v>-3.7922716049382486E-3</c:v>
                </c:pt>
                <c:pt idx="1777">
                  <c:v>1.1657283950617485E-3</c:v>
                </c:pt>
                <c:pt idx="1778">
                  <c:v>-5.202716049382515E-4</c:v>
                </c:pt>
                <c:pt idx="1779">
                  <c:v>9.0672839506175315E-4</c:v>
                </c:pt>
                <c:pt idx="1780">
                  <c:v>-2.4312716049382527E-3</c:v>
                </c:pt>
                <c:pt idx="1781">
                  <c:v>-2.4042716049382535E-3</c:v>
                </c:pt>
                <c:pt idx="1782">
                  <c:v>1.5967283950617493E-3</c:v>
                </c:pt>
                <c:pt idx="1783">
                  <c:v>-1.8672716049382473E-3</c:v>
                </c:pt>
                <c:pt idx="1784">
                  <c:v>-1.5822716049382485E-3</c:v>
                </c:pt>
                <c:pt idx="1785">
                  <c:v>2.227283950617491E-4</c:v>
                </c:pt>
                <c:pt idx="1786">
                  <c:v>-5.6927160493825193E-4</c:v>
                </c:pt>
                <c:pt idx="1787">
                  <c:v>-2.3912716049382492E-3</c:v>
                </c:pt>
                <c:pt idx="1788">
                  <c:v>-1.5282716049382535E-3</c:v>
                </c:pt>
                <c:pt idx="1789">
                  <c:v>-2.3327160493824897E-4</c:v>
                </c:pt>
                <c:pt idx="1790">
                  <c:v>1.9272839506175032E-4</c:v>
                </c:pt>
                <c:pt idx="1791">
                  <c:v>2.6172839506174994E-4</c:v>
                </c:pt>
                <c:pt idx="1792">
                  <c:v>-7.7227160493825026E-4</c:v>
                </c:pt>
                <c:pt idx="1793">
                  <c:v>6.6272839506174679E-4</c:v>
                </c:pt>
                <c:pt idx="1794">
                  <c:v>-1.4492716049382525E-3</c:v>
                </c:pt>
                <c:pt idx="1795">
                  <c:v>-9.3227160493824894E-4</c:v>
                </c:pt>
                <c:pt idx="1796">
                  <c:v>-9.882716049382477E-4</c:v>
                </c:pt>
                <c:pt idx="1797">
                  <c:v>-5.5027160493825202E-4</c:v>
                </c:pt>
                <c:pt idx="1798">
                  <c:v>-1.5642716049382478E-3</c:v>
                </c:pt>
                <c:pt idx="1799">
                  <c:v>-1.3782716049382492E-3</c:v>
                </c:pt>
                <c:pt idx="1800">
                  <c:v>-1.4032716049382499E-3</c:v>
                </c:pt>
                <c:pt idx="1801">
                  <c:v>-9.5271604938253207E-5</c:v>
                </c:pt>
                <c:pt idx="1802">
                  <c:v>-2.3052716049382499E-3</c:v>
                </c:pt>
                <c:pt idx="1803">
                  <c:v>-3.5052716049382478E-3</c:v>
                </c:pt>
                <c:pt idx="1804">
                  <c:v>1.3187283950617523E-3</c:v>
                </c:pt>
                <c:pt idx="1805">
                  <c:v>-1.3102716049382523E-3</c:v>
                </c:pt>
                <c:pt idx="1806">
                  <c:v>-6.4427160493825061E-4</c:v>
                </c:pt>
                <c:pt idx="1807">
                  <c:v>-2.7271604938252855E-5</c:v>
                </c:pt>
                <c:pt idx="1808">
                  <c:v>3.4672839506175168E-4</c:v>
                </c:pt>
                <c:pt idx="1809">
                  <c:v>5.3728395061748355E-5</c:v>
                </c:pt>
                <c:pt idx="1810">
                  <c:v>1.2772839506175471E-4</c:v>
                </c:pt>
                <c:pt idx="1811">
                  <c:v>7.0072839506174489E-4</c:v>
                </c:pt>
                <c:pt idx="1812">
                  <c:v>-2.2342716049382552E-3</c:v>
                </c:pt>
                <c:pt idx="1813">
                  <c:v>-1.8172716049382528E-3</c:v>
                </c:pt>
                <c:pt idx="1814">
                  <c:v>-6.427160493824649E-5</c:v>
                </c:pt>
                <c:pt idx="1815">
                  <c:v>-3.7862716049382513E-3</c:v>
                </c:pt>
                <c:pt idx="1816">
                  <c:v>-3.8727160493825033E-4</c:v>
                </c:pt>
                <c:pt idx="1817">
                  <c:v>-1.0862716049382486E-3</c:v>
                </c:pt>
                <c:pt idx="1818">
                  <c:v>2.1297283950617481E-3</c:v>
                </c:pt>
                <c:pt idx="1819">
                  <c:v>-1.5792716049382507E-3</c:v>
                </c:pt>
                <c:pt idx="1820">
                  <c:v>-6.9227160493825005E-4</c:v>
                </c:pt>
                <c:pt idx="1821">
                  <c:v>-3.382716049382499E-4</c:v>
                </c:pt>
                <c:pt idx="1822">
                  <c:v>2.8357283950617498E-3</c:v>
                </c:pt>
                <c:pt idx="1823">
                  <c:v>4.8272839506175239E-4</c:v>
                </c:pt>
                <c:pt idx="1824">
                  <c:v>1.4697283950617472E-3</c:v>
                </c:pt>
                <c:pt idx="1825">
                  <c:v>3.1087283950617522E-3</c:v>
                </c:pt>
                <c:pt idx="1826">
                  <c:v>-2.8622716049382518E-3</c:v>
                </c:pt>
                <c:pt idx="1827">
                  <c:v>-2.5702716049382478E-3</c:v>
                </c:pt>
                <c:pt idx="1828">
                  <c:v>2.3037283950617521E-3</c:v>
                </c:pt>
                <c:pt idx="1829">
                  <c:v>1.4272839506174889E-4</c:v>
                </c:pt>
                <c:pt idx="1830">
                  <c:v>-3.1722716049382496E-3</c:v>
                </c:pt>
                <c:pt idx="1831">
                  <c:v>1.734728395061752E-3</c:v>
                </c:pt>
                <c:pt idx="1832">
                  <c:v>-1.4112716049382475E-3</c:v>
                </c:pt>
                <c:pt idx="1833">
                  <c:v>-1.4712716049382485E-3</c:v>
                </c:pt>
                <c:pt idx="1834">
                  <c:v>-2.3527160493825097E-4</c:v>
                </c:pt>
                <c:pt idx="1835">
                  <c:v>3.6472839506174887E-4</c:v>
                </c:pt>
                <c:pt idx="1836">
                  <c:v>1.1187283950617501E-3</c:v>
                </c:pt>
                <c:pt idx="1837">
                  <c:v>1.7487283950617521E-3</c:v>
                </c:pt>
                <c:pt idx="1838">
                  <c:v>1.2657283950617479E-3</c:v>
                </c:pt>
                <c:pt idx="1839">
                  <c:v>-6.6527160493824733E-4</c:v>
                </c:pt>
                <c:pt idx="1840">
                  <c:v>-1.5942716049382535E-3</c:v>
                </c:pt>
                <c:pt idx="1841">
                  <c:v>-1.1422716049382525E-3</c:v>
                </c:pt>
                <c:pt idx="1842">
                  <c:v>-1.2592716049382516E-3</c:v>
                </c:pt>
                <c:pt idx="1843">
                  <c:v>2.5737283950617515E-3</c:v>
                </c:pt>
                <c:pt idx="1844">
                  <c:v>1.3677283950617528E-3</c:v>
                </c:pt>
                <c:pt idx="1845">
                  <c:v>1.5167283950617491E-3</c:v>
                </c:pt>
                <c:pt idx="1846">
                  <c:v>2.3172839506175116E-4</c:v>
                </c:pt>
                <c:pt idx="1847">
                  <c:v>-1.9662716049382543E-3</c:v>
                </c:pt>
                <c:pt idx="1848">
                  <c:v>-2.2327160493825285E-4</c:v>
                </c:pt>
                <c:pt idx="1849">
                  <c:v>1.6317283950617462E-3</c:v>
                </c:pt>
                <c:pt idx="1850">
                  <c:v>2.7587283950617492E-3</c:v>
                </c:pt>
                <c:pt idx="1851">
                  <c:v>-4.1527160493825405E-4</c:v>
                </c:pt>
                <c:pt idx="1852">
                  <c:v>3.3117283950617506E-3</c:v>
                </c:pt>
                <c:pt idx="1853">
                  <c:v>-3.4827160493825296E-4</c:v>
                </c:pt>
                <c:pt idx="1854">
                  <c:v>3.1767283950617509E-3</c:v>
                </c:pt>
                <c:pt idx="1855">
                  <c:v>5.3872839506175288E-4</c:v>
                </c:pt>
                <c:pt idx="1856">
                  <c:v>3.75172839506175E-3</c:v>
                </c:pt>
                <c:pt idx="1857">
                  <c:v>-2.3027160493825291E-4</c:v>
                </c:pt>
                <c:pt idx="1858">
                  <c:v>4.5667283950617497E-3</c:v>
                </c:pt>
                <c:pt idx="1859">
                  <c:v>1.3657283950617508E-3</c:v>
                </c:pt>
                <c:pt idx="1860">
                  <c:v>6.8372839506175218E-4</c:v>
                </c:pt>
                <c:pt idx="1861">
                  <c:v>1.1567283950617499E-3</c:v>
                </c:pt>
                <c:pt idx="1862">
                  <c:v>2.396728395061748E-3</c:v>
                </c:pt>
                <c:pt idx="1863">
                  <c:v>3.1677283950617488E-3</c:v>
                </c:pt>
                <c:pt idx="1864">
                  <c:v>5.3072839506175182E-4</c:v>
                </c:pt>
                <c:pt idx="1865">
                  <c:v>5.1072839506174916E-4</c:v>
                </c:pt>
                <c:pt idx="1866">
                  <c:v>1.7017283950617502E-3</c:v>
                </c:pt>
                <c:pt idx="1867">
                  <c:v>4.7237283950617541E-3</c:v>
                </c:pt>
                <c:pt idx="1868">
                  <c:v>1.6777283950617505E-3</c:v>
                </c:pt>
                <c:pt idx="1869">
                  <c:v>4.1117283950617527E-3</c:v>
                </c:pt>
                <c:pt idx="1870">
                  <c:v>-7.7027160493824826E-4</c:v>
                </c:pt>
                <c:pt idx="1871">
                  <c:v>2.1927283950617486E-3</c:v>
                </c:pt>
                <c:pt idx="1872">
                  <c:v>-3.9327160493824939E-4</c:v>
                </c:pt>
                <c:pt idx="1873">
                  <c:v>7.0772839506174842E-4</c:v>
                </c:pt>
                <c:pt idx="1874">
                  <c:v>2.175728395061749E-3</c:v>
                </c:pt>
                <c:pt idx="1875">
                  <c:v>1.7127283950617508E-3</c:v>
                </c:pt>
                <c:pt idx="1876">
                  <c:v>9.287283950617474E-4</c:v>
                </c:pt>
                <c:pt idx="1877">
                  <c:v>-3.9127160493824739E-4</c:v>
                </c:pt>
                <c:pt idx="1878">
                  <c:v>1.4727283950617502E-3</c:v>
                </c:pt>
                <c:pt idx="1879">
                  <c:v>1.7017283950617502E-3</c:v>
                </c:pt>
                <c:pt idx="1880">
                  <c:v>-3.2827160493824684E-4</c:v>
                </c:pt>
                <c:pt idx="1881">
                  <c:v>-1.4402716049382487E-3</c:v>
                </c:pt>
                <c:pt idx="1882">
                  <c:v>4.9767283950617504E-3</c:v>
                </c:pt>
                <c:pt idx="1883">
                  <c:v>1.5287283950617507E-3</c:v>
                </c:pt>
                <c:pt idx="1884">
                  <c:v>7.4372839506174626E-4</c:v>
                </c:pt>
                <c:pt idx="1885">
                  <c:v>-1.80927160493825E-3</c:v>
                </c:pt>
                <c:pt idx="1886">
                  <c:v>1.844728395061751E-3</c:v>
                </c:pt>
                <c:pt idx="1887">
                  <c:v>2.349728395061753E-3</c:v>
                </c:pt>
                <c:pt idx="1888">
                  <c:v>1.1967283950617517E-3</c:v>
                </c:pt>
                <c:pt idx="1889">
                  <c:v>-4.5627160493824995E-4</c:v>
                </c:pt>
                <c:pt idx="1890">
                  <c:v>1.1267283950617511E-3</c:v>
                </c:pt>
                <c:pt idx="1891">
                  <c:v>3.7737283950617477E-3</c:v>
                </c:pt>
                <c:pt idx="1892">
                  <c:v>9.3872839506175393E-4</c:v>
                </c:pt>
                <c:pt idx="1893">
                  <c:v>2.8797283950617522E-3</c:v>
                </c:pt>
                <c:pt idx="1894">
                  <c:v>-1.5232716049382485E-3</c:v>
                </c:pt>
                <c:pt idx="1895">
                  <c:v>3.0987283950617492E-3</c:v>
                </c:pt>
                <c:pt idx="1896">
                  <c:v>2.7127283950617483E-3</c:v>
                </c:pt>
                <c:pt idx="1897">
                  <c:v>3.1777283950617519E-3</c:v>
                </c:pt>
                <c:pt idx="1898">
                  <c:v>1.347283950617513E-4</c:v>
                </c:pt>
                <c:pt idx="1899">
                  <c:v>5.50728395061751E-4</c:v>
                </c:pt>
                <c:pt idx="1900">
                  <c:v>2.2457283950617496E-3</c:v>
                </c:pt>
                <c:pt idx="1901">
                  <c:v>2.5817283950617491E-3</c:v>
                </c:pt>
                <c:pt idx="1902">
                  <c:v>2.8797283950617487E-3</c:v>
                </c:pt>
                <c:pt idx="1903">
                  <c:v>5.50728395061751E-4</c:v>
                </c:pt>
                <c:pt idx="1904">
                  <c:v>2.7927283950617485E-3</c:v>
                </c:pt>
                <c:pt idx="1905">
                  <c:v>4.595728395061751E-3</c:v>
                </c:pt>
                <c:pt idx="1906">
                  <c:v>1.7317283950617525E-3</c:v>
                </c:pt>
                <c:pt idx="1907">
                  <c:v>9.0372839506175015E-4</c:v>
                </c:pt>
                <c:pt idx="1908">
                  <c:v>2.4187283950617491E-3</c:v>
                </c:pt>
                <c:pt idx="1909">
                  <c:v>4.3627283950617469E-3</c:v>
                </c:pt>
                <c:pt idx="1910">
                  <c:v>5.1397283950617503E-3</c:v>
                </c:pt>
                <c:pt idx="1911">
                  <c:v>4.0247283950617524E-3</c:v>
                </c:pt>
                <c:pt idx="1912">
                  <c:v>2.3057283950617506E-3</c:v>
                </c:pt>
                <c:pt idx="1913">
                  <c:v>4.0357283950617495E-3</c:v>
                </c:pt>
                <c:pt idx="1914">
                  <c:v>1.0997283950617519E-3</c:v>
                </c:pt>
                <c:pt idx="1915">
                  <c:v>1.7797283950617485E-3</c:v>
                </c:pt>
                <c:pt idx="1916">
                  <c:v>-3.0622716049382506E-3</c:v>
                </c:pt>
                <c:pt idx="1917">
                  <c:v>5.3187283950617489E-3</c:v>
                </c:pt>
                <c:pt idx="1918">
                  <c:v>-2.271604938246935E-6</c:v>
                </c:pt>
                <c:pt idx="1919">
                  <c:v>4.2707283950617486E-3</c:v>
                </c:pt>
                <c:pt idx="1920">
                  <c:v>1.616728395061752E-3</c:v>
                </c:pt>
                <c:pt idx="1921">
                  <c:v>3.9497283950617502E-3</c:v>
                </c:pt>
                <c:pt idx="1922">
                  <c:v>5.9767283950617478E-3</c:v>
                </c:pt>
                <c:pt idx="1923">
                  <c:v>2.0607283950617519E-3</c:v>
                </c:pt>
                <c:pt idx="1924">
                  <c:v>6.677728395061748E-3</c:v>
                </c:pt>
                <c:pt idx="1925">
                  <c:v>-9.3327160493824821E-4</c:v>
                </c:pt>
                <c:pt idx="1926">
                  <c:v>1.953728395061749E-3</c:v>
                </c:pt>
                <c:pt idx="1927">
                  <c:v>5.0577283950617481E-3</c:v>
                </c:pt>
                <c:pt idx="1928">
                  <c:v>7.7857283950617494E-3</c:v>
                </c:pt>
                <c:pt idx="1929">
                  <c:v>7.3587283950617526E-3</c:v>
                </c:pt>
                <c:pt idx="1930">
                  <c:v>3.8927283950617488E-3</c:v>
                </c:pt>
                <c:pt idx="1931">
                  <c:v>4.881728395061749E-3</c:v>
                </c:pt>
                <c:pt idx="1932">
                  <c:v>4.0657283950617518E-3</c:v>
                </c:pt>
                <c:pt idx="1933">
                  <c:v>5.7707283950617465E-3</c:v>
                </c:pt>
                <c:pt idx="1934">
                  <c:v>4.0127283950617473E-3</c:v>
                </c:pt>
                <c:pt idx="1935">
                  <c:v>6.0777283950617517E-3</c:v>
                </c:pt>
                <c:pt idx="1936">
                  <c:v>7.240728395061749E-3</c:v>
                </c:pt>
                <c:pt idx="1937">
                  <c:v>6.5767283950617476E-3</c:v>
                </c:pt>
                <c:pt idx="1938">
                  <c:v>8.4997283950617453E-3</c:v>
                </c:pt>
                <c:pt idx="1939">
                  <c:v>5.0737283950617502E-3</c:v>
                </c:pt>
                <c:pt idx="1940">
                  <c:v>1.0867283950617493E-3</c:v>
                </c:pt>
                <c:pt idx="1941">
                  <c:v>2.459728395061752E-3</c:v>
                </c:pt>
                <c:pt idx="1942">
                  <c:v>5.835728395061749E-3</c:v>
                </c:pt>
                <c:pt idx="1943">
                  <c:v>8.3517283950617499E-3</c:v>
                </c:pt>
                <c:pt idx="1944">
                  <c:v>5.9772839506174943E-4</c:v>
                </c:pt>
                <c:pt idx="1945">
                  <c:v>2.3337283950617474E-3</c:v>
                </c:pt>
                <c:pt idx="1946">
                  <c:v>5.0257283950617508E-3</c:v>
                </c:pt>
                <c:pt idx="1947">
                  <c:v>3.6497283950617486E-3</c:v>
                </c:pt>
                <c:pt idx="1948">
                  <c:v>3.8297283950617517E-3</c:v>
                </c:pt>
                <c:pt idx="1949">
                  <c:v>6.4207283950617512E-3</c:v>
                </c:pt>
                <c:pt idx="1950">
                  <c:v>4.1027283950617471E-3</c:v>
                </c:pt>
                <c:pt idx="1951">
                  <c:v>7.3107283950617531E-3</c:v>
                </c:pt>
                <c:pt idx="1952">
                  <c:v>2.6027283950617527E-3</c:v>
                </c:pt>
                <c:pt idx="1953">
                  <c:v>4.1072839506174977E-4</c:v>
                </c:pt>
                <c:pt idx="1954">
                  <c:v>2.7647283950617482E-3</c:v>
                </c:pt>
                <c:pt idx="1955">
                  <c:v>1.8927283950617539E-3</c:v>
                </c:pt>
                <c:pt idx="1956">
                  <c:v>8.083728395061749E-3</c:v>
                </c:pt>
                <c:pt idx="1957">
                  <c:v>4.0257283950617465E-3</c:v>
                </c:pt>
                <c:pt idx="1958">
                  <c:v>2.9417283950617518E-3</c:v>
                </c:pt>
                <c:pt idx="1959">
                  <c:v>3.0872839506175184E-4</c:v>
                </c:pt>
                <c:pt idx="1960">
                  <c:v>5.0237283950617523E-3</c:v>
                </c:pt>
                <c:pt idx="1961">
                  <c:v>6.4672839506174987E-4</c:v>
                </c:pt>
                <c:pt idx="1962">
                  <c:v>3.3697283950617531E-3</c:v>
                </c:pt>
                <c:pt idx="1963">
                  <c:v>-2.1627160493824932E-4</c:v>
                </c:pt>
                <c:pt idx="1964">
                  <c:v>2.06572839506175E-3</c:v>
                </c:pt>
                <c:pt idx="1965">
                  <c:v>2.8167283950617482E-3</c:v>
                </c:pt>
                <c:pt idx="1966">
                  <c:v>4.6787283950617507E-3</c:v>
                </c:pt>
                <c:pt idx="1967">
                  <c:v>2.2347283950617525E-3</c:v>
                </c:pt>
                <c:pt idx="1968">
                  <c:v>3.4327283950617467E-3</c:v>
                </c:pt>
                <c:pt idx="1969">
                  <c:v>2.0047283950617514E-3</c:v>
                </c:pt>
                <c:pt idx="1970">
                  <c:v>5.3257283950617525E-3</c:v>
                </c:pt>
                <c:pt idx="1971">
                  <c:v>-2.8327160493825387E-4</c:v>
                </c:pt>
                <c:pt idx="1972">
                  <c:v>-2.8727160493825094E-4</c:v>
                </c:pt>
                <c:pt idx="1973">
                  <c:v>-6.3227160493824555E-4</c:v>
                </c:pt>
                <c:pt idx="1974">
                  <c:v>2.3107283950617487E-3</c:v>
                </c:pt>
                <c:pt idx="1975">
                  <c:v>2.2367283950617475E-3</c:v>
                </c:pt>
                <c:pt idx="1976">
                  <c:v>-1.1927160493824945E-4</c:v>
                </c:pt>
                <c:pt idx="1977">
                  <c:v>3.304728395061747E-3</c:v>
                </c:pt>
                <c:pt idx="1978">
                  <c:v>3.1637283950617517E-3</c:v>
                </c:pt>
                <c:pt idx="1979">
                  <c:v>4.7337283950617502E-3</c:v>
                </c:pt>
                <c:pt idx="1980">
                  <c:v>1.1477283950617513E-3</c:v>
                </c:pt>
                <c:pt idx="1981">
                  <c:v>-4.0802716049382452E-3</c:v>
                </c:pt>
                <c:pt idx="1982">
                  <c:v>5.1072839506175263E-4</c:v>
                </c:pt>
                <c:pt idx="1983">
                  <c:v>4.088728395061754E-3</c:v>
                </c:pt>
                <c:pt idx="1984">
                  <c:v>3.9537283950617473E-3</c:v>
                </c:pt>
                <c:pt idx="1985">
                  <c:v>5.6172839506174813E-4</c:v>
                </c:pt>
                <c:pt idx="1986">
                  <c:v>5.8357283950617456E-3</c:v>
                </c:pt>
                <c:pt idx="1987">
                  <c:v>7.5047283950617494E-3</c:v>
                </c:pt>
                <c:pt idx="1988">
                  <c:v>2.3917283950617464E-3</c:v>
                </c:pt>
                <c:pt idx="1989">
                  <c:v>-1.9271604938253528E-5</c:v>
                </c:pt>
                <c:pt idx="1990">
                  <c:v>3.4857283950617476E-3</c:v>
                </c:pt>
                <c:pt idx="1991">
                  <c:v>3.8907283950617502E-3</c:v>
                </c:pt>
                <c:pt idx="1992">
                  <c:v>7.0397283950617492E-3</c:v>
                </c:pt>
                <c:pt idx="1993">
                  <c:v>-2.3182716049382525E-3</c:v>
                </c:pt>
                <c:pt idx="1994">
                  <c:v>4.3617283950617494E-3</c:v>
                </c:pt>
                <c:pt idx="1995">
                  <c:v>2.453728395061746E-3</c:v>
                </c:pt>
                <c:pt idx="1996">
                  <c:v>5.8667283950617488E-3</c:v>
                </c:pt>
                <c:pt idx="1997">
                  <c:v>-1.7122716049382501E-3</c:v>
                </c:pt>
                <c:pt idx="1998">
                  <c:v>3.2817283950617449E-3</c:v>
                </c:pt>
                <c:pt idx="1999">
                  <c:v>2.8537283950617505E-3</c:v>
                </c:pt>
                <c:pt idx="2000">
                  <c:v>2.5517283950617468E-3</c:v>
                </c:pt>
                <c:pt idx="2001">
                  <c:v>-1.641271604938252E-3</c:v>
                </c:pt>
                <c:pt idx="2002">
                  <c:v>4.8672839506175292E-4</c:v>
                </c:pt>
                <c:pt idx="2003">
                  <c:v>3.2777283950617478E-3</c:v>
                </c:pt>
                <c:pt idx="2004">
                  <c:v>9.9427283950617451E-3</c:v>
                </c:pt>
                <c:pt idx="2005">
                  <c:v>3.4287283950617461E-3</c:v>
                </c:pt>
                <c:pt idx="2006">
                  <c:v>3.6677283950617492E-3</c:v>
                </c:pt>
                <c:pt idx="2007">
                  <c:v>7.9027283950617519E-3</c:v>
                </c:pt>
                <c:pt idx="2008">
                  <c:v>2.8327283950617503E-3</c:v>
                </c:pt>
                <c:pt idx="2009">
                  <c:v>6.1717283950617485E-3</c:v>
                </c:pt>
                <c:pt idx="2010">
                  <c:v>3.416728395061748E-3</c:v>
                </c:pt>
                <c:pt idx="2011">
                  <c:v>6.5427283950617449E-3</c:v>
                </c:pt>
                <c:pt idx="2012">
                  <c:v>4.9087283950617483E-3</c:v>
                </c:pt>
                <c:pt idx="2013">
                  <c:v>2.0217283950617476E-3</c:v>
                </c:pt>
                <c:pt idx="2014">
                  <c:v>1.5987283950617513E-3</c:v>
                </c:pt>
                <c:pt idx="2015">
                  <c:v>1.5472839506175395E-4</c:v>
                </c:pt>
                <c:pt idx="2016">
                  <c:v>9.5277283950617533E-3</c:v>
                </c:pt>
                <c:pt idx="2017">
                  <c:v>4.9447283950617461E-3</c:v>
                </c:pt>
                <c:pt idx="2018">
                  <c:v>6.7617283950617488E-3</c:v>
                </c:pt>
                <c:pt idx="2019">
                  <c:v>4.5527283950617461E-3</c:v>
                </c:pt>
                <c:pt idx="2020">
                  <c:v>3.3677283950617545E-3</c:v>
                </c:pt>
                <c:pt idx="2021">
                  <c:v>5.0267283950617483E-3</c:v>
                </c:pt>
                <c:pt idx="2022">
                  <c:v>1.2248728395061748E-2</c:v>
                </c:pt>
                <c:pt idx="2023">
                  <c:v>-1.2382716049382479E-3</c:v>
                </c:pt>
                <c:pt idx="2024">
                  <c:v>5.1237283950617482E-3</c:v>
                </c:pt>
                <c:pt idx="2025">
                  <c:v>9.9717283950617533E-3</c:v>
                </c:pt>
                <c:pt idx="2026">
                  <c:v>1.2366728395061755E-2</c:v>
                </c:pt>
                <c:pt idx="2027">
                  <c:v>4.9387283950617505E-3</c:v>
                </c:pt>
                <c:pt idx="2028">
                  <c:v>6.0717283950617457E-3</c:v>
                </c:pt>
                <c:pt idx="2029">
                  <c:v>2.0937283950617502E-3</c:v>
                </c:pt>
                <c:pt idx="2030">
                  <c:v>8.7077283950617521E-3</c:v>
                </c:pt>
                <c:pt idx="2031">
                  <c:v>3.9407283950617517E-3</c:v>
                </c:pt>
                <c:pt idx="2032">
                  <c:v>5.9627283950617477E-3</c:v>
                </c:pt>
                <c:pt idx="2033">
                  <c:v>6.7967283950617456E-3</c:v>
                </c:pt>
                <c:pt idx="2034">
                  <c:v>9.039728395061751E-3</c:v>
                </c:pt>
                <c:pt idx="2035">
                  <c:v>2.735728395061747E-3</c:v>
                </c:pt>
                <c:pt idx="2036">
                  <c:v>6.3107283950617557E-3</c:v>
                </c:pt>
                <c:pt idx="2037">
                  <c:v>9.2087283950617535E-3</c:v>
                </c:pt>
                <c:pt idx="2038">
                  <c:v>2.5687283950617465E-3</c:v>
                </c:pt>
                <c:pt idx="2039">
                  <c:v>6.1577283950617553E-3</c:v>
                </c:pt>
                <c:pt idx="2040">
                  <c:v>8.7627283950617516E-3</c:v>
                </c:pt>
                <c:pt idx="2041">
                  <c:v>1.3148728395061753E-2</c:v>
                </c:pt>
                <c:pt idx="2042">
                  <c:v>4.3457283950617473E-3</c:v>
                </c:pt>
                <c:pt idx="2043">
                  <c:v>7.800728395061747E-3</c:v>
                </c:pt>
                <c:pt idx="2044">
                  <c:v>1.5043728395061753E-2</c:v>
                </c:pt>
                <c:pt idx="2045">
                  <c:v>6.7157283950617444E-3</c:v>
                </c:pt>
                <c:pt idx="2046">
                  <c:v>7.5897283950617511E-3</c:v>
                </c:pt>
                <c:pt idx="2047">
                  <c:v>2.0857283950617561E-3</c:v>
                </c:pt>
              </c:numCache>
            </c:numRef>
          </c:yVal>
          <c:smooth val="1"/>
        </c:ser>
        <c:ser>
          <c:idx val="5"/>
          <c:order val="5"/>
          <c:tx>
            <c:strRef>
              <c:f>'every 5'!$AC$1</c:f>
              <c:strCache>
                <c:ptCount val="1"/>
                <c:pt idx="0">
                  <c:v>500</c:v>
                </c:pt>
              </c:strCache>
            </c:strRef>
          </c:tx>
          <c:marker>
            <c:symbol val="none"/>
          </c:marker>
          <c:xVal>
            <c:numRef>
              <c:f>'every 5'!$W$2:$W$2049</c:f>
              <c:numCache>
                <c:formatCode>General</c:formatCode>
                <c:ptCount val="2048"/>
                <c:pt idx="0">
                  <c:v>190.96</c:v>
                </c:pt>
                <c:pt idx="1">
                  <c:v>191.33</c:v>
                </c:pt>
                <c:pt idx="2">
                  <c:v>191.71</c:v>
                </c:pt>
                <c:pt idx="3">
                  <c:v>192.09</c:v>
                </c:pt>
                <c:pt idx="4">
                  <c:v>192.47</c:v>
                </c:pt>
                <c:pt idx="5">
                  <c:v>192.84</c:v>
                </c:pt>
                <c:pt idx="6">
                  <c:v>193.22</c:v>
                </c:pt>
                <c:pt idx="7">
                  <c:v>193.6</c:v>
                </c:pt>
                <c:pt idx="8">
                  <c:v>193.98</c:v>
                </c:pt>
                <c:pt idx="9">
                  <c:v>194.35</c:v>
                </c:pt>
                <c:pt idx="10">
                  <c:v>194.73</c:v>
                </c:pt>
                <c:pt idx="11">
                  <c:v>195.11</c:v>
                </c:pt>
                <c:pt idx="12">
                  <c:v>195.48</c:v>
                </c:pt>
                <c:pt idx="13">
                  <c:v>195.86</c:v>
                </c:pt>
                <c:pt idx="14">
                  <c:v>196.24</c:v>
                </c:pt>
                <c:pt idx="15">
                  <c:v>196.61</c:v>
                </c:pt>
                <c:pt idx="16">
                  <c:v>196.99</c:v>
                </c:pt>
                <c:pt idx="17">
                  <c:v>197.37</c:v>
                </c:pt>
                <c:pt idx="18">
                  <c:v>197.75</c:v>
                </c:pt>
                <c:pt idx="19">
                  <c:v>198.12</c:v>
                </c:pt>
                <c:pt idx="20">
                  <c:v>198.5</c:v>
                </c:pt>
                <c:pt idx="21">
                  <c:v>198.88</c:v>
                </c:pt>
                <c:pt idx="22">
                  <c:v>199.25</c:v>
                </c:pt>
                <c:pt idx="23">
                  <c:v>199.63</c:v>
                </c:pt>
                <c:pt idx="24">
                  <c:v>200.01</c:v>
                </c:pt>
                <c:pt idx="25">
                  <c:v>200.38</c:v>
                </c:pt>
                <c:pt idx="26">
                  <c:v>200.76</c:v>
                </c:pt>
                <c:pt idx="27">
                  <c:v>201.14</c:v>
                </c:pt>
                <c:pt idx="28">
                  <c:v>201.51</c:v>
                </c:pt>
                <c:pt idx="29">
                  <c:v>201.89</c:v>
                </c:pt>
                <c:pt idx="30">
                  <c:v>202.27</c:v>
                </c:pt>
                <c:pt idx="31">
                  <c:v>202.64</c:v>
                </c:pt>
                <c:pt idx="32">
                  <c:v>203.02</c:v>
                </c:pt>
                <c:pt idx="33">
                  <c:v>203.4</c:v>
                </c:pt>
                <c:pt idx="34">
                  <c:v>203.77</c:v>
                </c:pt>
                <c:pt idx="35">
                  <c:v>204.15</c:v>
                </c:pt>
                <c:pt idx="36">
                  <c:v>204.53</c:v>
                </c:pt>
                <c:pt idx="37">
                  <c:v>204.9</c:v>
                </c:pt>
                <c:pt idx="38">
                  <c:v>205.28</c:v>
                </c:pt>
                <c:pt idx="39">
                  <c:v>205.65</c:v>
                </c:pt>
                <c:pt idx="40">
                  <c:v>206.03</c:v>
                </c:pt>
                <c:pt idx="41">
                  <c:v>206.41</c:v>
                </c:pt>
                <c:pt idx="42">
                  <c:v>206.78</c:v>
                </c:pt>
                <c:pt idx="43">
                  <c:v>207.16</c:v>
                </c:pt>
                <c:pt idx="44">
                  <c:v>207.54</c:v>
                </c:pt>
                <c:pt idx="45">
                  <c:v>207.91</c:v>
                </c:pt>
                <c:pt idx="46">
                  <c:v>208.29</c:v>
                </c:pt>
                <c:pt idx="47">
                  <c:v>208.67</c:v>
                </c:pt>
                <c:pt idx="48">
                  <c:v>209.04</c:v>
                </c:pt>
                <c:pt idx="49">
                  <c:v>209.42</c:v>
                </c:pt>
                <c:pt idx="50">
                  <c:v>209.79</c:v>
                </c:pt>
                <c:pt idx="51">
                  <c:v>210.17</c:v>
                </c:pt>
                <c:pt idx="52">
                  <c:v>210.55</c:v>
                </c:pt>
                <c:pt idx="53">
                  <c:v>210.92</c:v>
                </c:pt>
                <c:pt idx="54">
                  <c:v>211.3</c:v>
                </c:pt>
                <c:pt idx="55">
                  <c:v>211.67</c:v>
                </c:pt>
                <c:pt idx="56">
                  <c:v>212.05</c:v>
                </c:pt>
                <c:pt idx="57">
                  <c:v>212.43</c:v>
                </c:pt>
                <c:pt idx="58">
                  <c:v>212.8</c:v>
                </c:pt>
                <c:pt idx="59">
                  <c:v>213.18</c:v>
                </c:pt>
                <c:pt idx="60">
                  <c:v>213.55</c:v>
                </c:pt>
                <c:pt idx="61">
                  <c:v>213.93</c:v>
                </c:pt>
                <c:pt idx="62">
                  <c:v>214.31</c:v>
                </c:pt>
                <c:pt idx="63">
                  <c:v>214.68</c:v>
                </c:pt>
                <c:pt idx="64">
                  <c:v>215.06</c:v>
                </c:pt>
                <c:pt idx="65">
                  <c:v>215.43</c:v>
                </c:pt>
                <c:pt idx="66">
                  <c:v>215.81</c:v>
                </c:pt>
                <c:pt idx="67">
                  <c:v>216.18</c:v>
                </c:pt>
                <c:pt idx="68">
                  <c:v>216.56</c:v>
                </c:pt>
                <c:pt idx="69">
                  <c:v>216.94</c:v>
                </c:pt>
                <c:pt idx="70">
                  <c:v>217.31</c:v>
                </c:pt>
                <c:pt idx="71">
                  <c:v>217.69</c:v>
                </c:pt>
                <c:pt idx="72">
                  <c:v>218.06</c:v>
                </c:pt>
                <c:pt idx="73">
                  <c:v>218.44</c:v>
                </c:pt>
                <c:pt idx="74">
                  <c:v>218.81</c:v>
                </c:pt>
                <c:pt idx="75">
                  <c:v>219.19</c:v>
                </c:pt>
                <c:pt idx="76">
                  <c:v>219.56</c:v>
                </c:pt>
                <c:pt idx="77">
                  <c:v>219.94</c:v>
                </c:pt>
                <c:pt idx="78">
                  <c:v>220.32</c:v>
                </c:pt>
                <c:pt idx="79">
                  <c:v>220.69</c:v>
                </c:pt>
                <c:pt idx="80">
                  <c:v>221.07</c:v>
                </c:pt>
                <c:pt idx="81">
                  <c:v>221.44</c:v>
                </c:pt>
                <c:pt idx="82">
                  <c:v>221.82</c:v>
                </c:pt>
                <c:pt idx="83">
                  <c:v>222.19</c:v>
                </c:pt>
                <c:pt idx="84">
                  <c:v>222.57</c:v>
                </c:pt>
                <c:pt idx="85">
                  <c:v>222.94</c:v>
                </c:pt>
                <c:pt idx="86">
                  <c:v>223.32</c:v>
                </c:pt>
                <c:pt idx="87">
                  <c:v>223.69</c:v>
                </c:pt>
                <c:pt idx="88">
                  <c:v>224.07</c:v>
                </c:pt>
                <c:pt idx="89">
                  <c:v>224.44</c:v>
                </c:pt>
                <c:pt idx="90">
                  <c:v>224.82</c:v>
                </c:pt>
                <c:pt idx="91">
                  <c:v>225.19</c:v>
                </c:pt>
                <c:pt idx="92">
                  <c:v>225.57</c:v>
                </c:pt>
                <c:pt idx="93">
                  <c:v>225.94</c:v>
                </c:pt>
                <c:pt idx="94">
                  <c:v>226.32</c:v>
                </c:pt>
                <c:pt idx="95">
                  <c:v>226.69</c:v>
                </c:pt>
                <c:pt idx="96">
                  <c:v>227.07</c:v>
                </c:pt>
                <c:pt idx="97">
                  <c:v>227.44</c:v>
                </c:pt>
                <c:pt idx="98">
                  <c:v>227.82</c:v>
                </c:pt>
                <c:pt idx="99">
                  <c:v>228.19</c:v>
                </c:pt>
                <c:pt idx="100">
                  <c:v>228.57</c:v>
                </c:pt>
                <c:pt idx="101">
                  <c:v>228.94</c:v>
                </c:pt>
                <c:pt idx="102">
                  <c:v>229.32</c:v>
                </c:pt>
                <c:pt idx="103">
                  <c:v>229.69</c:v>
                </c:pt>
                <c:pt idx="104">
                  <c:v>230.07</c:v>
                </c:pt>
                <c:pt idx="105">
                  <c:v>230.44</c:v>
                </c:pt>
                <c:pt idx="106">
                  <c:v>230.82</c:v>
                </c:pt>
                <c:pt idx="107">
                  <c:v>231.19</c:v>
                </c:pt>
                <c:pt idx="108">
                  <c:v>231.57</c:v>
                </c:pt>
                <c:pt idx="109">
                  <c:v>231.94</c:v>
                </c:pt>
                <c:pt idx="110">
                  <c:v>232.32</c:v>
                </c:pt>
                <c:pt idx="111">
                  <c:v>232.69</c:v>
                </c:pt>
                <c:pt idx="112">
                  <c:v>233.07</c:v>
                </c:pt>
                <c:pt idx="113">
                  <c:v>233.44</c:v>
                </c:pt>
                <c:pt idx="114">
                  <c:v>233.81</c:v>
                </c:pt>
                <c:pt idx="115">
                  <c:v>234.19</c:v>
                </c:pt>
                <c:pt idx="116">
                  <c:v>234.56</c:v>
                </c:pt>
                <c:pt idx="117">
                  <c:v>234.94</c:v>
                </c:pt>
                <c:pt idx="118">
                  <c:v>235.31</c:v>
                </c:pt>
                <c:pt idx="119">
                  <c:v>235.69</c:v>
                </c:pt>
                <c:pt idx="120">
                  <c:v>236.06</c:v>
                </c:pt>
                <c:pt idx="121">
                  <c:v>236.44</c:v>
                </c:pt>
                <c:pt idx="122">
                  <c:v>236.81</c:v>
                </c:pt>
                <c:pt idx="123">
                  <c:v>237.18</c:v>
                </c:pt>
                <c:pt idx="124">
                  <c:v>237.56</c:v>
                </c:pt>
                <c:pt idx="125">
                  <c:v>237.93</c:v>
                </c:pt>
                <c:pt idx="126">
                  <c:v>238.31</c:v>
                </c:pt>
                <c:pt idx="127">
                  <c:v>238.68</c:v>
                </c:pt>
                <c:pt idx="128">
                  <c:v>239.06</c:v>
                </c:pt>
                <c:pt idx="129">
                  <c:v>239.43</c:v>
                </c:pt>
                <c:pt idx="130">
                  <c:v>239.8</c:v>
                </c:pt>
                <c:pt idx="131">
                  <c:v>240.18</c:v>
                </c:pt>
                <c:pt idx="132">
                  <c:v>240.55</c:v>
                </c:pt>
                <c:pt idx="133">
                  <c:v>240.93</c:v>
                </c:pt>
                <c:pt idx="134">
                  <c:v>241.3</c:v>
                </c:pt>
                <c:pt idx="135">
                  <c:v>241.67</c:v>
                </c:pt>
                <c:pt idx="136">
                  <c:v>242.05</c:v>
                </c:pt>
                <c:pt idx="137">
                  <c:v>242.42</c:v>
                </c:pt>
                <c:pt idx="138">
                  <c:v>242.8</c:v>
                </c:pt>
                <c:pt idx="139">
                  <c:v>243.17</c:v>
                </c:pt>
                <c:pt idx="140">
                  <c:v>243.54</c:v>
                </c:pt>
                <c:pt idx="141">
                  <c:v>243.92</c:v>
                </c:pt>
                <c:pt idx="142">
                  <c:v>244.29</c:v>
                </c:pt>
                <c:pt idx="143">
                  <c:v>244.66</c:v>
                </c:pt>
                <c:pt idx="144">
                  <c:v>245.04</c:v>
                </c:pt>
                <c:pt idx="145">
                  <c:v>245.41</c:v>
                </c:pt>
                <c:pt idx="146">
                  <c:v>245.79</c:v>
                </c:pt>
                <c:pt idx="147">
                  <c:v>246.16</c:v>
                </c:pt>
                <c:pt idx="148">
                  <c:v>246.53</c:v>
                </c:pt>
                <c:pt idx="149">
                  <c:v>246.91</c:v>
                </c:pt>
                <c:pt idx="150">
                  <c:v>247.28</c:v>
                </c:pt>
                <c:pt idx="151">
                  <c:v>247.65</c:v>
                </c:pt>
                <c:pt idx="152">
                  <c:v>248.03</c:v>
                </c:pt>
                <c:pt idx="153">
                  <c:v>248.4</c:v>
                </c:pt>
                <c:pt idx="154">
                  <c:v>248.77</c:v>
                </c:pt>
                <c:pt idx="155">
                  <c:v>249.15</c:v>
                </c:pt>
                <c:pt idx="156">
                  <c:v>249.52</c:v>
                </c:pt>
                <c:pt idx="157">
                  <c:v>249.9</c:v>
                </c:pt>
                <c:pt idx="158">
                  <c:v>250.27</c:v>
                </c:pt>
                <c:pt idx="159">
                  <c:v>250.64</c:v>
                </c:pt>
                <c:pt idx="160">
                  <c:v>251.02</c:v>
                </c:pt>
                <c:pt idx="161">
                  <c:v>251.39</c:v>
                </c:pt>
                <c:pt idx="162">
                  <c:v>251.76</c:v>
                </c:pt>
                <c:pt idx="163">
                  <c:v>252.14</c:v>
                </c:pt>
                <c:pt idx="164">
                  <c:v>252.51</c:v>
                </c:pt>
                <c:pt idx="165">
                  <c:v>252.88</c:v>
                </c:pt>
                <c:pt idx="166">
                  <c:v>253.26</c:v>
                </c:pt>
                <c:pt idx="167">
                  <c:v>253.63</c:v>
                </c:pt>
                <c:pt idx="168">
                  <c:v>254</c:v>
                </c:pt>
                <c:pt idx="169">
                  <c:v>254.37</c:v>
                </c:pt>
                <c:pt idx="170">
                  <c:v>254.75</c:v>
                </c:pt>
                <c:pt idx="171">
                  <c:v>255.12</c:v>
                </c:pt>
                <c:pt idx="172">
                  <c:v>255.49</c:v>
                </c:pt>
                <c:pt idx="173">
                  <c:v>255.87</c:v>
                </c:pt>
                <c:pt idx="174">
                  <c:v>256.24</c:v>
                </c:pt>
                <c:pt idx="175">
                  <c:v>256.61</c:v>
                </c:pt>
                <c:pt idx="176">
                  <c:v>256.99</c:v>
                </c:pt>
                <c:pt idx="177">
                  <c:v>257.36</c:v>
                </c:pt>
                <c:pt idx="178">
                  <c:v>257.73</c:v>
                </c:pt>
                <c:pt idx="179">
                  <c:v>258.10000000000002</c:v>
                </c:pt>
                <c:pt idx="180">
                  <c:v>258.48</c:v>
                </c:pt>
                <c:pt idx="181">
                  <c:v>258.85000000000002</c:v>
                </c:pt>
                <c:pt idx="182">
                  <c:v>259.22000000000003</c:v>
                </c:pt>
                <c:pt idx="183">
                  <c:v>259.60000000000002</c:v>
                </c:pt>
                <c:pt idx="184">
                  <c:v>259.97000000000003</c:v>
                </c:pt>
                <c:pt idx="185">
                  <c:v>260.33999999999997</c:v>
                </c:pt>
                <c:pt idx="186">
                  <c:v>260.70999999999998</c:v>
                </c:pt>
                <c:pt idx="187">
                  <c:v>261.08999999999997</c:v>
                </c:pt>
                <c:pt idx="188">
                  <c:v>261.45999999999998</c:v>
                </c:pt>
                <c:pt idx="189">
                  <c:v>261.83</c:v>
                </c:pt>
                <c:pt idx="190">
                  <c:v>262.2</c:v>
                </c:pt>
                <c:pt idx="191">
                  <c:v>262.58</c:v>
                </c:pt>
                <c:pt idx="192">
                  <c:v>262.95</c:v>
                </c:pt>
                <c:pt idx="193">
                  <c:v>263.32</c:v>
                </c:pt>
                <c:pt idx="194">
                  <c:v>263.69</c:v>
                </c:pt>
                <c:pt idx="195">
                  <c:v>264.07</c:v>
                </c:pt>
                <c:pt idx="196">
                  <c:v>264.44</c:v>
                </c:pt>
                <c:pt idx="197">
                  <c:v>264.81</c:v>
                </c:pt>
                <c:pt idx="198">
                  <c:v>265.18</c:v>
                </c:pt>
                <c:pt idx="199">
                  <c:v>265.56</c:v>
                </c:pt>
                <c:pt idx="200">
                  <c:v>265.93</c:v>
                </c:pt>
                <c:pt idx="201">
                  <c:v>266.3</c:v>
                </c:pt>
                <c:pt idx="202">
                  <c:v>266.67</c:v>
                </c:pt>
                <c:pt idx="203">
                  <c:v>267.04000000000002</c:v>
                </c:pt>
                <c:pt idx="204">
                  <c:v>267.42</c:v>
                </c:pt>
                <c:pt idx="205">
                  <c:v>267.79000000000002</c:v>
                </c:pt>
                <c:pt idx="206">
                  <c:v>268.16000000000003</c:v>
                </c:pt>
                <c:pt idx="207">
                  <c:v>268.52999999999997</c:v>
                </c:pt>
                <c:pt idx="208">
                  <c:v>268.91000000000003</c:v>
                </c:pt>
                <c:pt idx="209">
                  <c:v>269.27999999999997</c:v>
                </c:pt>
                <c:pt idx="210">
                  <c:v>269.64999999999998</c:v>
                </c:pt>
                <c:pt idx="211">
                  <c:v>270.02</c:v>
                </c:pt>
                <c:pt idx="212">
                  <c:v>270.39</c:v>
                </c:pt>
                <c:pt idx="213">
                  <c:v>270.77</c:v>
                </c:pt>
                <c:pt idx="214">
                  <c:v>271.14</c:v>
                </c:pt>
                <c:pt idx="215">
                  <c:v>271.51</c:v>
                </c:pt>
                <c:pt idx="216">
                  <c:v>271.88</c:v>
                </c:pt>
                <c:pt idx="217">
                  <c:v>272.25</c:v>
                </c:pt>
                <c:pt idx="218">
                  <c:v>272.62</c:v>
                </c:pt>
                <c:pt idx="219">
                  <c:v>273</c:v>
                </c:pt>
                <c:pt idx="220">
                  <c:v>273.37</c:v>
                </c:pt>
                <c:pt idx="221">
                  <c:v>273.74</c:v>
                </c:pt>
                <c:pt idx="222">
                  <c:v>274.11</c:v>
                </c:pt>
                <c:pt idx="223">
                  <c:v>274.48</c:v>
                </c:pt>
                <c:pt idx="224">
                  <c:v>274.86</c:v>
                </c:pt>
                <c:pt idx="225">
                  <c:v>275.23</c:v>
                </c:pt>
                <c:pt idx="226">
                  <c:v>275.60000000000002</c:v>
                </c:pt>
                <c:pt idx="227">
                  <c:v>275.97000000000003</c:v>
                </c:pt>
                <c:pt idx="228">
                  <c:v>276.33999999999997</c:v>
                </c:pt>
                <c:pt idx="229">
                  <c:v>276.70999999999998</c:v>
                </c:pt>
                <c:pt idx="230">
                  <c:v>277.08</c:v>
                </c:pt>
                <c:pt idx="231">
                  <c:v>277.45999999999998</c:v>
                </c:pt>
                <c:pt idx="232">
                  <c:v>277.83</c:v>
                </c:pt>
                <c:pt idx="233">
                  <c:v>278.2</c:v>
                </c:pt>
                <c:pt idx="234">
                  <c:v>278.57</c:v>
                </c:pt>
                <c:pt idx="235">
                  <c:v>278.94</c:v>
                </c:pt>
                <c:pt idx="236">
                  <c:v>279.31</c:v>
                </c:pt>
                <c:pt idx="237">
                  <c:v>279.68</c:v>
                </c:pt>
                <c:pt idx="238">
                  <c:v>280.06</c:v>
                </c:pt>
                <c:pt idx="239">
                  <c:v>280.43</c:v>
                </c:pt>
                <c:pt idx="240">
                  <c:v>280.8</c:v>
                </c:pt>
                <c:pt idx="241">
                  <c:v>281.17</c:v>
                </c:pt>
                <c:pt idx="242">
                  <c:v>281.54000000000002</c:v>
                </c:pt>
                <c:pt idx="243">
                  <c:v>281.91000000000003</c:v>
                </c:pt>
                <c:pt idx="244">
                  <c:v>282.27999999999997</c:v>
                </c:pt>
                <c:pt idx="245">
                  <c:v>282.64999999999998</c:v>
                </c:pt>
                <c:pt idx="246">
                  <c:v>283.02</c:v>
                </c:pt>
                <c:pt idx="247">
                  <c:v>283.39999999999998</c:v>
                </c:pt>
                <c:pt idx="248">
                  <c:v>283.77</c:v>
                </c:pt>
                <c:pt idx="249">
                  <c:v>284.14</c:v>
                </c:pt>
                <c:pt idx="250">
                  <c:v>284.51</c:v>
                </c:pt>
                <c:pt idx="251">
                  <c:v>284.88</c:v>
                </c:pt>
                <c:pt idx="252">
                  <c:v>285.25</c:v>
                </c:pt>
                <c:pt idx="253">
                  <c:v>285.62</c:v>
                </c:pt>
                <c:pt idx="254">
                  <c:v>285.99</c:v>
                </c:pt>
                <c:pt idx="255">
                  <c:v>286.36</c:v>
                </c:pt>
                <c:pt idx="256">
                  <c:v>286.73</c:v>
                </c:pt>
                <c:pt idx="257">
                  <c:v>287.10000000000002</c:v>
                </c:pt>
                <c:pt idx="258">
                  <c:v>287.47000000000003</c:v>
                </c:pt>
                <c:pt idx="259">
                  <c:v>287.85000000000002</c:v>
                </c:pt>
                <c:pt idx="260">
                  <c:v>288.22000000000003</c:v>
                </c:pt>
                <c:pt idx="261">
                  <c:v>288.58999999999997</c:v>
                </c:pt>
                <c:pt idx="262">
                  <c:v>288.95999999999998</c:v>
                </c:pt>
                <c:pt idx="263">
                  <c:v>289.33</c:v>
                </c:pt>
                <c:pt idx="264">
                  <c:v>289.7</c:v>
                </c:pt>
                <c:pt idx="265">
                  <c:v>290.07</c:v>
                </c:pt>
                <c:pt idx="266">
                  <c:v>290.44</c:v>
                </c:pt>
                <c:pt idx="267">
                  <c:v>290.81</c:v>
                </c:pt>
                <c:pt idx="268">
                  <c:v>291.18</c:v>
                </c:pt>
                <c:pt idx="269">
                  <c:v>291.55</c:v>
                </c:pt>
                <c:pt idx="270">
                  <c:v>291.92</c:v>
                </c:pt>
                <c:pt idx="271">
                  <c:v>292.29000000000002</c:v>
                </c:pt>
                <c:pt idx="272">
                  <c:v>292.66000000000003</c:v>
                </c:pt>
                <c:pt idx="273">
                  <c:v>293.02999999999997</c:v>
                </c:pt>
                <c:pt idx="274">
                  <c:v>293.39999999999998</c:v>
                </c:pt>
                <c:pt idx="275">
                  <c:v>293.77</c:v>
                </c:pt>
                <c:pt idx="276">
                  <c:v>294.14</c:v>
                </c:pt>
                <c:pt idx="277">
                  <c:v>294.51</c:v>
                </c:pt>
                <c:pt idx="278">
                  <c:v>294.88</c:v>
                </c:pt>
                <c:pt idx="279">
                  <c:v>295.25</c:v>
                </c:pt>
                <c:pt idx="280">
                  <c:v>295.62</c:v>
                </c:pt>
                <c:pt idx="281">
                  <c:v>295.99</c:v>
                </c:pt>
                <c:pt idx="282">
                  <c:v>296.36</c:v>
                </c:pt>
                <c:pt idx="283">
                  <c:v>296.73</c:v>
                </c:pt>
                <c:pt idx="284">
                  <c:v>297.10000000000002</c:v>
                </c:pt>
                <c:pt idx="285">
                  <c:v>297.47000000000003</c:v>
                </c:pt>
                <c:pt idx="286">
                  <c:v>297.83999999999997</c:v>
                </c:pt>
                <c:pt idx="287">
                  <c:v>298.20999999999998</c:v>
                </c:pt>
                <c:pt idx="288">
                  <c:v>298.58</c:v>
                </c:pt>
                <c:pt idx="289">
                  <c:v>298.95</c:v>
                </c:pt>
                <c:pt idx="290">
                  <c:v>299.32</c:v>
                </c:pt>
                <c:pt idx="291">
                  <c:v>299.69</c:v>
                </c:pt>
                <c:pt idx="292">
                  <c:v>300.06</c:v>
                </c:pt>
                <c:pt idx="293">
                  <c:v>300.43</c:v>
                </c:pt>
                <c:pt idx="294">
                  <c:v>300.8</c:v>
                </c:pt>
                <c:pt idx="295">
                  <c:v>301.17</c:v>
                </c:pt>
                <c:pt idx="296">
                  <c:v>301.54000000000002</c:v>
                </c:pt>
                <c:pt idx="297">
                  <c:v>301.91000000000003</c:v>
                </c:pt>
                <c:pt idx="298">
                  <c:v>302.27999999999997</c:v>
                </c:pt>
                <c:pt idx="299">
                  <c:v>302.64999999999998</c:v>
                </c:pt>
                <c:pt idx="300">
                  <c:v>303.02</c:v>
                </c:pt>
                <c:pt idx="301">
                  <c:v>303.39</c:v>
                </c:pt>
                <c:pt idx="302">
                  <c:v>303.76</c:v>
                </c:pt>
                <c:pt idx="303">
                  <c:v>304.13</c:v>
                </c:pt>
                <c:pt idx="304">
                  <c:v>304.5</c:v>
                </c:pt>
                <c:pt idx="305">
                  <c:v>304.87</c:v>
                </c:pt>
                <c:pt idx="306">
                  <c:v>305.24</c:v>
                </c:pt>
                <c:pt idx="307">
                  <c:v>305.61</c:v>
                </c:pt>
                <c:pt idx="308">
                  <c:v>305.98</c:v>
                </c:pt>
                <c:pt idx="309">
                  <c:v>306.33999999999997</c:v>
                </c:pt>
                <c:pt idx="310">
                  <c:v>306.70999999999998</c:v>
                </c:pt>
                <c:pt idx="311">
                  <c:v>307.08</c:v>
                </c:pt>
                <c:pt idx="312">
                  <c:v>307.45</c:v>
                </c:pt>
                <c:pt idx="313">
                  <c:v>307.82</c:v>
                </c:pt>
                <c:pt idx="314">
                  <c:v>308.19</c:v>
                </c:pt>
                <c:pt idx="315">
                  <c:v>308.56</c:v>
                </c:pt>
                <c:pt idx="316">
                  <c:v>308.93</c:v>
                </c:pt>
                <c:pt idx="317">
                  <c:v>309.3</c:v>
                </c:pt>
                <c:pt idx="318">
                  <c:v>309.67</c:v>
                </c:pt>
                <c:pt idx="319">
                  <c:v>310.04000000000002</c:v>
                </c:pt>
                <c:pt idx="320">
                  <c:v>310.41000000000003</c:v>
                </c:pt>
                <c:pt idx="321">
                  <c:v>310.77</c:v>
                </c:pt>
                <c:pt idx="322">
                  <c:v>311.14</c:v>
                </c:pt>
                <c:pt idx="323">
                  <c:v>311.51</c:v>
                </c:pt>
                <c:pt idx="324">
                  <c:v>311.88</c:v>
                </c:pt>
                <c:pt idx="325">
                  <c:v>312.25</c:v>
                </c:pt>
                <c:pt idx="326">
                  <c:v>312.62</c:v>
                </c:pt>
                <c:pt idx="327">
                  <c:v>312.99</c:v>
                </c:pt>
                <c:pt idx="328">
                  <c:v>313.36</c:v>
                </c:pt>
                <c:pt idx="329">
                  <c:v>313.72000000000003</c:v>
                </c:pt>
                <c:pt idx="330">
                  <c:v>314.08999999999997</c:v>
                </c:pt>
                <c:pt idx="331">
                  <c:v>314.45999999999998</c:v>
                </c:pt>
                <c:pt idx="332">
                  <c:v>314.83</c:v>
                </c:pt>
                <c:pt idx="333">
                  <c:v>315.2</c:v>
                </c:pt>
                <c:pt idx="334">
                  <c:v>315.57</c:v>
                </c:pt>
                <c:pt idx="335">
                  <c:v>315.94</c:v>
                </c:pt>
                <c:pt idx="336">
                  <c:v>316.3</c:v>
                </c:pt>
                <c:pt idx="337">
                  <c:v>316.67</c:v>
                </c:pt>
                <c:pt idx="338">
                  <c:v>317.04000000000002</c:v>
                </c:pt>
                <c:pt idx="339">
                  <c:v>317.41000000000003</c:v>
                </c:pt>
                <c:pt idx="340">
                  <c:v>317.77999999999997</c:v>
                </c:pt>
                <c:pt idx="341">
                  <c:v>318.14999999999998</c:v>
                </c:pt>
                <c:pt idx="342">
                  <c:v>318.52</c:v>
                </c:pt>
                <c:pt idx="343">
                  <c:v>318.88</c:v>
                </c:pt>
                <c:pt idx="344">
                  <c:v>319.25</c:v>
                </c:pt>
                <c:pt idx="345">
                  <c:v>319.62</c:v>
                </c:pt>
                <c:pt idx="346">
                  <c:v>319.99</c:v>
                </c:pt>
                <c:pt idx="347">
                  <c:v>320.36</c:v>
                </c:pt>
                <c:pt idx="348">
                  <c:v>320.72000000000003</c:v>
                </c:pt>
                <c:pt idx="349">
                  <c:v>321.08999999999997</c:v>
                </c:pt>
                <c:pt idx="350">
                  <c:v>321.45999999999998</c:v>
                </c:pt>
                <c:pt idx="351">
                  <c:v>321.83</c:v>
                </c:pt>
                <c:pt idx="352">
                  <c:v>322.2</c:v>
                </c:pt>
                <c:pt idx="353">
                  <c:v>322.57</c:v>
                </c:pt>
                <c:pt idx="354">
                  <c:v>322.93</c:v>
                </c:pt>
                <c:pt idx="355">
                  <c:v>323.3</c:v>
                </c:pt>
                <c:pt idx="356">
                  <c:v>323.67</c:v>
                </c:pt>
                <c:pt idx="357">
                  <c:v>324.04000000000002</c:v>
                </c:pt>
                <c:pt idx="358">
                  <c:v>324.39999999999998</c:v>
                </c:pt>
                <c:pt idx="359">
                  <c:v>324.77</c:v>
                </c:pt>
                <c:pt idx="360">
                  <c:v>325.14</c:v>
                </c:pt>
                <c:pt idx="361">
                  <c:v>325.51</c:v>
                </c:pt>
                <c:pt idx="362">
                  <c:v>325.88</c:v>
                </c:pt>
                <c:pt idx="363">
                  <c:v>326.24</c:v>
                </c:pt>
                <c:pt idx="364">
                  <c:v>326.61</c:v>
                </c:pt>
                <c:pt idx="365">
                  <c:v>326.98</c:v>
                </c:pt>
                <c:pt idx="366">
                  <c:v>327.35000000000002</c:v>
                </c:pt>
                <c:pt idx="367">
                  <c:v>327.71</c:v>
                </c:pt>
                <c:pt idx="368">
                  <c:v>328.08</c:v>
                </c:pt>
                <c:pt idx="369">
                  <c:v>328.45</c:v>
                </c:pt>
                <c:pt idx="370">
                  <c:v>328.82</c:v>
                </c:pt>
                <c:pt idx="371">
                  <c:v>329.18</c:v>
                </c:pt>
                <c:pt idx="372">
                  <c:v>329.55</c:v>
                </c:pt>
                <c:pt idx="373">
                  <c:v>329.92</c:v>
                </c:pt>
                <c:pt idx="374">
                  <c:v>330.29</c:v>
                </c:pt>
                <c:pt idx="375">
                  <c:v>330.65</c:v>
                </c:pt>
                <c:pt idx="376">
                  <c:v>331.02</c:v>
                </c:pt>
                <c:pt idx="377">
                  <c:v>331.39</c:v>
                </c:pt>
                <c:pt idx="378">
                  <c:v>331.76</c:v>
                </c:pt>
                <c:pt idx="379">
                  <c:v>332.12</c:v>
                </c:pt>
                <c:pt idx="380">
                  <c:v>332.49</c:v>
                </c:pt>
                <c:pt idx="381">
                  <c:v>332.86</c:v>
                </c:pt>
                <c:pt idx="382">
                  <c:v>333.23</c:v>
                </c:pt>
                <c:pt idx="383">
                  <c:v>333.59</c:v>
                </c:pt>
                <c:pt idx="384">
                  <c:v>333.96</c:v>
                </c:pt>
                <c:pt idx="385">
                  <c:v>334.33</c:v>
                </c:pt>
                <c:pt idx="386">
                  <c:v>334.69</c:v>
                </c:pt>
                <c:pt idx="387">
                  <c:v>335.06</c:v>
                </c:pt>
                <c:pt idx="388">
                  <c:v>335.43</c:v>
                </c:pt>
                <c:pt idx="389">
                  <c:v>335.79</c:v>
                </c:pt>
                <c:pt idx="390">
                  <c:v>336.16</c:v>
                </c:pt>
                <c:pt idx="391">
                  <c:v>336.53</c:v>
                </c:pt>
                <c:pt idx="392">
                  <c:v>336.9</c:v>
                </c:pt>
                <c:pt idx="393">
                  <c:v>337.26</c:v>
                </c:pt>
                <c:pt idx="394">
                  <c:v>337.63</c:v>
                </c:pt>
                <c:pt idx="395">
                  <c:v>338</c:v>
                </c:pt>
                <c:pt idx="396">
                  <c:v>338.36</c:v>
                </c:pt>
                <c:pt idx="397">
                  <c:v>338.73</c:v>
                </c:pt>
                <c:pt idx="398">
                  <c:v>339.1</c:v>
                </c:pt>
                <c:pt idx="399">
                  <c:v>339.46</c:v>
                </c:pt>
                <c:pt idx="400">
                  <c:v>339.83</c:v>
                </c:pt>
                <c:pt idx="401">
                  <c:v>340.2</c:v>
                </c:pt>
                <c:pt idx="402">
                  <c:v>340.56</c:v>
                </c:pt>
                <c:pt idx="403">
                  <c:v>340.93</c:v>
                </c:pt>
                <c:pt idx="404">
                  <c:v>341.3</c:v>
                </c:pt>
                <c:pt idx="405">
                  <c:v>341.66</c:v>
                </c:pt>
                <c:pt idx="406">
                  <c:v>342.03</c:v>
                </c:pt>
                <c:pt idx="407">
                  <c:v>342.4</c:v>
                </c:pt>
                <c:pt idx="408">
                  <c:v>342.76</c:v>
                </c:pt>
                <c:pt idx="409">
                  <c:v>343.13</c:v>
                </c:pt>
                <c:pt idx="410">
                  <c:v>343.49</c:v>
                </c:pt>
                <c:pt idx="411">
                  <c:v>343.86</c:v>
                </c:pt>
                <c:pt idx="412">
                  <c:v>344.23</c:v>
                </c:pt>
                <c:pt idx="413">
                  <c:v>344.59</c:v>
                </c:pt>
                <c:pt idx="414">
                  <c:v>344.96</c:v>
                </c:pt>
                <c:pt idx="415">
                  <c:v>345.33</c:v>
                </c:pt>
                <c:pt idx="416">
                  <c:v>345.69</c:v>
                </c:pt>
                <c:pt idx="417">
                  <c:v>346.06</c:v>
                </c:pt>
                <c:pt idx="418">
                  <c:v>346.42</c:v>
                </c:pt>
                <c:pt idx="419">
                  <c:v>346.79</c:v>
                </c:pt>
                <c:pt idx="420">
                  <c:v>347.16</c:v>
                </c:pt>
                <c:pt idx="421">
                  <c:v>347.52</c:v>
                </c:pt>
                <c:pt idx="422">
                  <c:v>347.89</c:v>
                </c:pt>
                <c:pt idx="423">
                  <c:v>348.25</c:v>
                </c:pt>
                <c:pt idx="424">
                  <c:v>348.62</c:v>
                </c:pt>
                <c:pt idx="425">
                  <c:v>348.99</c:v>
                </c:pt>
                <c:pt idx="426">
                  <c:v>349.35</c:v>
                </c:pt>
                <c:pt idx="427">
                  <c:v>349.72</c:v>
                </c:pt>
                <c:pt idx="428">
                  <c:v>350.08</c:v>
                </c:pt>
                <c:pt idx="429">
                  <c:v>350.45</c:v>
                </c:pt>
                <c:pt idx="430">
                  <c:v>350.81</c:v>
                </c:pt>
                <c:pt idx="431">
                  <c:v>351.18</c:v>
                </c:pt>
                <c:pt idx="432">
                  <c:v>351.55</c:v>
                </c:pt>
                <c:pt idx="433">
                  <c:v>351.91</c:v>
                </c:pt>
                <c:pt idx="434">
                  <c:v>352.28</c:v>
                </c:pt>
                <c:pt idx="435">
                  <c:v>352.64</c:v>
                </c:pt>
                <c:pt idx="436">
                  <c:v>353.01</c:v>
                </c:pt>
                <c:pt idx="437">
                  <c:v>353.37</c:v>
                </c:pt>
                <c:pt idx="438">
                  <c:v>353.74</c:v>
                </c:pt>
                <c:pt idx="439">
                  <c:v>354.11</c:v>
                </c:pt>
                <c:pt idx="440">
                  <c:v>354.47</c:v>
                </c:pt>
                <c:pt idx="441">
                  <c:v>354.84</c:v>
                </c:pt>
                <c:pt idx="442">
                  <c:v>355.2</c:v>
                </c:pt>
                <c:pt idx="443">
                  <c:v>355.57</c:v>
                </c:pt>
                <c:pt idx="444">
                  <c:v>355.93</c:v>
                </c:pt>
                <c:pt idx="445">
                  <c:v>356.3</c:v>
                </c:pt>
                <c:pt idx="446">
                  <c:v>356.66</c:v>
                </c:pt>
                <c:pt idx="447">
                  <c:v>357.03</c:v>
                </c:pt>
                <c:pt idx="448">
                  <c:v>357.39</c:v>
                </c:pt>
                <c:pt idx="449">
                  <c:v>357.76</c:v>
                </c:pt>
                <c:pt idx="450">
                  <c:v>358.12</c:v>
                </c:pt>
                <c:pt idx="451">
                  <c:v>358.49</c:v>
                </c:pt>
                <c:pt idx="452">
                  <c:v>358.85</c:v>
                </c:pt>
                <c:pt idx="453">
                  <c:v>359.22</c:v>
                </c:pt>
                <c:pt idx="454">
                  <c:v>359.58</c:v>
                </c:pt>
                <c:pt idx="455">
                  <c:v>359.95</c:v>
                </c:pt>
                <c:pt idx="456">
                  <c:v>360.31</c:v>
                </c:pt>
                <c:pt idx="457">
                  <c:v>360.68</c:v>
                </c:pt>
                <c:pt idx="458">
                  <c:v>361.04</c:v>
                </c:pt>
                <c:pt idx="459">
                  <c:v>361.41</c:v>
                </c:pt>
                <c:pt idx="460">
                  <c:v>361.77</c:v>
                </c:pt>
                <c:pt idx="461">
                  <c:v>362.14</c:v>
                </c:pt>
                <c:pt idx="462">
                  <c:v>362.5</c:v>
                </c:pt>
                <c:pt idx="463">
                  <c:v>362.87</c:v>
                </c:pt>
                <c:pt idx="464">
                  <c:v>363.23</c:v>
                </c:pt>
                <c:pt idx="465">
                  <c:v>363.6</c:v>
                </c:pt>
                <c:pt idx="466">
                  <c:v>363.96</c:v>
                </c:pt>
                <c:pt idx="467">
                  <c:v>364.33</c:v>
                </c:pt>
                <c:pt idx="468">
                  <c:v>364.69</c:v>
                </c:pt>
                <c:pt idx="469">
                  <c:v>365.06</c:v>
                </c:pt>
                <c:pt idx="470">
                  <c:v>365.42</c:v>
                </c:pt>
                <c:pt idx="471">
                  <c:v>365.78</c:v>
                </c:pt>
                <c:pt idx="472">
                  <c:v>366.15</c:v>
                </c:pt>
                <c:pt idx="473">
                  <c:v>366.51</c:v>
                </c:pt>
                <c:pt idx="474">
                  <c:v>366.88</c:v>
                </c:pt>
                <c:pt idx="475">
                  <c:v>367.24</c:v>
                </c:pt>
                <c:pt idx="476">
                  <c:v>367.61</c:v>
                </c:pt>
                <c:pt idx="477">
                  <c:v>367.97</c:v>
                </c:pt>
                <c:pt idx="478">
                  <c:v>368.33</c:v>
                </c:pt>
                <c:pt idx="479">
                  <c:v>368.7</c:v>
                </c:pt>
                <c:pt idx="480">
                  <c:v>369.06</c:v>
                </c:pt>
                <c:pt idx="481">
                  <c:v>369.43</c:v>
                </c:pt>
                <c:pt idx="482">
                  <c:v>369.79</c:v>
                </c:pt>
                <c:pt idx="483">
                  <c:v>370.16</c:v>
                </c:pt>
                <c:pt idx="484">
                  <c:v>370.52</c:v>
                </c:pt>
                <c:pt idx="485">
                  <c:v>370.88</c:v>
                </c:pt>
                <c:pt idx="486">
                  <c:v>371.25</c:v>
                </c:pt>
                <c:pt idx="487">
                  <c:v>371.61</c:v>
                </c:pt>
                <c:pt idx="488">
                  <c:v>371.98</c:v>
                </c:pt>
                <c:pt idx="489">
                  <c:v>372.34</c:v>
                </c:pt>
                <c:pt idx="490">
                  <c:v>372.7</c:v>
                </c:pt>
                <c:pt idx="491">
                  <c:v>373.07</c:v>
                </c:pt>
                <c:pt idx="492">
                  <c:v>373.43</c:v>
                </c:pt>
                <c:pt idx="493">
                  <c:v>373.79</c:v>
                </c:pt>
                <c:pt idx="494">
                  <c:v>374.16</c:v>
                </c:pt>
                <c:pt idx="495">
                  <c:v>374.52</c:v>
                </c:pt>
                <c:pt idx="496">
                  <c:v>374.89</c:v>
                </c:pt>
                <c:pt idx="497">
                  <c:v>375.25</c:v>
                </c:pt>
                <c:pt idx="498">
                  <c:v>375.61</c:v>
                </c:pt>
                <c:pt idx="499">
                  <c:v>375.98</c:v>
                </c:pt>
                <c:pt idx="500">
                  <c:v>376.34</c:v>
                </c:pt>
                <c:pt idx="501">
                  <c:v>376.7</c:v>
                </c:pt>
                <c:pt idx="502">
                  <c:v>377.07</c:v>
                </c:pt>
                <c:pt idx="503">
                  <c:v>377.43</c:v>
                </c:pt>
                <c:pt idx="504">
                  <c:v>377.79</c:v>
                </c:pt>
                <c:pt idx="505">
                  <c:v>378.16</c:v>
                </c:pt>
                <c:pt idx="506">
                  <c:v>378.52</c:v>
                </c:pt>
                <c:pt idx="507">
                  <c:v>378.88</c:v>
                </c:pt>
                <c:pt idx="508">
                  <c:v>379.25</c:v>
                </c:pt>
                <c:pt idx="509">
                  <c:v>379.61</c:v>
                </c:pt>
                <c:pt idx="510">
                  <c:v>379.97</c:v>
                </c:pt>
                <c:pt idx="511">
                  <c:v>380.34</c:v>
                </c:pt>
                <c:pt idx="512">
                  <c:v>380.7</c:v>
                </c:pt>
                <c:pt idx="513">
                  <c:v>381.06</c:v>
                </c:pt>
                <c:pt idx="514">
                  <c:v>381.43</c:v>
                </c:pt>
                <c:pt idx="515">
                  <c:v>381.79</c:v>
                </c:pt>
                <c:pt idx="516">
                  <c:v>382.15</c:v>
                </c:pt>
                <c:pt idx="517">
                  <c:v>382.52</c:v>
                </c:pt>
                <c:pt idx="518">
                  <c:v>382.88</c:v>
                </c:pt>
                <c:pt idx="519">
                  <c:v>383.24</c:v>
                </c:pt>
                <c:pt idx="520">
                  <c:v>383.61</c:v>
                </c:pt>
                <c:pt idx="521">
                  <c:v>383.97</c:v>
                </c:pt>
                <c:pt idx="522">
                  <c:v>384.33</c:v>
                </c:pt>
                <c:pt idx="523">
                  <c:v>384.69</c:v>
                </c:pt>
                <c:pt idx="524">
                  <c:v>385.06</c:v>
                </c:pt>
                <c:pt idx="525">
                  <c:v>385.42</c:v>
                </c:pt>
                <c:pt idx="526">
                  <c:v>385.78</c:v>
                </c:pt>
                <c:pt idx="527">
                  <c:v>386.15</c:v>
                </c:pt>
                <c:pt idx="528">
                  <c:v>386.51</c:v>
                </c:pt>
                <c:pt idx="529">
                  <c:v>386.87</c:v>
                </c:pt>
                <c:pt idx="530">
                  <c:v>387.23</c:v>
                </c:pt>
                <c:pt idx="531">
                  <c:v>387.6</c:v>
                </c:pt>
                <c:pt idx="532">
                  <c:v>387.96</c:v>
                </c:pt>
                <c:pt idx="533">
                  <c:v>388.32</c:v>
                </c:pt>
                <c:pt idx="534">
                  <c:v>388.68</c:v>
                </c:pt>
                <c:pt idx="535">
                  <c:v>389.05</c:v>
                </c:pt>
                <c:pt idx="536">
                  <c:v>389.41</c:v>
                </c:pt>
                <c:pt idx="537">
                  <c:v>389.77</c:v>
                </c:pt>
                <c:pt idx="538">
                  <c:v>390.13</c:v>
                </c:pt>
                <c:pt idx="539">
                  <c:v>390.5</c:v>
                </c:pt>
                <c:pt idx="540">
                  <c:v>390.86</c:v>
                </c:pt>
                <c:pt idx="541">
                  <c:v>391.22</c:v>
                </c:pt>
                <c:pt idx="542">
                  <c:v>391.58</c:v>
                </c:pt>
                <c:pt idx="543">
                  <c:v>391.95</c:v>
                </c:pt>
                <c:pt idx="544">
                  <c:v>392.31</c:v>
                </c:pt>
                <c:pt idx="545">
                  <c:v>392.67</c:v>
                </c:pt>
                <c:pt idx="546">
                  <c:v>393.03</c:v>
                </c:pt>
                <c:pt idx="547">
                  <c:v>393.39</c:v>
                </c:pt>
                <c:pt idx="548">
                  <c:v>393.76</c:v>
                </c:pt>
                <c:pt idx="549">
                  <c:v>394.12</c:v>
                </c:pt>
                <c:pt idx="550">
                  <c:v>394.48</c:v>
                </c:pt>
                <c:pt idx="551">
                  <c:v>394.84</c:v>
                </c:pt>
                <c:pt idx="552">
                  <c:v>395.2</c:v>
                </c:pt>
                <c:pt idx="553">
                  <c:v>395.57</c:v>
                </c:pt>
                <c:pt idx="554">
                  <c:v>395.93</c:v>
                </c:pt>
                <c:pt idx="555">
                  <c:v>396.29</c:v>
                </c:pt>
                <c:pt idx="556">
                  <c:v>396.65</c:v>
                </c:pt>
                <c:pt idx="557">
                  <c:v>397.01</c:v>
                </c:pt>
                <c:pt idx="558">
                  <c:v>397.37</c:v>
                </c:pt>
                <c:pt idx="559">
                  <c:v>397.74</c:v>
                </c:pt>
                <c:pt idx="560">
                  <c:v>398.1</c:v>
                </c:pt>
                <c:pt idx="561">
                  <c:v>398.46</c:v>
                </c:pt>
                <c:pt idx="562">
                  <c:v>398.82</c:v>
                </c:pt>
                <c:pt idx="563">
                  <c:v>399.18</c:v>
                </c:pt>
                <c:pt idx="564">
                  <c:v>399.54</c:v>
                </c:pt>
                <c:pt idx="565">
                  <c:v>399.91</c:v>
                </c:pt>
                <c:pt idx="566">
                  <c:v>400.27</c:v>
                </c:pt>
                <c:pt idx="567">
                  <c:v>400.63</c:v>
                </c:pt>
                <c:pt idx="568">
                  <c:v>400.99</c:v>
                </c:pt>
                <c:pt idx="569">
                  <c:v>401.35</c:v>
                </c:pt>
                <c:pt idx="570">
                  <c:v>401.71</c:v>
                </c:pt>
                <c:pt idx="571">
                  <c:v>402.07</c:v>
                </c:pt>
                <c:pt idx="572">
                  <c:v>402.44</c:v>
                </c:pt>
                <c:pt idx="573">
                  <c:v>402.8</c:v>
                </c:pt>
                <c:pt idx="574">
                  <c:v>403.16</c:v>
                </c:pt>
                <c:pt idx="575">
                  <c:v>403.52</c:v>
                </c:pt>
                <c:pt idx="576">
                  <c:v>403.88</c:v>
                </c:pt>
                <c:pt idx="577">
                  <c:v>404.24</c:v>
                </c:pt>
                <c:pt idx="578">
                  <c:v>404.6</c:v>
                </c:pt>
                <c:pt idx="579">
                  <c:v>404.96</c:v>
                </c:pt>
                <c:pt idx="580">
                  <c:v>405.32</c:v>
                </c:pt>
                <c:pt idx="581">
                  <c:v>405.69</c:v>
                </c:pt>
                <c:pt idx="582">
                  <c:v>406.05</c:v>
                </c:pt>
                <c:pt idx="583">
                  <c:v>406.41</c:v>
                </c:pt>
                <c:pt idx="584">
                  <c:v>406.77</c:v>
                </c:pt>
                <c:pt idx="585">
                  <c:v>407.13</c:v>
                </c:pt>
                <c:pt idx="586">
                  <c:v>407.49</c:v>
                </c:pt>
                <c:pt idx="587">
                  <c:v>407.85</c:v>
                </c:pt>
                <c:pt idx="588">
                  <c:v>408.21</c:v>
                </c:pt>
                <c:pt idx="589">
                  <c:v>408.57</c:v>
                </c:pt>
                <c:pt idx="590">
                  <c:v>408.93</c:v>
                </c:pt>
                <c:pt idx="591">
                  <c:v>409.29</c:v>
                </c:pt>
                <c:pt idx="592">
                  <c:v>409.65</c:v>
                </c:pt>
                <c:pt idx="593">
                  <c:v>410.02</c:v>
                </c:pt>
                <c:pt idx="594">
                  <c:v>410.38</c:v>
                </c:pt>
                <c:pt idx="595">
                  <c:v>410.74</c:v>
                </c:pt>
                <c:pt idx="596">
                  <c:v>411.1</c:v>
                </c:pt>
                <c:pt idx="597">
                  <c:v>411.46</c:v>
                </c:pt>
                <c:pt idx="598">
                  <c:v>411.82</c:v>
                </c:pt>
                <c:pt idx="599">
                  <c:v>412.18</c:v>
                </c:pt>
                <c:pt idx="600">
                  <c:v>412.54</c:v>
                </c:pt>
                <c:pt idx="601">
                  <c:v>412.9</c:v>
                </c:pt>
                <c:pt idx="602">
                  <c:v>413.26</c:v>
                </c:pt>
                <c:pt idx="603">
                  <c:v>413.62</c:v>
                </c:pt>
                <c:pt idx="604">
                  <c:v>413.98</c:v>
                </c:pt>
                <c:pt idx="605">
                  <c:v>414.34</c:v>
                </c:pt>
                <c:pt idx="606">
                  <c:v>414.7</c:v>
                </c:pt>
                <c:pt idx="607">
                  <c:v>415.06</c:v>
                </c:pt>
                <c:pt idx="608">
                  <c:v>415.42</c:v>
                </c:pt>
                <c:pt idx="609">
                  <c:v>415.78</c:v>
                </c:pt>
                <c:pt idx="610">
                  <c:v>416.14</c:v>
                </c:pt>
                <c:pt idx="611">
                  <c:v>416.5</c:v>
                </c:pt>
                <c:pt idx="612">
                  <c:v>416.86</c:v>
                </c:pt>
                <c:pt idx="613">
                  <c:v>417.22</c:v>
                </c:pt>
                <c:pt idx="614">
                  <c:v>417.58</c:v>
                </c:pt>
                <c:pt idx="615">
                  <c:v>417.94</c:v>
                </c:pt>
                <c:pt idx="616">
                  <c:v>418.3</c:v>
                </c:pt>
                <c:pt idx="617">
                  <c:v>418.66</c:v>
                </c:pt>
                <c:pt idx="618">
                  <c:v>419.02</c:v>
                </c:pt>
                <c:pt idx="619">
                  <c:v>419.38</c:v>
                </c:pt>
                <c:pt idx="620">
                  <c:v>419.74</c:v>
                </c:pt>
                <c:pt idx="621">
                  <c:v>420.1</c:v>
                </c:pt>
                <c:pt idx="622">
                  <c:v>420.46</c:v>
                </c:pt>
                <c:pt idx="623">
                  <c:v>420.82</c:v>
                </c:pt>
                <c:pt idx="624">
                  <c:v>421.18</c:v>
                </c:pt>
                <c:pt idx="625">
                  <c:v>421.54</c:v>
                </c:pt>
                <c:pt idx="626">
                  <c:v>421.9</c:v>
                </c:pt>
                <c:pt idx="627">
                  <c:v>422.26</c:v>
                </c:pt>
                <c:pt idx="628">
                  <c:v>422.62</c:v>
                </c:pt>
                <c:pt idx="629">
                  <c:v>422.98</c:v>
                </c:pt>
                <c:pt idx="630">
                  <c:v>423.33</c:v>
                </c:pt>
                <c:pt idx="631">
                  <c:v>423.69</c:v>
                </c:pt>
                <c:pt idx="632">
                  <c:v>424.05</c:v>
                </c:pt>
                <c:pt idx="633">
                  <c:v>424.41</c:v>
                </c:pt>
                <c:pt idx="634">
                  <c:v>424.77</c:v>
                </c:pt>
                <c:pt idx="635">
                  <c:v>425.13</c:v>
                </c:pt>
                <c:pt idx="636">
                  <c:v>425.49</c:v>
                </c:pt>
                <c:pt idx="637">
                  <c:v>425.85</c:v>
                </c:pt>
                <c:pt idx="638">
                  <c:v>426.21</c:v>
                </c:pt>
                <c:pt idx="639">
                  <c:v>426.57</c:v>
                </c:pt>
                <c:pt idx="640">
                  <c:v>426.93</c:v>
                </c:pt>
                <c:pt idx="641">
                  <c:v>427.29</c:v>
                </c:pt>
                <c:pt idx="642">
                  <c:v>427.64</c:v>
                </c:pt>
                <c:pt idx="643">
                  <c:v>428</c:v>
                </c:pt>
                <c:pt idx="644">
                  <c:v>428.36</c:v>
                </c:pt>
                <c:pt idx="645">
                  <c:v>428.72</c:v>
                </c:pt>
                <c:pt idx="646">
                  <c:v>429.08</c:v>
                </c:pt>
                <c:pt idx="647">
                  <c:v>429.44</c:v>
                </c:pt>
                <c:pt idx="648">
                  <c:v>429.8</c:v>
                </c:pt>
                <c:pt idx="649">
                  <c:v>430.16</c:v>
                </c:pt>
                <c:pt idx="650">
                  <c:v>430.52</c:v>
                </c:pt>
                <c:pt idx="651">
                  <c:v>430.87</c:v>
                </c:pt>
                <c:pt idx="652">
                  <c:v>431.23</c:v>
                </c:pt>
                <c:pt idx="653">
                  <c:v>431.59</c:v>
                </c:pt>
                <c:pt idx="654">
                  <c:v>431.95</c:v>
                </c:pt>
                <c:pt idx="655">
                  <c:v>432.31</c:v>
                </c:pt>
                <c:pt idx="656">
                  <c:v>432.67</c:v>
                </c:pt>
                <c:pt idx="657">
                  <c:v>433.03</c:v>
                </c:pt>
                <c:pt idx="658">
                  <c:v>433.38</c:v>
                </c:pt>
                <c:pt idx="659">
                  <c:v>433.74</c:v>
                </c:pt>
                <c:pt idx="660">
                  <c:v>434.1</c:v>
                </c:pt>
                <c:pt idx="661">
                  <c:v>434.46</c:v>
                </c:pt>
                <c:pt idx="662">
                  <c:v>434.82</c:v>
                </c:pt>
                <c:pt idx="663">
                  <c:v>435.18</c:v>
                </c:pt>
                <c:pt idx="664">
                  <c:v>435.53</c:v>
                </c:pt>
                <c:pt idx="665">
                  <c:v>435.89</c:v>
                </c:pt>
                <c:pt idx="666">
                  <c:v>436.25</c:v>
                </c:pt>
                <c:pt idx="667">
                  <c:v>436.61</c:v>
                </c:pt>
                <c:pt idx="668">
                  <c:v>436.97</c:v>
                </c:pt>
                <c:pt idx="669">
                  <c:v>437.32</c:v>
                </c:pt>
                <c:pt idx="670">
                  <c:v>437.68</c:v>
                </c:pt>
                <c:pt idx="671">
                  <c:v>438.04</c:v>
                </c:pt>
                <c:pt idx="672">
                  <c:v>438.4</c:v>
                </c:pt>
                <c:pt idx="673">
                  <c:v>438.76</c:v>
                </c:pt>
                <c:pt idx="674">
                  <c:v>439.11</c:v>
                </c:pt>
                <c:pt idx="675">
                  <c:v>439.47</c:v>
                </c:pt>
                <c:pt idx="676">
                  <c:v>439.83</c:v>
                </c:pt>
                <c:pt idx="677">
                  <c:v>440.19</c:v>
                </c:pt>
                <c:pt idx="678">
                  <c:v>440.55</c:v>
                </c:pt>
                <c:pt idx="679">
                  <c:v>440.9</c:v>
                </c:pt>
                <c:pt idx="680">
                  <c:v>441.26</c:v>
                </c:pt>
                <c:pt idx="681">
                  <c:v>441.62</c:v>
                </c:pt>
                <c:pt idx="682">
                  <c:v>441.98</c:v>
                </c:pt>
                <c:pt idx="683">
                  <c:v>442.33</c:v>
                </c:pt>
                <c:pt idx="684">
                  <c:v>442.69</c:v>
                </c:pt>
                <c:pt idx="685">
                  <c:v>443.05</c:v>
                </c:pt>
                <c:pt idx="686">
                  <c:v>443.41</c:v>
                </c:pt>
                <c:pt idx="687">
                  <c:v>443.76</c:v>
                </c:pt>
                <c:pt idx="688">
                  <c:v>444.12</c:v>
                </c:pt>
                <c:pt idx="689">
                  <c:v>444.48</c:v>
                </c:pt>
                <c:pt idx="690">
                  <c:v>444.84</c:v>
                </c:pt>
                <c:pt idx="691">
                  <c:v>445.19</c:v>
                </c:pt>
                <c:pt idx="692">
                  <c:v>445.55</c:v>
                </c:pt>
                <c:pt idx="693">
                  <c:v>445.91</c:v>
                </c:pt>
                <c:pt idx="694">
                  <c:v>446.27</c:v>
                </c:pt>
                <c:pt idx="695">
                  <c:v>446.62</c:v>
                </c:pt>
                <c:pt idx="696">
                  <c:v>446.98</c:v>
                </c:pt>
                <c:pt idx="697">
                  <c:v>447.34</c:v>
                </c:pt>
                <c:pt idx="698">
                  <c:v>447.69</c:v>
                </c:pt>
                <c:pt idx="699">
                  <c:v>448.05</c:v>
                </c:pt>
                <c:pt idx="700">
                  <c:v>448.41</c:v>
                </c:pt>
                <c:pt idx="701">
                  <c:v>448.76</c:v>
                </c:pt>
                <c:pt idx="702">
                  <c:v>449.12</c:v>
                </c:pt>
                <c:pt idx="703">
                  <c:v>449.48</c:v>
                </c:pt>
                <c:pt idx="704">
                  <c:v>449.84</c:v>
                </c:pt>
                <c:pt idx="705">
                  <c:v>450.19</c:v>
                </c:pt>
                <c:pt idx="706">
                  <c:v>450.55</c:v>
                </c:pt>
                <c:pt idx="707">
                  <c:v>450.91</c:v>
                </c:pt>
                <c:pt idx="708">
                  <c:v>451.26</c:v>
                </c:pt>
                <c:pt idx="709">
                  <c:v>451.62</c:v>
                </c:pt>
                <c:pt idx="710">
                  <c:v>451.98</c:v>
                </c:pt>
                <c:pt idx="711">
                  <c:v>452.33</c:v>
                </c:pt>
                <c:pt idx="712">
                  <c:v>452.69</c:v>
                </c:pt>
                <c:pt idx="713">
                  <c:v>453.05</c:v>
                </c:pt>
                <c:pt idx="714">
                  <c:v>453.4</c:v>
                </c:pt>
                <c:pt idx="715">
                  <c:v>453.76</c:v>
                </c:pt>
                <c:pt idx="716">
                  <c:v>454.12</c:v>
                </c:pt>
                <c:pt idx="717">
                  <c:v>454.47</c:v>
                </c:pt>
                <c:pt idx="718">
                  <c:v>454.83</c:v>
                </c:pt>
                <c:pt idx="719">
                  <c:v>455.18</c:v>
                </c:pt>
                <c:pt idx="720">
                  <c:v>455.54</c:v>
                </c:pt>
                <c:pt idx="721">
                  <c:v>455.9</c:v>
                </c:pt>
                <c:pt idx="722">
                  <c:v>456.25</c:v>
                </c:pt>
                <c:pt idx="723">
                  <c:v>456.61</c:v>
                </c:pt>
                <c:pt idx="724">
                  <c:v>456.97</c:v>
                </c:pt>
                <c:pt idx="725">
                  <c:v>457.32</c:v>
                </c:pt>
                <c:pt idx="726">
                  <c:v>457.68</c:v>
                </c:pt>
                <c:pt idx="727">
                  <c:v>458.03</c:v>
                </c:pt>
                <c:pt idx="728">
                  <c:v>458.39</c:v>
                </c:pt>
                <c:pt idx="729">
                  <c:v>458.75</c:v>
                </c:pt>
                <c:pt idx="730">
                  <c:v>459.1</c:v>
                </c:pt>
                <c:pt idx="731">
                  <c:v>459.46</c:v>
                </c:pt>
                <c:pt idx="732">
                  <c:v>459.81</c:v>
                </c:pt>
                <c:pt idx="733">
                  <c:v>460.17</c:v>
                </c:pt>
                <c:pt idx="734">
                  <c:v>460.53</c:v>
                </c:pt>
                <c:pt idx="735">
                  <c:v>460.88</c:v>
                </c:pt>
                <c:pt idx="736">
                  <c:v>461.24</c:v>
                </c:pt>
                <c:pt idx="737">
                  <c:v>461.59</c:v>
                </c:pt>
                <c:pt idx="738">
                  <c:v>461.95</c:v>
                </c:pt>
                <c:pt idx="739">
                  <c:v>462.3</c:v>
                </c:pt>
                <c:pt idx="740">
                  <c:v>462.66</c:v>
                </c:pt>
                <c:pt idx="741">
                  <c:v>463.02</c:v>
                </c:pt>
                <c:pt idx="742">
                  <c:v>463.37</c:v>
                </c:pt>
                <c:pt idx="743">
                  <c:v>463.73</c:v>
                </c:pt>
                <c:pt idx="744">
                  <c:v>464.08</c:v>
                </c:pt>
                <c:pt idx="745">
                  <c:v>464.44</c:v>
                </c:pt>
                <c:pt idx="746">
                  <c:v>464.79</c:v>
                </c:pt>
                <c:pt idx="747">
                  <c:v>465.15</c:v>
                </c:pt>
                <c:pt idx="748">
                  <c:v>465.5</c:v>
                </c:pt>
                <c:pt idx="749">
                  <c:v>465.86</c:v>
                </c:pt>
                <c:pt idx="750">
                  <c:v>466.21</c:v>
                </c:pt>
                <c:pt idx="751">
                  <c:v>466.57</c:v>
                </c:pt>
                <c:pt idx="752">
                  <c:v>466.92</c:v>
                </c:pt>
                <c:pt idx="753">
                  <c:v>467.28</c:v>
                </c:pt>
                <c:pt idx="754">
                  <c:v>467.64</c:v>
                </c:pt>
                <c:pt idx="755">
                  <c:v>467.99</c:v>
                </c:pt>
                <c:pt idx="756">
                  <c:v>468.35</c:v>
                </c:pt>
                <c:pt idx="757">
                  <c:v>468.7</c:v>
                </c:pt>
                <c:pt idx="758">
                  <c:v>469.06</c:v>
                </c:pt>
                <c:pt idx="759">
                  <c:v>469.41</c:v>
                </c:pt>
                <c:pt idx="760">
                  <c:v>469.77</c:v>
                </c:pt>
                <c:pt idx="761">
                  <c:v>470.12</c:v>
                </c:pt>
                <c:pt idx="762">
                  <c:v>470.47</c:v>
                </c:pt>
                <c:pt idx="763">
                  <c:v>470.83</c:v>
                </c:pt>
                <c:pt idx="764">
                  <c:v>471.18</c:v>
                </c:pt>
                <c:pt idx="765">
                  <c:v>471.54</c:v>
                </c:pt>
                <c:pt idx="766">
                  <c:v>471.89</c:v>
                </c:pt>
                <c:pt idx="767">
                  <c:v>472.25</c:v>
                </c:pt>
                <c:pt idx="768">
                  <c:v>472.6</c:v>
                </c:pt>
                <c:pt idx="769">
                  <c:v>472.96</c:v>
                </c:pt>
                <c:pt idx="770">
                  <c:v>473.31</c:v>
                </c:pt>
                <c:pt idx="771">
                  <c:v>473.67</c:v>
                </c:pt>
                <c:pt idx="772">
                  <c:v>474.02</c:v>
                </c:pt>
                <c:pt idx="773">
                  <c:v>474.38</c:v>
                </c:pt>
                <c:pt idx="774">
                  <c:v>474.73</c:v>
                </c:pt>
                <c:pt idx="775">
                  <c:v>475.08</c:v>
                </c:pt>
                <c:pt idx="776">
                  <c:v>475.44</c:v>
                </c:pt>
                <c:pt idx="777">
                  <c:v>475.79</c:v>
                </c:pt>
                <c:pt idx="778">
                  <c:v>476.15</c:v>
                </c:pt>
                <c:pt idx="779">
                  <c:v>476.5</c:v>
                </c:pt>
                <c:pt idx="780">
                  <c:v>476.86</c:v>
                </c:pt>
                <c:pt idx="781">
                  <c:v>477.21</c:v>
                </c:pt>
                <c:pt idx="782">
                  <c:v>477.56</c:v>
                </c:pt>
                <c:pt idx="783">
                  <c:v>477.92</c:v>
                </c:pt>
                <c:pt idx="784">
                  <c:v>478.27</c:v>
                </c:pt>
                <c:pt idx="785">
                  <c:v>478.63</c:v>
                </c:pt>
                <c:pt idx="786">
                  <c:v>478.98</c:v>
                </c:pt>
                <c:pt idx="787">
                  <c:v>479.33</c:v>
                </c:pt>
                <c:pt idx="788">
                  <c:v>479.69</c:v>
                </c:pt>
                <c:pt idx="789">
                  <c:v>480.04</c:v>
                </c:pt>
                <c:pt idx="790">
                  <c:v>480.4</c:v>
                </c:pt>
                <c:pt idx="791">
                  <c:v>480.75</c:v>
                </c:pt>
                <c:pt idx="792">
                  <c:v>481.1</c:v>
                </c:pt>
                <c:pt idx="793">
                  <c:v>481.46</c:v>
                </c:pt>
                <c:pt idx="794">
                  <c:v>481.81</c:v>
                </c:pt>
                <c:pt idx="795">
                  <c:v>482.17</c:v>
                </c:pt>
                <c:pt idx="796">
                  <c:v>482.52</c:v>
                </c:pt>
                <c:pt idx="797">
                  <c:v>482.87</c:v>
                </c:pt>
                <c:pt idx="798">
                  <c:v>483.23</c:v>
                </c:pt>
                <c:pt idx="799">
                  <c:v>483.58</c:v>
                </c:pt>
                <c:pt idx="800">
                  <c:v>483.93</c:v>
                </c:pt>
                <c:pt idx="801">
                  <c:v>484.29</c:v>
                </c:pt>
                <c:pt idx="802">
                  <c:v>484.64</c:v>
                </c:pt>
                <c:pt idx="803">
                  <c:v>484.99</c:v>
                </c:pt>
                <c:pt idx="804">
                  <c:v>485.35</c:v>
                </c:pt>
                <c:pt idx="805">
                  <c:v>485.7</c:v>
                </c:pt>
                <c:pt idx="806">
                  <c:v>486.05</c:v>
                </c:pt>
                <c:pt idx="807">
                  <c:v>486.41</c:v>
                </c:pt>
                <c:pt idx="808">
                  <c:v>486.76</c:v>
                </c:pt>
                <c:pt idx="809">
                  <c:v>487.11</c:v>
                </c:pt>
                <c:pt idx="810">
                  <c:v>487.47</c:v>
                </c:pt>
                <c:pt idx="811">
                  <c:v>487.82</c:v>
                </c:pt>
                <c:pt idx="812">
                  <c:v>488.17</c:v>
                </c:pt>
                <c:pt idx="813">
                  <c:v>488.53</c:v>
                </c:pt>
                <c:pt idx="814">
                  <c:v>488.88</c:v>
                </c:pt>
                <c:pt idx="815">
                  <c:v>489.23</c:v>
                </c:pt>
                <c:pt idx="816">
                  <c:v>489.58</c:v>
                </c:pt>
                <c:pt idx="817">
                  <c:v>489.94</c:v>
                </c:pt>
                <c:pt idx="818">
                  <c:v>490.29</c:v>
                </c:pt>
                <c:pt idx="819">
                  <c:v>490.64</c:v>
                </c:pt>
                <c:pt idx="820">
                  <c:v>491</c:v>
                </c:pt>
                <c:pt idx="821">
                  <c:v>491.35</c:v>
                </c:pt>
                <c:pt idx="822">
                  <c:v>491.7</c:v>
                </c:pt>
                <c:pt idx="823">
                  <c:v>492.05</c:v>
                </c:pt>
                <c:pt idx="824">
                  <c:v>492.41</c:v>
                </c:pt>
                <c:pt idx="825">
                  <c:v>492.76</c:v>
                </c:pt>
                <c:pt idx="826">
                  <c:v>493.11</c:v>
                </c:pt>
                <c:pt idx="827">
                  <c:v>493.46</c:v>
                </c:pt>
                <c:pt idx="828">
                  <c:v>493.82</c:v>
                </c:pt>
                <c:pt idx="829">
                  <c:v>494.17</c:v>
                </c:pt>
                <c:pt idx="830">
                  <c:v>494.52</c:v>
                </c:pt>
                <c:pt idx="831">
                  <c:v>494.87</c:v>
                </c:pt>
                <c:pt idx="832">
                  <c:v>495.23</c:v>
                </c:pt>
                <c:pt idx="833">
                  <c:v>495.58</c:v>
                </c:pt>
                <c:pt idx="834">
                  <c:v>495.93</c:v>
                </c:pt>
                <c:pt idx="835">
                  <c:v>496.28</c:v>
                </c:pt>
                <c:pt idx="836">
                  <c:v>496.63</c:v>
                </c:pt>
                <c:pt idx="837">
                  <c:v>496.99</c:v>
                </c:pt>
                <c:pt idx="838">
                  <c:v>497.34</c:v>
                </c:pt>
                <c:pt idx="839">
                  <c:v>497.69</c:v>
                </c:pt>
                <c:pt idx="840">
                  <c:v>498.04</c:v>
                </c:pt>
                <c:pt idx="841">
                  <c:v>498.4</c:v>
                </c:pt>
                <c:pt idx="842">
                  <c:v>498.75</c:v>
                </c:pt>
                <c:pt idx="843">
                  <c:v>499.1</c:v>
                </c:pt>
                <c:pt idx="844">
                  <c:v>499.45</c:v>
                </c:pt>
                <c:pt idx="845">
                  <c:v>499.8</c:v>
                </c:pt>
                <c:pt idx="846">
                  <c:v>500.15</c:v>
                </c:pt>
                <c:pt idx="847">
                  <c:v>500.51</c:v>
                </c:pt>
                <c:pt idx="848">
                  <c:v>500.86</c:v>
                </c:pt>
                <c:pt idx="849">
                  <c:v>501.21</c:v>
                </c:pt>
                <c:pt idx="850">
                  <c:v>501.56</c:v>
                </c:pt>
                <c:pt idx="851">
                  <c:v>501.91</c:v>
                </c:pt>
                <c:pt idx="852">
                  <c:v>502.26</c:v>
                </c:pt>
                <c:pt idx="853">
                  <c:v>502.62</c:v>
                </c:pt>
                <c:pt idx="854">
                  <c:v>502.97</c:v>
                </c:pt>
                <c:pt idx="855">
                  <c:v>503.32</c:v>
                </c:pt>
                <c:pt idx="856">
                  <c:v>503.67</c:v>
                </c:pt>
                <c:pt idx="857">
                  <c:v>504.02</c:v>
                </c:pt>
                <c:pt idx="858">
                  <c:v>504.37</c:v>
                </c:pt>
                <c:pt idx="859">
                  <c:v>504.73</c:v>
                </c:pt>
                <c:pt idx="860">
                  <c:v>505.08</c:v>
                </c:pt>
                <c:pt idx="861">
                  <c:v>505.43</c:v>
                </c:pt>
                <c:pt idx="862">
                  <c:v>505.78</c:v>
                </c:pt>
                <c:pt idx="863">
                  <c:v>506.13</c:v>
                </c:pt>
                <c:pt idx="864">
                  <c:v>506.48</c:v>
                </c:pt>
                <c:pt idx="865">
                  <c:v>506.83</c:v>
                </c:pt>
                <c:pt idx="866">
                  <c:v>507.18</c:v>
                </c:pt>
                <c:pt idx="867">
                  <c:v>507.53</c:v>
                </c:pt>
                <c:pt idx="868">
                  <c:v>507.89</c:v>
                </c:pt>
                <c:pt idx="869">
                  <c:v>508.24</c:v>
                </c:pt>
                <c:pt idx="870">
                  <c:v>508.59</c:v>
                </c:pt>
                <c:pt idx="871">
                  <c:v>508.94</c:v>
                </c:pt>
                <c:pt idx="872">
                  <c:v>509.29</c:v>
                </c:pt>
                <c:pt idx="873">
                  <c:v>509.64</c:v>
                </c:pt>
                <c:pt idx="874">
                  <c:v>509.99</c:v>
                </c:pt>
                <c:pt idx="875">
                  <c:v>510.34</c:v>
                </c:pt>
                <c:pt idx="876">
                  <c:v>510.69</c:v>
                </c:pt>
                <c:pt idx="877">
                  <c:v>511.04</c:v>
                </c:pt>
                <c:pt idx="878">
                  <c:v>511.39</c:v>
                </c:pt>
                <c:pt idx="879">
                  <c:v>511.74</c:v>
                </c:pt>
                <c:pt idx="880">
                  <c:v>512.09</c:v>
                </c:pt>
                <c:pt idx="881">
                  <c:v>512.45000000000005</c:v>
                </c:pt>
                <c:pt idx="882">
                  <c:v>512.79999999999995</c:v>
                </c:pt>
                <c:pt idx="883">
                  <c:v>513.15</c:v>
                </c:pt>
                <c:pt idx="884">
                  <c:v>513.5</c:v>
                </c:pt>
                <c:pt idx="885">
                  <c:v>513.85</c:v>
                </c:pt>
                <c:pt idx="886">
                  <c:v>514.20000000000005</c:v>
                </c:pt>
                <c:pt idx="887">
                  <c:v>514.54999999999995</c:v>
                </c:pt>
                <c:pt idx="888">
                  <c:v>514.9</c:v>
                </c:pt>
                <c:pt idx="889">
                  <c:v>515.25</c:v>
                </c:pt>
                <c:pt idx="890">
                  <c:v>515.6</c:v>
                </c:pt>
                <c:pt idx="891">
                  <c:v>515.95000000000005</c:v>
                </c:pt>
                <c:pt idx="892">
                  <c:v>516.29999999999995</c:v>
                </c:pt>
                <c:pt idx="893">
                  <c:v>516.65</c:v>
                </c:pt>
                <c:pt idx="894">
                  <c:v>517</c:v>
                </c:pt>
                <c:pt idx="895">
                  <c:v>517.35</c:v>
                </c:pt>
                <c:pt idx="896">
                  <c:v>517.70000000000005</c:v>
                </c:pt>
                <c:pt idx="897">
                  <c:v>518.04999999999995</c:v>
                </c:pt>
                <c:pt idx="898">
                  <c:v>518.4</c:v>
                </c:pt>
                <c:pt idx="899">
                  <c:v>518.75</c:v>
                </c:pt>
                <c:pt idx="900">
                  <c:v>519.1</c:v>
                </c:pt>
                <c:pt idx="901">
                  <c:v>519.45000000000005</c:v>
                </c:pt>
                <c:pt idx="902">
                  <c:v>519.79999999999995</c:v>
                </c:pt>
                <c:pt idx="903">
                  <c:v>520.15</c:v>
                </c:pt>
                <c:pt idx="904">
                  <c:v>520.5</c:v>
                </c:pt>
                <c:pt idx="905">
                  <c:v>520.85</c:v>
                </c:pt>
                <c:pt idx="906">
                  <c:v>521.20000000000005</c:v>
                </c:pt>
                <c:pt idx="907">
                  <c:v>521.54999999999995</c:v>
                </c:pt>
                <c:pt idx="908">
                  <c:v>521.9</c:v>
                </c:pt>
                <c:pt idx="909">
                  <c:v>522.25</c:v>
                </c:pt>
                <c:pt idx="910">
                  <c:v>522.59</c:v>
                </c:pt>
                <c:pt idx="911">
                  <c:v>522.94000000000005</c:v>
                </c:pt>
                <c:pt idx="912">
                  <c:v>523.29</c:v>
                </c:pt>
                <c:pt idx="913">
                  <c:v>523.64</c:v>
                </c:pt>
                <c:pt idx="914">
                  <c:v>523.99</c:v>
                </c:pt>
                <c:pt idx="915">
                  <c:v>524.34</c:v>
                </c:pt>
                <c:pt idx="916">
                  <c:v>524.69000000000005</c:v>
                </c:pt>
                <c:pt idx="917">
                  <c:v>525.04</c:v>
                </c:pt>
                <c:pt idx="918">
                  <c:v>525.39</c:v>
                </c:pt>
                <c:pt idx="919">
                  <c:v>525.74</c:v>
                </c:pt>
                <c:pt idx="920">
                  <c:v>526.09</c:v>
                </c:pt>
                <c:pt idx="921">
                  <c:v>526.44000000000005</c:v>
                </c:pt>
                <c:pt idx="922">
                  <c:v>526.79</c:v>
                </c:pt>
                <c:pt idx="923">
                  <c:v>527.13</c:v>
                </c:pt>
                <c:pt idx="924">
                  <c:v>527.48</c:v>
                </c:pt>
                <c:pt idx="925">
                  <c:v>527.83000000000004</c:v>
                </c:pt>
                <c:pt idx="926">
                  <c:v>528.17999999999995</c:v>
                </c:pt>
                <c:pt idx="927">
                  <c:v>528.53</c:v>
                </c:pt>
                <c:pt idx="928">
                  <c:v>528.88</c:v>
                </c:pt>
                <c:pt idx="929">
                  <c:v>529.23</c:v>
                </c:pt>
                <c:pt idx="930">
                  <c:v>529.58000000000004</c:v>
                </c:pt>
                <c:pt idx="931">
                  <c:v>529.91999999999996</c:v>
                </c:pt>
                <c:pt idx="932">
                  <c:v>530.27</c:v>
                </c:pt>
                <c:pt idx="933">
                  <c:v>530.62</c:v>
                </c:pt>
                <c:pt idx="934">
                  <c:v>530.97</c:v>
                </c:pt>
                <c:pt idx="935">
                  <c:v>531.32000000000005</c:v>
                </c:pt>
                <c:pt idx="936">
                  <c:v>531.66999999999996</c:v>
                </c:pt>
                <c:pt idx="937">
                  <c:v>532.02</c:v>
                </c:pt>
                <c:pt idx="938">
                  <c:v>532.36</c:v>
                </c:pt>
                <c:pt idx="939">
                  <c:v>532.71</c:v>
                </c:pt>
                <c:pt idx="940">
                  <c:v>533.05999999999995</c:v>
                </c:pt>
                <c:pt idx="941">
                  <c:v>533.41</c:v>
                </c:pt>
                <c:pt idx="942">
                  <c:v>533.76</c:v>
                </c:pt>
                <c:pt idx="943">
                  <c:v>534.11</c:v>
                </c:pt>
                <c:pt idx="944">
                  <c:v>534.45000000000005</c:v>
                </c:pt>
                <c:pt idx="945">
                  <c:v>534.79999999999995</c:v>
                </c:pt>
                <c:pt idx="946">
                  <c:v>535.15</c:v>
                </c:pt>
                <c:pt idx="947">
                  <c:v>535.5</c:v>
                </c:pt>
                <c:pt idx="948">
                  <c:v>535.85</c:v>
                </c:pt>
                <c:pt idx="949">
                  <c:v>536.19000000000005</c:v>
                </c:pt>
                <c:pt idx="950">
                  <c:v>536.54</c:v>
                </c:pt>
                <c:pt idx="951">
                  <c:v>536.89</c:v>
                </c:pt>
                <c:pt idx="952">
                  <c:v>537.24</c:v>
                </c:pt>
                <c:pt idx="953">
                  <c:v>537.59</c:v>
                </c:pt>
                <c:pt idx="954">
                  <c:v>537.92999999999995</c:v>
                </c:pt>
                <c:pt idx="955">
                  <c:v>538.28</c:v>
                </c:pt>
                <c:pt idx="956">
                  <c:v>538.63</c:v>
                </c:pt>
                <c:pt idx="957">
                  <c:v>538.98</c:v>
                </c:pt>
                <c:pt idx="958">
                  <c:v>539.32000000000005</c:v>
                </c:pt>
                <c:pt idx="959">
                  <c:v>539.66999999999996</c:v>
                </c:pt>
                <c:pt idx="960">
                  <c:v>540.02</c:v>
                </c:pt>
                <c:pt idx="961">
                  <c:v>540.37</c:v>
                </c:pt>
                <c:pt idx="962">
                  <c:v>540.71</c:v>
                </c:pt>
                <c:pt idx="963">
                  <c:v>541.05999999999995</c:v>
                </c:pt>
                <c:pt idx="964">
                  <c:v>541.41</c:v>
                </c:pt>
                <c:pt idx="965">
                  <c:v>541.76</c:v>
                </c:pt>
                <c:pt idx="966">
                  <c:v>542.1</c:v>
                </c:pt>
                <c:pt idx="967">
                  <c:v>542.45000000000005</c:v>
                </c:pt>
                <c:pt idx="968">
                  <c:v>542.79999999999995</c:v>
                </c:pt>
                <c:pt idx="969">
                  <c:v>543.15</c:v>
                </c:pt>
                <c:pt idx="970">
                  <c:v>543.49</c:v>
                </c:pt>
                <c:pt idx="971">
                  <c:v>543.84</c:v>
                </c:pt>
                <c:pt idx="972">
                  <c:v>544.19000000000005</c:v>
                </c:pt>
                <c:pt idx="973">
                  <c:v>544.53</c:v>
                </c:pt>
                <c:pt idx="974">
                  <c:v>544.88</c:v>
                </c:pt>
                <c:pt idx="975">
                  <c:v>545.23</c:v>
                </c:pt>
                <c:pt idx="976">
                  <c:v>545.57000000000005</c:v>
                </c:pt>
                <c:pt idx="977">
                  <c:v>545.91999999999996</c:v>
                </c:pt>
                <c:pt idx="978">
                  <c:v>546.27</c:v>
                </c:pt>
                <c:pt idx="979">
                  <c:v>546.62</c:v>
                </c:pt>
                <c:pt idx="980">
                  <c:v>546.96</c:v>
                </c:pt>
                <c:pt idx="981">
                  <c:v>547.30999999999995</c:v>
                </c:pt>
                <c:pt idx="982">
                  <c:v>547.66</c:v>
                </c:pt>
                <c:pt idx="983">
                  <c:v>548</c:v>
                </c:pt>
                <c:pt idx="984">
                  <c:v>548.35</c:v>
                </c:pt>
                <c:pt idx="985">
                  <c:v>548.70000000000005</c:v>
                </c:pt>
                <c:pt idx="986">
                  <c:v>549.04</c:v>
                </c:pt>
                <c:pt idx="987">
                  <c:v>549.39</c:v>
                </c:pt>
                <c:pt idx="988">
                  <c:v>549.73</c:v>
                </c:pt>
                <c:pt idx="989">
                  <c:v>550.08000000000004</c:v>
                </c:pt>
                <c:pt idx="990">
                  <c:v>550.42999999999995</c:v>
                </c:pt>
                <c:pt idx="991">
                  <c:v>550.77</c:v>
                </c:pt>
                <c:pt idx="992">
                  <c:v>551.12</c:v>
                </c:pt>
                <c:pt idx="993">
                  <c:v>551.47</c:v>
                </c:pt>
                <c:pt idx="994">
                  <c:v>551.80999999999995</c:v>
                </c:pt>
                <c:pt idx="995">
                  <c:v>552.16</c:v>
                </c:pt>
                <c:pt idx="996">
                  <c:v>552.51</c:v>
                </c:pt>
                <c:pt idx="997">
                  <c:v>552.85</c:v>
                </c:pt>
                <c:pt idx="998">
                  <c:v>553.20000000000005</c:v>
                </c:pt>
                <c:pt idx="999">
                  <c:v>553.54</c:v>
                </c:pt>
                <c:pt idx="1000">
                  <c:v>553.89</c:v>
                </c:pt>
                <c:pt idx="1001">
                  <c:v>554.24</c:v>
                </c:pt>
                <c:pt idx="1002">
                  <c:v>554.58000000000004</c:v>
                </c:pt>
                <c:pt idx="1003">
                  <c:v>554.92999999999995</c:v>
                </c:pt>
                <c:pt idx="1004">
                  <c:v>555.27</c:v>
                </c:pt>
                <c:pt idx="1005">
                  <c:v>555.62</c:v>
                </c:pt>
                <c:pt idx="1006">
                  <c:v>555.96</c:v>
                </c:pt>
                <c:pt idx="1007">
                  <c:v>556.30999999999995</c:v>
                </c:pt>
                <c:pt idx="1008">
                  <c:v>556.66</c:v>
                </c:pt>
                <c:pt idx="1009">
                  <c:v>557</c:v>
                </c:pt>
                <c:pt idx="1010">
                  <c:v>557.35</c:v>
                </c:pt>
                <c:pt idx="1011">
                  <c:v>557.69000000000005</c:v>
                </c:pt>
                <c:pt idx="1012">
                  <c:v>558.04</c:v>
                </c:pt>
                <c:pt idx="1013">
                  <c:v>558.38</c:v>
                </c:pt>
                <c:pt idx="1014">
                  <c:v>558.73</c:v>
                </c:pt>
                <c:pt idx="1015">
                  <c:v>559.07000000000005</c:v>
                </c:pt>
                <c:pt idx="1016">
                  <c:v>559.41999999999996</c:v>
                </c:pt>
                <c:pt idx="1017">
                  <c:v>559.77</c:v>
                </c:pt>
                <c:pt idx="1018">
                  <c:v>560.11</c:v>
                </c:pt>
                <c:pt idx="1019">
                  <c:v>560.46</c:v>
                </c:pt>
                <c:pt idx="1020">
                  <c:v>560.79999999999995</c:v>
                </c:pt>
                <c:pt idx="1021">
                  <c:v>561.15</c:v>
                </c:pt>
                <c:pt idx="1022">
                  <c:v>561.49</c:v>
                </c:pt>
                <c:pt idx="1023">
                  <c:v>561.84</c:v>
                </c:pt>
                <c:pt idx="1024">
                  <c:v>562.17999999999995</c:v>
                </c:pt>
                <c:pt idx="1025">
                  <c:v>562.53</c:v>
                </c:pt>
                <c:pt idx="1026">
                  <c:v>562.87</c:v>
                </c:pt>
                <c:pt idx="1027">
                  <c:v>563.22</c:v>
                </c:pt>
                <c:pt idx="1028">
                  <c:v>563.55999999999995</c:v>
                </c:pt>
                <c:pt idx="1029">
                  <c:v>563.91</c:v>
                </c:pt>
                <c:pt idx="1030">
                  <c:v>564.25</c:v>
                </c:pt>
                <c:pt idx="1031">
                  <c:v>564.6</c:v>
                </c:pt>
                <c:pt idx="1032">
                  <c:v>564.94000000000005</c:v>
                </c:pt>
                <c:pt idx="1033">
                  <c:v>565.29</c:v>
                </c:pt>
                <c:pt idx="1034">
                  <c:v>565.63</c:v>
                </c:pt>
                <c:pt idx="1035">
                  <c:v>565.97</c:v>
                </c:pt>
                <c:pt idx="1036">
                  <c:v>566.32000000000005</c:v>
                </c:pt>
                <c:pt idx="1037">
                  <c:v>566.66</c:v>
                </c:pt>
                <c:pt idx="1038">
                  <c:v>567.01</c:v>
                </c:pt>
                <c:pt idx="1039">
                  <c:v>567.35</c:v>
                </c:pt>
                <c:pt idx="1040">
                  <c:v>567.70000000000005</c:v>
                </c:pt>
                <c:pt idx="1041">
                  <c:v>568.04</c:v>
                </c:pt>
                <c:pt idx="1042">
                  <c:v>568.39</c:v>
                </c:pt>
                <c:pt idx="1043">
                  <c:v>568.73</c:v>
                </c:pt>
                <c:pt idx="1044">
                  <c:v>569.07000000000005</c:v>
                </c:pt>
                <c:pt idx="1045">
                  <c:v>569.41999999999996</c:v>
                </c:pt>
                <c:pt idx="1046">
                  <c:v>569.76</c:v>
                </c:pt>
                <c:pt idx="1047">
                  <c:v>570.11</c:v>
                </c:pt>
                <c:pt idx="1048">
                  <c:v>570.45000000000005</c:v>
                </c:pt>
                <c:pt idx="1049">
                  <c:v>570.79999999999995</c:v>
                </c:pt>
                <c:pt idx="1050">
                  <c:v>571.14</c:v>
                </c:pt>
                <c:pt idx="1051">
                  <c:v>571.48</c:v>
                </c:pt>
                <c:pt idx="1052">
                  <c:v>571.83000000000004</c:v>
                </c:pt>
                <c:pt idx="1053">
                  <c:v>572.16999999999996</c:v>
                </c:pt>
                <c:pt idx="1054">
                  <c:v>572.52</c:v>
                </c:pt>
                <c:pt idx="1055">
                  <c:v>572.86</c:v>
                </c:pt>
                <c:pt idx="1056">
                  <c:v>573.20000000000005</c:v>
                </c:pt>
                <c:pt idx="1057">
                  <c:v>573.54999999999995</c:v>
                </c:pt>
                <c:pt idx="1058">
                  <c:v>573.89</c:v>
                </c:pt>
                <c:pt idx="1059">
                  <c:v>574.23</c:v>
                </c:pt>
                <c:pt idx="1060">
                  <c:v>574.58000000000004</c:v>
                </c:pt>
                <c:pt idx="1061">
                  <c:v>574.91999999999996</c:v>
                </c:pt>
                <c:pt idx="1062">
                  <c:v>575.26</c:v>
                </c:pt>
                <c:pt idx="1063">
                  <c:v>575.61</c:v>
                </c:pt>
                <c:pt idx="1064">
                  <c:v>575.95000000000005</c:v>
                </c:pt>
                <c:pt idx="1065">
                  <c:v>576.29999999999995</c:v>
                </c:pt>
                <c:pt idx="1066">
                  <c:v>576.64</c:v>
                </c:pt>
                <c:pt idx="1067">
                  <c:v>576.98</c:v>
                </c:pt>
                <c:pt idx="1068">
                  <c:v>577.33000000000004</c:v>
                </c:pt>
                <c:pt idx="1069">
                  <c:v>577.66999999999996</c:v>
                </c:pt>
                <c:pt idx="1070">
                  <c:v>578.01</c:v>
                </c:pt>
                <c:pt idx="1071">
                  <c:v>578.35</c:v>
                </c:pt>
                <c:pt idx="1072">
                  <c:v>578.70000000000005</c:v>
                </c:pt>
                <c:pt idx="1073">
                  <c:v>579.04</c:v>
                </c:pt>
                <c:pt idx="1074">
                  <c:v>579.38</c:v>
                </c:pt>
                <c:pt idx="1075">
                  <c:v>579.73</c:v>
                </c:pt>
                <c:pt idx="1076">
                  <c:v>580.07000000000005</c:v>
                </c:pt>
                <c:pt idx="1077">
                  <c:v>580.41</c:v>
                </c:pt>
                <c:pt idx="1078">
                  <c:v>580.76</c:v>
                </c:pt>
                <c:pt idx="1079">
                  <c:v>581.1</c:v>
                </c:pt>
                <c:pt idx="1080">
                  <c:v>581.44000000000005</c:v>
                </c:pt>
                <c:pt idx="1081">
                  <c:v>581.78</c:v>
                </c:pt>
                <c:pt idx="1082">
                  <c:v>582.13</c:v>
                </c:pt>
                <c:pt idx="1083">
                  <c:v>582.47</c:v>
                </c:pt>
                <c:pt idx="1084">
                  <c:v>582.80999999999995</c:v>
                </c:pt>
                <c:pt idx="1085">
                  <c:v>583.16</c:v>
                </c:pt>
                <c:pt idx="1086">
                  <c:v>583.5</c:v>
                </c:pt>
                <c:pt idx="1087">
                  <c:v>583.84</c:v>
                </c:pt>
                <c:pt idx="1088">
                  <c:v>584.17999999999995</c:v>
                </c:pt>
                <c:pt idx="1089">
                  <c:v>584.53</c:v>
                </c:pt>
                <c:pt idx="1090">
                  <c:v>584.87</c:v>
                </c:pt>
                <c:pt idx="1091">
                  <c:v>585.21</c:v>
                </c:pt>
                <c:pt idx="1092">
                  <c:v>585.54999999999995</c:v>
                </c:pt>
                <c:pt idx="1093">
                  <c:v>585.9</c:v>
                </c:pt>
                <c:pt idx="1094">
                  <c:v>586.24</c:v>
                </c:pt>
                <c:pt idx="1095">
                  <c:v>586.58000000000004</c:v>
                </c:pt>
                <c:pt idx="1096">
                  <c:v>586.91999999999996</c:v>
                </c:pt>
                <c:pt idx="1097">
                  <c:v>587.26</c:v>
                </c:pt>
                <c:pt idx="1098">
                  <c:v>587.61</c:v>
                </c:pt>
                <c:pt idx="1099">
                  <c:v>587.95000000000005</c:v>
                </c:pt>
                <c:pt idx="1100">
                  <c:v>588.29</c:v>
                </c:pt>
                <c:pt idx="1101">
                  <c:v>588.63</c:v>
                </c:pt>
                <c:pt idx="1102">
                  <c:v>588.97</c:v>
                </c:pt>
                <c:pt idx="1103">
                  <c:v>589.32000000000005</c:v>
                </c:pt>
                <c:pt idx="1104">
                  <c:v>589.66</c:v>
                </c:pt>
                <c:pt idx="1105">
                  <c:v>590</c:v>
                </c:pt>
                <c:pt idx="1106">
                  <c:v>590.34</c:v>
                </c:pt>
                <c:pt idx="1107">
                  <c:v>590.67999999999995</c:v>
                </c:pt>
                <c:pt idx="1108">
                  <c:v>591.02</c:v>
                </c:pt>
                <c:pt idx="1109">
                  <c:v>591.37</c:v>
                </c:pt>
                <c:pt idx="1110">
                  <c:v>591.71</c:v>
                </c:pt>
                <c:pt idx="1111">
                  <c:v>592.04999999999995</c:v>
                </c:pt>
                <c:pt idx="1112">
                  <c:v>592.39</c:v>
                </c:pt>
                <c:pt idx="1113">
                  <c:v>592.73</c:v>
                </c:pt>
                <c:pt idx="1114">
                  <c:v>593.07000000000005</c:v>
                </c:pt>
                <c:pt idx="1115">
                  <c:v>593.41999999999996</c:v>
                </c:pt>
                <c:pt idx="1116">
                  <c:v>593.76</c:v>
                </c:pt>
                <c:pt idx="1117">
                  <c:v>594.1</c:v>
                </c:pt>
                <c:pt idx="1118">
                  <c:v>594.44000000000005</c:v>
                </c:pt>
                <c:pt idx="1119">
                  <c:v>594.78</c:v>
                </c:pt>
                <c:pt idx="1120">
                  <c:v>595.12</c:v>
                </c:pt>
                <c:pt idx="1121">
                  <c:v>595.46</c:v>
                </c:pt>
                <c:pt idx="1122">
                  <c:v>595.79999999999995</c:v>
                </c:pt>
                <c:pt idx="1123">
                  <c:v>596.15</c:v>
                </c:pt>
                <c:pt idx="1124">
                  <c:v>596.49</c:v>
                </c:pt>
                <c:pt idx="1125">
                  <c:v>596.83000000000004</c:v>
                </c:pt>
                <c:pt idx="1126">
                  <c:v>597.16999999999996</c:v>
                </c:pt>
                <c:pt idx="1127">
                  <c:v>597.51</c:v>
                </c:pt>
                <c:pt idx="1128">
                  <c:v>597.85</c:v>
                </c:pt>
                <c:pt idx="1129">
                  <c:v>598.19000000000005</c:v>
                </c:pt>
                <c:pt idx="1130">
                  <c:v>598.53</c:v>
                </c:pt>
                <c:pt idx="1131">
                  <c:v>598.87</c:v>
                </c:pt>
                <c:pt idx="1132">
                  <c:v>599.21</c:v>
                </c:pt>
                <c:pt idx="1133">
                  <c:v>599.54999999999995</c:v>
                </c:pt>
                <c:pt idx="1134">
                  <c:v>599.89</c:v>
                </c:pt>
                <c:pt idx="1135">
                  <c:v>600.24</c:v>
                </c:pt>
                <c:pt idx="1136">
                  <c:v>600.58000000000004</c:v>
                </c:pt>
                <c:pt idx="1137">
                  <c:v>600.91999999999996</c:v>
                </c:pt>
                <c:pt idx="1138">
                  <c:v>601.26</c:v>
                </c:pt>
                <c:pt idx="1139">
                  <c:v>601.6</c:v>
                </c:pt>
                <c:pt idx="1140">
                  <c:v>601.94000000000005</c:v>
                </c:pt>
                <c:pt idx="1141">
                  <c:v>602.28</c:v>
                </c:pt>
                <c:pt idx="1142">
                  <c:v>602.62</c:v>
                </c:pt>
                <c:pt idx="1143">
                  <c:v>602.96</c:v>
                </c:pt>
                <c:pt idx="1144">
                  <c:v>603.29999999999995</c:v>
                </c:pt>
                <c:pt idx="1145">
                  <c:v>603.64</c:v>
                </c:pt>
                <c:pt idx="1146">
                  <c:v>603.98</c:v>
                </c:pt>
                <c:pt idx="1147">
                  <c:v>604.32000000000005</c:v>
                </c:pt>
                <c:pt idx="1148">
                  <c:v>604.66</c:v>
                </c:pt>
                <c:pt idx="1149">
                  <c:v>605</c:v>
                </c:pt>
                <c:pt idx="1150">
                  <c:v>605.34</c:v>
                </c:pt>
                <c:pt idx="1151">
                  <c:v>605.67999999999995</c:v>
                </c:pt>
                <c:pt idx="1152">
                  <c:v>606.02</c:v>
                </c:pt>
                <c:pt idx="1153">
                  <c:v>606.36</c:v>
                </c:pt>
                <c:pt idx="1154">
                  <c:v>606.70000000000005</c:v>
                </c:pt>
                <c:pt idx="1155">
                  <c:v>607.04</c:v>
                </c:pt>
                <c:pt idx="1156">
                  <c:v>607.38</c:v>
                </c:pt>
                <c:pt idx="1157">
                  <c:v>607.72</c:v>
                </c:pt>
                <c:pt idx="1158">
                  <c:v>608.05999999999995</c:v>
                </c:pt>
                <c:pt idx="1159">
                  <c:v>608.4</c:v>
                </c:pt>
                <c:pt idx="1160">
                  <c:v>608.74</c:v>
                </c:pt>
                <c:pt idx="1161">
                  <c:v>609.08000000000004</c:v>
                </c:pt>
                <c:pt idx="1162">
                  <c:v>609.41999999999996</c:v>
                </c:pt>
                <c:pt idx="1163">
                  <c:v>609.76</c:v>
                </c:pt>
                <c:pt idx="1164">
                  <c:v>610.09</c:v>
                </c:pt>
                <c:pt idx="1165">
                  <c:v>610.42999999999995</c:v>
                </c:pt>
                <c:pt idx="1166">
                  <c:v>610.77</c:v>
                </c:pt>
                <c:pt idx="1167">
                  <c:v>611.11</c:v>
                </c:pt>
                <c:pt idx="1168">
                  <c:v>611.45000000000005</c:v>
                </c:pt>
                <c:pt idx="1169">
                  <c:v>611.79</c:v>
                </c:pt>
                <c:pt idx="1170">
                  <c:v>612.13</c:v>
                </c:pt>
                <c:pt idx="1171">
                  <c:v>612.47</c:v>
                </c:pt>
                <c:pt idx="1172">
                  <c:v>612.80999999999995</c:v>
                </c:pt>
                <c:pt idx="1173">
                  <c:v>613.15</c:v>
                </c:pt>
                <c:pt idx="1174">
                  <c:v>613.49</c:v>
                </c:pt>
                <c:pt idx="1175">
                  <c:v>613.83000000000004</c:v>
                </c:pt>
                <c:pt idx="1176">
                  <c:v>614.16</c:v>
                </c:pt>
                <c:pt idx="1177">
                  <c:v>614.5</c:v>
                </c:pt>
                <c:pt idx="1178">
                  <c:v>614.84</c:v>
                </c:pt>
                <c:pt idx="1179">
                  <c:v>615.17999999999995</c:v>
                </c:pt>
                <c:pt idx="1180">
                  <c:v>615.52</c:v>
                </c:pt>
                <c:pt idx="1181">
                  <c:v>615.86</c:v>
                </c:pt>
                <c:pt idx="1182">
                  <c:v>616.20000000000005</c:v>
                </c:pt>
                <c:pt idx="1183">
                  <c:v>616.54</c:v>
                </c:pt>
                <c:pt idx="1184">
                  <c:v>616.87</c:v>
                </c:pt>
                <c:pt idx="1185">
                  <c:v>617.21</c:v>
                </c:pt>
                <c:pt idx="1186">
                  <c:v>617.54999999999995</c:v>
                </c:pt>
                <c:pt idx="1187">
                  <c:v>617.89</c:v>
                </c:pt>
                <c:pt idx="1188">
                  <c:v>618.23</c:v>
                </c:pt>
                <c:pt idx="1189">
                  <c:v>618.57000000000005</c:v>
                </c:pt>
                <c:pt idx="1190">
                  <c:v>618.9</c:v>
                </c:pt>
                <c:pt idx="1191">
                  <c:v>619.24</c:v>
                </c:pt>
                <c:pt idx="1192">
                  <c:v>619.58000000000004</c:v>
                </c:pt>
                <c:pt idx="1193">
                  <c:v>619.91999999999996</c:v>
                </c:pt>
                <c:pt idx="1194">
                  <c:v>620.26</c:v>
                </c:pt>
                <c:pt idx="1195">
                  <c:v>620.6</c:v>
                </c:pt>
                <c:pt idx="1196">
                  <c:v>620.92999999999995</c:v>
                </c:pt>
                <c:pt idx="1197">
                  <c:v>621.27</c:v>
                </c:pt>
                <c:pt idx="1198">
                  <c:v>621.61</c:v>
                </c:pt>
                <c:pt idx="1199">
                  <c:v>621.95000000000005</c:v>
                </c:pt>
                <c:pt idx="1200">
                  <c:v>622.29</c:v>
                </c:pt>
                <c:pt idx="1201">
                  <c:v>622.62</c:v>
                </c:pt>
                <c:pt idx="1202">
                  <c:v>622.96</c:v>
                </c:pt>
                <c:pt idx="1203">
                  <c:v>623.29999999999995</c:v>
                </c:pt>
                <c:pt idx="1204">
                  <c:v>623.64</c:v>
                </c:pt>
                <c:pt idx="1205">
                  <c:v>623.97</c:v>
                </c:pt>
                <c:pt idx="1206">
                  <c:v>624.30999999999995</c:v>
                </c:pt>
                <c:pt idx="1207">
                  <c:v>624.65</c:v>
                </c:pt>
                <c:pt idx="1208">
                  <c:v>624.99</c:v>
                </c:pt>
                <c:pt idx="1209">
                  <c:v>625.32000000000005</c:v>
                </c:pt>
                <c:pt idx="1210">
                  <c:v>625.66</c:v>
                </c:pt>
                <c:pt idx="1211">
                  <c:v>626</c:v>
                </c:pt>
                <c:pt idx="1212">
                  <c:v>626.34</c:v>
                </c:pt>
                <c:pt idx="1213">
                  <c:v>626.66999999999996</c:v>
                </c:pt>
                <c:pt idx="1214">
                  <c:v>627.01</c:v>
                </c:pt>
                <c:pt idx="1215">
                  <c:v>627.35</c:v>
                </c:pt>
                <c:pt idx="1216">
                  <c:v>627.69000000000005</c:v>
                </c:pt>
                <c:pt idx="1217">
                  <c:v>628.02</c:v>
                </c:pt>
                <c:pt idx="1218">
                  <c:v>628.36</c:v>
                </c:pt>
                <c:pt idx="1219">
                  <c:v>628.70000000000005</c:v>
                </c:pt>
                <c:pt idx="1220">
                  <c:v>629.03</c:v>
                </c:pt>
                <c:pt idx="1221">
                  <c:v>629.37</c:v>
                </c:pt>
                <c:pt idx="1222">
                  <c:v>629.71</c:v>
                </c:pt>
                <c:pt idx="1223">
                  <c:v>630.04999999999995</c:v>
                </c:pt>
                <c:pt idx="1224">
                  <c:v>630.38</c:v>
                </c:pt>
                <c:pt idx="1225">
                  <c:v>630.72</c:v>
                </c:pt>
                <c:pt idx="1226">
                  <c:v>631.05999999999995</c:v>
                </c:pt>
                <c:pt idx="1227">
                  <c:v>631.39</c:v>
                </c:pt>
                <c:pt idx="1228">
                  <c:v>631.73</c:v>
                </c:pt>
                <c:pt idx="1229">
                  <c:v>632.07000000000005</c:v>
                </c:pt>
                <c:pt idx="1230">
                  <c:v>632.4</c:v>
                </c:pt>
                <c:pt idx="1231">
                  <c:v>632.74</c:v>
                </c:pt>
                <c:pt idx="1232">
                  <c:v>633.08000000000004</c:v>
                </c:pt>
                <c:pt idx="1233">
                  <c:v>633.41</c:v>
                </c:pt>
                <c:pt idx="1234">
                  <c:v>633.75</c:v>
                </c:pt>
                <c:pt idx="1235">
                  <c:v>634.08000000000004</c:v>
                </c:pt>
                <c:pt idx="1236">
                  <c:v>634.41999999999996</c:v>
                </c:pt>
                <c:pt idx="1237">
                  <c:v>634.76</c:v>
                </c:pt>
                <c:pt idx="1238">
                  <c:v>635.09</c:v>
                </c:pt>
                <c:pt idx="1239">
                  <c:v>635.42999999999995</c:v>
                </c:pt>
                <c:pt idx="1240">
                  <c:v>635.77</c:v>
                </c:pt>
                <c:pt idx="1241">
                  <c:v>636.1</c:v>
                </c:pt>
                <c:pt idx="1242">
                  <c:v>636.44000000000005</c:v>
                </c:pt>
                <c:pt idx="1243">
                  <c:v>636.77</c:v>
                </c:pt>
                <c:pt idx="1244">
                  <c:v>637.11</c:v>
                </c:pt>
                <c:pt idx="1245">
                  <c:v>637.45000000000005</c:v>
                </c:pt>
                <c:pt idx="1246">
                  <c:v>637.78</c:v>
                </c:pt>
                <c:pt idx="1247">
                  <c:v>638.12</c:v>
                </c:pt>
                <c:pt idx="1248">
                  <c:v>638.45000000000005</c:v>
                </c:pt>
                <c:pt idx="1249">
                  <c:v>638.79</c:v>
                </c:pt>
                <c:pt idx="1250">
                  <c:v>639.13</c:v>
                </c:pt>
                <c:pt idx="1251">
                  <c:v>639.46</c:v>
                </c:pt>
                <c:pt idx="1252">
                  <c:v>639.79999999999995</c:v>
                </c:pt>
                <c:pt idx="1253">
                  <c:v>640.13</c:v>
                </c:pt>
                <c:pt idx="1254">
                  <c:v>640.47</c:v>
                </c:pt>
                <c:pt idx="1255">
                  <c:v>640.79999999999995</c:v>
                </c:pt>
                <c:pt idx="1256">
                  <c:v>641.14</c:v>
                </c:pt>
                <c:pt idx="1257">
                  <c:v>641.48</c:v>
                </c:pt>
                <c:pt idx="1258">
                  <c:v>641.80999999999995</c:v>
                </c:pt>
                <c:pt idx="1259">
                  <c:v>642.15</c:v>
                </c:pt>
                <c:pt idx="1260">
                  <c:v>642.48</c:v>
                </c:pt>
                <c:pt idx="1261">
                  <c:v>642.82000000000005</c:v>
                </c:pt>
                <c:pt idx="1262">
                  <c:v>643.15</c:v>
                </c:pt>
                <c:pt idx="1263">
                  <c:v>643.49</c:v>
                </c:pt>
                <c:pt idx="1264">
                  <c:v>643.82000000000005</c:v>
                </c:pt>
                <c:pt idx="1265">
                  <c:v>644.16</c:v>
                </c:pt>
                <c:pt idx="1266">
                  <c:v>644.49</c:v>
                </c:pt>
                <c:pt idx="1267">
                  <c:v>644.83000000000004</c:v>
                </c:pt>
                <c:pt idx="1268">
                  <c:v>645.16</c:v>
                </c:pt>
                <c:pt idx="1269">
                  <c:v>645.5</c:v>
                </c:pt>
                <c:pt idx="1270">
                  <c:v>645.83000000000004</c:v>
                </c:pt>
                <c:pt idx="1271">
                  <c:v>646.16999999999996</c:v>
                </c:pt>
                <c:pt idx="1272">
                  <c:v>646.5</c:v>
                </c:pt>
                <c:pt idx="1273">
                  <c:v>646.84</c:v>
                </c:pt>
                <c:pt idx="1274">
                  <c:v>647.16999999999996</c:v>
                </c:pt>
                <c:pt idx="1275">
                  <c:v>647.51</c:v>
                </c:pt>
                <c:pt idx="1276">
                  <c:v>647.84</c:v>
                </c:pt>
                <c:pt idx="1277">
                  <c:v>648.17999999999995</c:v>
                </c:pt>
                <c:pt idx="1278">
                  <c:v>648.51</c:v>
                </c:pt>
                <c:pt idx="1279">
                  <c:v>648.84</c:v>
                </c:pt>
                <c:pt idx="1280">
                  <c:v>649.17999999999995</c:v>
                </c:pt>
                <c:pt idx="1281">
                  <c:v>649.51</c:v>
                </c:pt>
                <c:pt idx="1282">
                  <c:v>649.85</c:v>
                </c:pt>
                <c:pt idx="1283">
                  <c:v>650.17999999999995</c:v>
                </c:pt>
                <c:pt idx="1284">
                  <c:v>650.52</c:v>
                </c:pt>
                <c:pt idx="1285">
                  <c:v>650.85</c:v>
                </c:pt>
                <c:pt idx="1286">
                  <c:v>651.17999999999995</c:v>
                </c:pt>
                <c:pt idx="1287">
                  <c:v>651.52</c:v>
                </c:pt>
                <c:pt idx="1288">
                  <c:v>651.85</c:v>
                </c:pt>
                <c:pt idx="1289">
                  <c:v>652.19000000000005</c:v>
                </c:pt>
                <c:pt idx="1290">
                  <c:v>652.52</c:v>
                </c:pt>
                <c:pt idx="1291">
                  <c:v>652.86</c:v>
                </c:pt>
                <c:pt idx="1292">
                  <c:v>653.19000000000005</c:v>
                </c:pt>
                <c:pt idx="1293">
                  <c:v>653.52</c:v>
                </c:pt>
                <c:pt idx="1294">
                  <c:v>653.86</c:v>
                </c:pt>
                <c:pt idx="1295">
                  <c:v>654.19000000000005</c:v>
                </c:pt>
                <c:pt idx="1296">
                  <c:v>654.52</c:v>
                </c:pt>
                <c:pt idx="1297">
                  <c:v>654.86</c:v>
                </c:pt>
                <c:pt idx="1298">
                  <c:v>655.19000000000005</c:v>
                </c:pt>
                <c:pt idx="1299">
                  <c:v>655.53</c:v>
                </c:pt>
                <c:pt idx="1300">
                  <c:v>655.86</c:v>
                </c:pt>
                <c:pt idx="1301">
                  <c:v>656.19</c:v>
                </c:pt>
                <c:pt idx="1302">
                  <c:v>656.53</c:v>
                </c:pt>
                <c:pt idx="1303">
                  <c:v>656.86</c:v>
                </c:pt>
                <c:pt idx="1304">
                  <c:v>657.19</c:v>
                </c:pt>
                <c:pt idx="1305">
                  <c:v>657.53</c:v>
                </c:pt>
                <c:pt idx="1306">
                  <c:v>657.86</c:v>
                </c:pt>
                <c:pt idx="1307">
                  <c:v>658.19</c:v>
                </c:pt>
                <c:pt idx="1308">
                  <c:v>658.53</c:v>
                </c:pt>
                <c:pt idx="1309">
                  <c:v>658.86</c:v>
                </c:pt>
                <c:pt idx="1310">
                  <c:v>659.19</c:v>
                </c:pt>
                <c:pt idx="1311">
                  <c:v>659.53</c:v>
                </c:pt>
                <c:pt idx="1312">
                  <c:v>659.86</c:v>
                </c:pt>
                <c:pt idx="1313">
                  <c:v>660.19</c:v>
                </c:pt>
                <c:pt idx="1314">
                  <c:v>660.53</c:v>
                </c:pt>
                <c:pt idx="1315">
                  <c:v>660.86</c:v>
                </c:pt>
                <c:pt idx="1316">
                  <c:v>661.19</c:v>
                </c:pt>
                <c:pt idx="1317">
                  <c:v>661.52</c:v>
                </c:pt>
                <c:pt idx="1318">
                  <c:v>661.86</c:v>
                </c:pt>
                <c:pt idx="1319">
                  <c:v>662.19</c:v>
                </c:pt>
                <c:pt idx="1320">
                  <c:v>662.52</c:v>
                </c:pt>
                <c:pt idx="1321">
                  <c:v>662.86</c:v>
                </c:pt>
                <c:pt idx="1322">
                  <c:v>663.19</c:v>
                </c:pt>
                <c:pt idx="1323">
                  <c:v>663.52</c:v>
                </c:pt>
                <c:pt idx="1324">
                  <c:v>663.85</c:v>
                </c:pt>
                <c:pt idx="1325">
                  <c:v>664.19</c:v>
                </c:pt>
                <c:pt idx="1326">
                  <c:v>664.52</c:v>
                </c:pt>
                <c:pt idx="1327">
                  <c:v>664.85</c:v>
                </c:pt>
                <c:pt idx="1328">
                  <c:v>665.18</c:v>
                </c:pt>
                <c:pt idx="1329">
                  <c:v>665.52</c:v>
                </c:pt>
                <c:pt idx="1330">
                  <c:v>665.85</c:v>
                </c:pt>
                <c:pt idx="1331">
                  <c:v>666.18</c:v>
                </c:pt>
                <c:pt idx="1332">
                  <c:v>666.51</c:v>
                </c:pt>
                <c:pt idx="1333">
                  <c:v>666.84</c:v>
                </c:pt>
                <c:pt idx="1334">
                  <c:v>667.18</c:v>
                </c:pt>
                <c:pt idx="1335">
                  <c:v>667.51</c:v>
                </c:pt>
                <c:pt idx="1336">
                  <c:v>667.84</c:v>
                </c:pt>
                <c:pt idx="1337">
                  <c:v>668.17</c:v>
                </c:pt>
                <c:pt idx="1338">
                  <c:v>668.5</c:v>
                </c:pt>
                <c:pt idx="1339">
                  <c:v>668.84</c:v>
                </c:pt>
                <c:pt idx="1340">
                  <c:v>669.17</c:v>
                </c:pt>
                <c:pt idx="1341">
                  <c:v>669.5</c:v>
                </c:pt>
                <c:pt idx="1342">
                  <c:v>669.83</c:v>
                </c:pt>
                <c:pt idx="1343">
                  <c:v>670.16</c:v>
                </c:pt>
                <c:pt idx="1344">
                  <c:v>670.49</c:v>
                </c:pt>
                <c:pt idx="1345">
                  <c:v>670.83</c:v>
                </c:pt>
                <c:pt idx="1346">
                  <c:v>671.16</c:v>
                </c:pt>
                <c:pt idx="1347">
                  <c:v>671.49</c:v>
                </c:pt>
                <c:pt idx="1348">
                  <c:v>671.82</c:v>
                </c:pt>
                <c:pt idx="1349">
                  <c:v>672.15</c:v>
                </c:pt>
                <c:pt idx="1350">
                  <c:v>672.48</c:v>
                </c:pt>
                <c:pt idx="1351">
                  <c:v>672.82</c:v>
                </c:pt>
                <c:pt idx="1352">
                  <c:v>673.15</c:v>
                </c:pt>
                <c:pt idx="1353">
                  <c:v>673.48</c:v>
                </c:pt>
                <c:pt idx="1354">
                  <c:v>673.81</c:v>
                </c:pt>
                <c:pt idx="1355">
                  <c:v>674.14</c:v>
                </c:pt>
                <c:pt idx="1356">
                  <c:v>674.47</c:v>
                </c:pt>
                <c:pt idx="1357">
                  <c:v>674.8</c:v>
                </c:pt>
                <c:pt idx="1358">
                  <c:v>675.13</c:v>
                </c:pt>
                <c:pt idx="1359">
                  <c:v>675.46</c:v>
                </c:pt>
                <c:pt idx="1360">
                  <c:v>675.8</c:v>
                </c:pt>
                <c:pt idx="1361">
                  <c:v>676.13</c:v>
                </c:pt>
                <c:pt idx="1362">
                  <c:v>676.46</c:v>
                </c:pt>
                <c:pt idx="1363">
                  <c:v>676.79</c:v>
                </c:pt>
                <c:pt idx="1364">
                  <c:v>677.12</c:v>
                </c:pt>
                <c:pt idx="1365">
                  <c:v>677.45</c:v>
                </c:pt>
                <c:pt idx="1366">
                  <c:v>677.78</c:v>
                </c:pt>
                <c:pt idx="1367">
                  <c:v>678.11</c:v>
                </c:pt>
                <c:pt idx="1368">
                  <c:v>678.44</c:v>
                </c:pt>
                <c:pt idx="1369">
                  <c:v>678.77</c:v>
                </c:pt>
                <c:pt idx="1370">
                  <c:v>679.1</c:v>
                </c:pt>
                <c:pt idx="1371">
                  <c:v>679.43</c:v>
                </c:pt>
                <c:pt idx="1372">
                  <c:v>679.76</c:v>
                </c:pt>
                <c:pt idx="1373">
                  <c:v>680.09</c:v>
                </c:pt>
                <c:pt idx="1374">
                  <c:v>680.42</c:v>
                </c:pt>
                <c:pt idx="1375">
                  <c:v>680.75</c:v>
                </c:pt>
                <c:pt idx="1376">
                  <c:v>681.08</c:v>
                </c:pt>
                <c:pt idx="1377">
                  <c:v>681.42</c:v>
                </c:pt>
                <c:pt idx="1378">
                  <c:v>681.75</c:v>
                </c:pt>
                <c:pt idx="1379">
                  <c:v>682.08</c:v>
                </c:pt>
                <c:pt idx="1380">
                  <c:v>682.41</c:v>
                </c:pt>
                <c:pt idx="1381">
                  <c:v>682.74</c:v>
                </c:pt>
                <c:pt idx="1382">
                  <c:v>683.07</c:v>
                </c:pt>
                <c:pt idx="1383">
                  <c:v>683.4</c:v>
                </c:pt>
                <c:pt idx="1384">
                  <c:v>683.73</c:v>
                </c:pt>
                <c:pt idx="1385">
                  <c:v>684.06</c:v>
                </c:pt>
                <c:pt idx="1386">
                  <c:v>684.38</c:v>
                </c:pt>
                <c:pt idx="1387">
                  <c:v>684.71</c:v>
                </c:pt>
                <c:pt idx="1388">
                  <c:v>685.04</c:v>
                </c:pt>
                <c:pt idx="1389">
                  <c:v>685.37</c:v>
                </c:pt>
                <c:pt idx="1390">
                  <c:v>685.7</c:v>
                </c:pt>
                <c:pt idx="1391">
                  <c:v>686.03</c:v>
                </c:pt>
                <c:pt idx="1392">
                  <c:v>686.36</c:v>
                </c:pt>
                <c:pt idx="1393">
                  <c:v>686.69</c:v>
                </c:pt>
                <c:pt idx="1394">
                  <c:v>687.02</c:v>
                </c:pt>
                <c:pt idx="1395">
                  <c:v>687.35</c:v>
                </c:pt>
                <c:pt idx="1396">
                  <c:v>687.68</c:v>
                </c:pt>
                <c:pt idx="1397">
                  <c:v>688.01</c:v>
                </c:pt>
                <c:pt idx="1398">
                  <c:v>688.34</c:v>
                </c:pt>
                <c:pt idx="1399">
                  <c:v>688.67</c:v>
                </c:pt>
                <c:pt idx="1400">
                  <c:v>689</c:v>
                </c:pt>
                <c:pt idx="1401">
                  <c:v>689.33</c:v>
                </c:pt>
                <c:pt idx="1402">
                  <c:v>689.66</c:v>
                </c:pt>
                <c:pt idx="1403">
                  <c:v>689.98</c:v>
                </c:pt>
                <c:pt idx="1404">
                  <c:v>690.31</c:v>
                </c:pt>
                <c:pt idx="1405">
                  <c:v>690.64</c:v>
                </c:pt>
                <c:pt idx="1406">
                  <c:v>690.97</c:v>
                </c:pt>
                <c:pt idx="1407">
                  <c:v>691.3</c:v>
                </c:pt>
                <c:pt idx="1408">
                  <c:v>691.63</c:v>
                </c:pt>
                <c:pt idx="1409">
                  <c:v>691.96</c:v>
                </c:pt>
                <c:pt idx="1410">
                  <c:v>692.29</c:v>
                </c:pt>
                <c:pt idx="1411">
                  <c:v>692.62</c:v>
                </c:pt>
                <c:pt idx="1412">
                  <c:v>692.94</c:v>
                </c:pt>
                <c:pt idx="1413">
                  <c:v>693.27</c:v>
                </c:pt>
                <c:pt idx="1414">
                  <c:v>693.6</c:v>
                </c:pt>
                <c:pt idx="1415">
                  <c:v>693.93</c:v>
                </c:pt>
                <c:pt idx="1416">
                  <c:v>694.26</c:v>
                </c:pt>
                <c:pt idx="1417">
                  <c:v>694.59</c:v>
                </c:pt>
                <c:pt idx="1418">
                  <c:v>694.91</c:v>
                </c:pt>
                <c:pt idx="1419">
                  <c:v>695.24</c:v>
                </c:pt>
                <c:pt idx="1420">
                  <c:v>695.57</c:v>
                </c:pt>
                <c:pt idx="1421">
                  <c:v>695.9</c:v>
                </c:pt>
                <c:pt idx="1422">
                  <c:v>696.23</c:v>
                </c:pt>
                <c:pt idx="1423">
                  <c:v>696.56</c:v>
                </c:pt>
                <c:pt idx="1424">
                  <c:v>696.88</c:v>
                </c:pt>
                <c:pt idx="1425">
                  <c:v>697.21</c:v>
                </c:pt>
                <c:pt idx="1426">
                  <c:v>697.54</c:v>
                </c:pt>
                <c:pt idx="1427">
                  <c:v>697.87</c:v>
                </c:pt>
                <c:pt idx="1428">
                  <c:v>698.2</c:v>
                </c:pt>
                <c:pt idx="1429">
                  <c:v>698.52</c:v>
                </c:pt>
                <c:pt idx="1430">
                  <c:v>698.85</c:v>
                </c:pt>
                <c:pt idx="1431">
                  <c:v>699.18</c:v>
                </c:pt>
                <c:pt idx="1432">
                  <c:v>699.51</c:v>
                </c:pt>
                <c:pt idx="1433">
                  <c:v>699.83</c:v>
                </c:pt>
                <c:pt idx="1434">
                  <c:v>700.16</c:v>
                </c:pt>
                <c:pt idx="1435">
                  <c:v>700.49</c:v>
                </c:pt>
                <c:pt idx="1436">
                  <c:v>700.82</c:v>
                </c:pt>
                <c:pt idx="1437">
                  <c:v>701.14</c:v>
                </c:pt>
                <c:pt idx="1438">
                  <c:v>701.47</c:v>
                </c:pt>
                <c:pt idx="1439">
                  <c:v>701.8</c:v>
                </c:pt>
                <c:pt idx="1440">
                  <c:v>702.13</c:v>
                </c:pt>
                <c:pt idx="1441">
                  <c:v>702.45</c:v>
                </c:pt>
                <c:pt idx="1442">
                  <c:v>702.78</c:v>
                </c:pt>
                <c:pt idx="1443">
                  <c:v>703.11</c:v>
                </c:pt>
                <c:pt idx="1444">
                  <c:v>703.44</c:v>
                </c:pt>
                <c:pt idx="1445">
                  <c:v>703.76</c:v>
                </c:pt>
                <c:pt idx="1446">
                  <c:v>704.09</c:v>
                </c:pt>
                <c:pt idx="1447">
                  <c:v>704.42</c:v>
                </c:pt>
                <c:pt idx="1448">
                  <c:v>704.74</c:v>
                </c:pt>
                <c:pt idx="1449">
                  <c:v>705.07</c:v>
                </c:pt>
                <c:pt idx="1450">
                  <c:v>705.4</c:v>
                </c:pt>
                <c:pt idx="1451">
                  <c:v>705.72</c:v>
                </c:pt>
                <c:pt idx="1452">
                  <c:v>706.05</c:v>
                </c:pt>
                <c:pt idx="1453">
                  <c:v>706.38</c:v>
                </c:pt>
                <c:pt idx="1454">
                  <c:v>706.71</c:v>
                </c:pt>
                <c:pt idx="1455">
                  <c:v>707.03</c:v>
                </c:pt>
                <c:pt idx="1456">
                  <c:v>707.36</c:v>
                </c:pt>
                <c:pt idx="1457">
                  <c:v>707.69</c:v>
                </c:pt>
                <c:pt idx="1458">
                  <c:v>708.01</c:v>
                </c:pt>
                <c:pt idx="1459">
                  <c:v>708.34</c:v>
                </c:pt>
                <c:pt idx="1460">
                  <c:v>708.66</c:v>
                </c:pt>
                <c:pt idx="1461">
                  <c:v>708.99</c:v>
                </c:pt>
                <c:pt idx="1462">
                  <c:v>709.32</c:v>
                </c:pt>
                <c:pt idx="1463">
                  <c:v>709.64</c:v>
                </c:pt>
                <c:pt idx="1464">
                  <c:v>709.97</c:v>
                </c:pt>
                <c:pt idx="1465">
                  <c:v>710.3</c:v>
                </c:pt>
                <c:pt idx="1466">
                  <c:v>710.62</c:v>
                </c:pt>
                <c:pt idx="1467">
                  <c:v>710.95</c:v>
                </c:pt>
                <c:pt idx="1468">
                  <c:v>711.27</c:v>
                </c:pt>
                <c:pt idx="1469">
                  <c:v>711.6</c:v>
                </c:pt>
                <c:pt idx="1470">
                  <c:v>711.93</c:v>
                </c:pt>
                <c:pt idx="1471">
                  <c:v>712.25</c:v>
                </c:pt>
                <c:pt idx="1472">
                  <c:v>712.58</c:v>
                </c:pt>
                <c:pt idx="1473">
                  <c:v>712.9</c:v>
                </c:pt>
                <c:pt idx="1474">
                  <c:v>713.23</c:v>
                </c:pt>
                <c:pt idx="1475">
                  <c:v>713.56</c:v>
                </c:pt>
                <c:pt idx="1476">
                  <c:v>713.88</c:v>
                </c:pt>
                <c:pt idx="1477">
                  <c:v>714.21</c:v>
                </c:pt>
                <c:pt idx="1478">
                  <c:v>714.53</c:v>
                </c:pt>
                <c:pt idx="1479">
                  <c:v>714.86</c:v>
                </c:pt>
                <c:pt idx="1480">
                  <c:v>715.18</c:v>
                </c:pt>
                <c:pt idx="1481">
                  <c:v>715.51</c:v>
                </c:pt>
                <c:pt idx="1482">
                  <c:v>715.83</c:v>
                </c:pt>
                <c:pt idx="1483">
                  <c:v>716.16</c:v>
                </c:pt>
                <c:pt idx="1484">
                  <c:v>716.49</c:v>
                </c:pt>
                <c:pt idx="1485">
                  <c:v>716.81</c:v>
                </c:pt>
                <c:pt idx="1486">
                  <c:v>717.14</c:v>
                </c:pt>
                <c:pt idx="1487">
                  <c:v>717.46</c:v>
                </c:pt>
                <c:pt idx="1488">
                  <c:v>717.79</c:v>
                </c:pt>
                <c:pt idx="1489">
                  <c:v>718.11</c:v>
                </c:pt>
                <c:pt idx="1490">
                  <c:v>718.44</c:v>
                </c:pt>
                <c:pt idx="1491">
                  <c:v>718.76</c:v>
                </c:pt>
                <c:pt idx="1492">
                  <c:v>719.09</c:v>
                </c:pt>
                <c:pt idx="1493">
                  <c:v>719.41</c:v>
                </c:pt>
                <c:pt idx="1494">
                  <c:v>719.74</c:v>
                </c:pt>
                <c:pt idx="1495">
                  <c:v>720.06</c:v>
                </c:pt>
                <c:pt idx="1496">
                  <c:v>720.39</c:v>
                </c:pt>
                <c:pt idx="1497">
                  <c:v>720.71</c:v>
                </c:pt>
                <c:pt idx="1498">
                  <c:v>721.03</c:v>
                </c:pt>
                <c:pt idx="1499">
                  <c:v>721.36</c:v>
                </c:pt>
                <c:pt idx="1500">
                  <c:v>721.68</c:v>
                </c:pt>
                <c:pt idx="1501">
                  <c:v>722.01</c:v>
                </c:pt>
                <c:pt idx="1502">
                  <c:v>722.33</c:v>
                </c:pt>
                <c:pt idx="1503">
                  <c:v>722.66</c:v>
                </c:pt>
                <c:pt idx="1504">
                  <c:v>722.98</c:v>
                </c:pt>
                <c:pt idx="1505">
                  <c:v>723.31</c:v>
                </c:pt>
                <c:pt idx="1506">
                  <c:v>723.63</c:v>
                </c:pt>
                <c:pt idx="1507">
                  <c:v>723.95</c:v>
                </c:pt>
                <c:pt idx="1508">
                  <c:v>724.28</c:v>
                </c:pt>
                <c:pt idx="1509">
                  <c:v>724.6</c:v>
                </c:pt>
                <c:pt idx="1510">
                  <c:v>724.93</c:v>
                </c:pt>
                <c:pt idx="1511">
                  <c:v>725.25</c:v>
                </c:pt>
                <c:pt idx="1512">
                  <c:v>725.58</c:v>
                </c:pt>
                <c:pt idx="1513">
                  <c:v>725.9</c:v>
                </c:pt>
                <c:pt idx="1514">
                  <c:v>726.22</c:v>
                </c:pt>
                <c:pt idx="1515">
                  <c:v>726.55</c:v>
                </c:pt>
                <c:pt idx="1516">
                  <c:v>726.87</c:v>
                </c:pt>
                <c:pt idx="1517">
                  <c:v>727.19</c:v>
                </c:pt>
                <c:pt idx="1518">
                  <c:v>727.52</c:v>
                </c:pt>
                <c:pt idx="1519">
                  <c:v>727.84</c:v>
                </c:pt>
                <c:pt idx="1520">
                  <c:v>728.17</c:v>
                </c:pt>
                <c:pt idx="1521">
                  <c:v>728.49</c:v>
                </c:pt>
                <c:pt idx="1522">
                  <c:v>728.81</c:v>
                </c:pt>
                <c:pt idx="1523">
                  <c:v>729.14</c:v>
                </c:pt>
                <c:pt idx="1524">
                  <c:v>729.46</c:v>
                </c:pt>
                <c:pt idx="1525">
                  <c:v>729.78</c:v>
                </c:pt>
                <c:pt idx="1526">
                  <c:v>730.11</c:v>
                </c:pt>
                <c:pt idx="1527">
                  <c:v>730.43</c:v>
                </c:pt>
                <c:pt idx="1528">
                  <c:v>730.75</c:v>
                </c:pt>
                <c:pt idx="1529">
                  <c:v>731.08</c:v>
                </c:pt>
                <c:pt idx="1530">
                  <c:v>731.4</c:v>
                </c:pt>
                <c:pt idx="1531">
                  <c:v>731.72</c:v>
                </c:pt>
                <c:pt idx="1532">
                  <c:v>732.05</c:v>
                </c:pt>
                <c:pt idx="1533">
                  <c:v>732.37</c:v>
                </c:pt>
                <c:pt idx="1534">
                  <c:v>732.69</c:v>
                </c:pt>
                <c:pt idx="1535">
                  <c:v>733.01</c:v>
                </c:pt>
                <c:pt idx="1536">
                  <c:v>733.34</c:v>
                </c:pt>
                <c:pt idx="1537">
                  <c:v>733.66</c:v>
                </c:pt>
                <c:pt idx="1538">
                  <c:v>733.98</c:v>
                </c:pt>
                <c:pt idx="1539">
                  <c:v>734.31</c:v>
                </c:pt>
                <c:pt idx="1540">
                  <c:v>734.63</c:v>
                </c:pt>
                <c:pt idx="1541">
                  <c:v>734.95</c:v>
                </c:pt>
                <c:pt idx="1542">
                  <c:v>735.27</c:v>
                </c:pt>
                <c:pt idx="1543">
                  <c:v>735.6</c:v>
                </c:pt>
                <c:pt idx="1544">
                  <c:v>735.92</c:v>
                </c:pt>
                <c:pt idx="1545">
                  <c:v>736.24</c:v>
                </c:pt>
                <c:pt idx="1546">
                  <c:v>736.56</c:v>
                </c:pt>
                <c:pt idx="1547">
                  <c:v>736.89</c:v>
                </c:pt>
                <c:pt idx="1548">
                  <c:v>737.21</c:v>
                </c:pt>
                <c:pt idx="1549">
                  <c:v>737.53</c:v>
                </c:pt>
                <c:pt idx="1550">
                  <c:v>737.85</c:v>
                </c:pt>
                <c:pt idx="1551">
                  <c:v>738.18</c:v>
                </c:pt>
                <c:pt idx="1552">
                  <c:v>738.5</c:v>
                </c:pt>
                <c:pt idx="1553">
                  <c:v>738.82</c:v>
                </c:pt>
                <c:pt idx="1554">
                  <c:v>739.14</c:v>
                </c:pt>
                <c:pt idx="1555">
                  <c:v>739.46</c:v>
                </c:pt>
                <c:pt idx="1556">
                  <c:v>739.79</c:v>
                </c:pt>
                <c:pt idx="1557">
                  <c:v>740.11</c:v>
                </c:pt>
                <c:pt idx="1558">
                  <c:v>740.43</c:v>
                </c:pt>
                <c:pt idx="1559">
                  <c:v>740.75</c:v>
                </c:pt>
                <c:pt idx="1560">
                  <c:v>741.07</c:v>
                </c:pt>
                <c:pt idx="1561">
                  <c:v>741.39</c:v>
                </c:pt>
                <c:pt idx="1562">
                  <c:v>741.72</c:v>
                </c:pt>
                <c:pt idx="1563">
                  <c:v>742.04</c:v>
                </c:pt>
                <c:pt idx="1564">
                  <c:v>742.36</c:v>
                </c:pt>
                <c:pt idx="1565">
                  <c:v>742.68</c:v>
                </c:pt>
                <c:pt idx="1566">
                  <c:v>743</c:v>
                </c:pt>
                <c:pt idx="1567">
                  <c:v>743.32</c:v>
                </c:pt>
                <c:pt idx="1568">
                  <c:v>743.64</c:v>
                </c:pt>
                <c:pt idx="1569">
                  <c:v>743.97</c:v>
                </c:pt>
                <c:pt idx="1570">
                  <c:v>744.29</c:v>
                </c:pt>
                <c:pt idx="1571">
                  <c:v>744.61</c:v>
                </c:pt>
                <c:pt idx="1572">
                  <c:v>744.93</c:v>
                </c:pt>
                <c:pt idx="1573">
                  <c:v>745.25</c:v>
                </c:pt>
                <c:pt idx="1574">
                  <c:v>745.57</c:v>
                </c:pt>
                <c:pt idx="1575">
                  <c:v>745.89</c:v>
                </c:pt>
                <c:pt idx="1576">
                  <c:v>746.21</c:v>
                </c:pt>
                <c:pt idx="1577">
                  <c:v>746.54</c:v>
                </c:pt>
                <c:pt idx="1578">
                  <c:v>746.86</c:v>
                </c:pt>
                <c:pt idx="1579">
                  <c:v>747.18</c:v>
                </c:pt>
                <c:pt idx="1580">
                  <c:v>747.5</c:v>
                </c:pt>
                <c:pt idx="1581">
                  <c:v>747.82</c:v>
                </c:pt>
                <c:pt idx="1582">
                  <c:v>748.14</c:v>
                </c:pt>
                <c:pt idx="1583">
                  <c:v>748.46</c:v>
                </c:pt>
                <c:pt idx="1584">
                  <c:v>748.78</c:v>
                </c:pt>
                <c:pt idx="1585">
                  <c:v>749.1</c:v>
                </c:pt>
                <c:pt idx="1586">
                  <c:v>749.42</c:v>
                </c:pt>
                <c:pt idx="1587">
                  <c:v>749.74</c:v>
                </c:pt>
                <c:pt idx="1588">
                  <c:v>750.06</c:v>
                </c:pt>
                <c:pt idx="1589">
                  <c:v>750.38</c:v>
                </c:pt>
                <c:pt idx="1590">
                  <c:v>750.7</c:v>
                </c:pt>
                <c:pt idx="1591">
                  <c:v>751.02</c:v>
                </c:pt>
                <c:pt idx="1592">
                  <c:v>751.34</c:v>
                </c:pt>
                <c:pt idx="1593">
                  <c:v>751.66</c:v>
                </c:pt>
                <c:pt idx="1594">
                  <c:v>751.98</c:v>
                </c:pt>
                <c:pt idx="1595">
                  <c:v>752.3</c:v>
                </c:pt>
                <c:pt idx="1596">
                  <c:v>752.62</c:v>
                </c:pt>
                <c:pt idx="1597">
                  <c:v>752.94</c:v>
                </c:pt>
                <c:pt idx="1598">
                  <c:v>753.26</c:v>
                </c:pt>
                <c:pt idx="1599">
                  <c:v>753.58</c:v>
                </c:pt>
                <c:pt idx="1600">
                  <c:v>753.9</c:v>
                </c:pt>
                <c:pt idx="1601">
                  <c:v>754.22</c:v>
                </c:pt>
                <c:pt idx="1602">
                  <c:v>754.54</c:v>
                </c:pt>
                <c:pt idx="1603">
                  <c:v>754.86</c:v>
                </c:pt>
                <c:pt idx="1604">
                  <c:v>755.18</c:v>
                </c:pt>
                <c:pt idx="1605">
                  <c:v>755.5</c:v>
                </c:pt>
                <c:pt idx="1606">
                  <c:v>755.82</c:v>
                </c:pt>
                <c:pt idx="1607">
                  <c:v>756.14</c:v>
                </c:pt>
                <c:pt idx="1608">
                  <c:v>756.46</c:v>
                </c:pt>
                <c:pt idx="1609">
                  <c:v>756.78</c:v>
                </c:pt>
                <c:pt idx="1610">
                  <c:v>757.1</c:v>
                </c:pt>
                <c:pt idx="1611">
                  <c:v>757.42</c:v>
                </c:pt>
                <c:pt idx="1612">
                  <c:v>757.74</c:v>
                </c:pt>
                <c:pt idx="1613">
                  <c:v>758.06</c:v>
                </c:pt>
                <c:pt idx="1614">
                  <c:v>758.38</c:v>
                </c:pt>
                <c:pt idx="1615">
                  <c:v>758.7</c:v>
                </c:pt>
                <c:pt idx="1616">
                  <c:v>759.01</c:v>
                </c:pt>
                <c:pt idx="1617">
                  <c:v>759.33</c:v>
                </c:pt>
                <c:pt idx="1618">
                  <c:v>759.65</c:v>
                </c:pt>
                <c:pt idx="1619">
                  <c:v>759.97</c:v>
                </c:pt>
                <c:pt idx="1620">
                  <c:v>760.29</c:v>
                </c:pt>
                <c:pt idx="1621">
                  <c:v>760.61</c:v>
                </c:pt>
                <c:pt idx="1622">
                  <c:v>760.93</c:v>
                </c:pt>
                <c:pt idx="1623">
                  <c:v>761.25</c:v>
                </c:pt>
                <c:pt idx="1624">
                  <c:v>761.56</c:v>
                </c:pt>
                <c:pt idx="1625">
                  <c:v>761.88</c:v>
                </c:pt>
                <c:pt idx="1626">
                  <c:v>762.2</c:v>
                </c:pt>
                <c:pt idx="1627">
                  <c:v>762.52</c:v>
                </c:pt>
                <c:pt idx="1628">
                  <c:v>762.84</c:v>
                </c:pt>
                <c:pt idx="1629">
                  <c:v>763.16</c:v>
                </c:pt>
                <c:pt idx="1630">
                  <c:v>763.48</c:v>
                </c:pt>
                <c:pt idx="1631">
                  <c:v>763.79</c:v>
                </c:pt>
                <c:pt idx="1632">
                  <c:v>764.11</c:v>
                </c:pt>
                <c:pt idx="1633">
                  <c:v>764.43</c:v>
                </c:pt>
                <c:pt idx="1634">
                  <c:v>764.75</c:v>
                </c:pt>
                <c:pt idx="1635">
                  <c:v>765.07</c:v>
                </c:pt>
                <c:pt idx="1636">
                  <c:v>765.39</c:v>
                </c:pt>
                <c:pt idx="1637">
                  <c:v>765.7</c:v>
                </c:pt>
                <c:pt idx="1638">
                  <c:v>766.02</c:v>
                </c:pt>
                <c:pt idx="1639">
                  <c:v>766.34</c:v>
                </c:pt>
                <c:pt idx="1640">
                  <c:v>766.66</c:v>
                </c:pt>
                <c:pt idx="1641">
                  <c:v>766.97</c:v>
                </c:pt>
                <c:pt idx="1642">
                  <c:v>767.29</c:v>
                </c:pt>
                <c:pt idx="1643">
                  <c:v>767.61</c:v>
                </c:pt>
                <c:pt idx="1644">
                  <c:v>767.93</c:v>
                </c:pt>
                <c:pt idx="1645">
                  <c:v>768.25</c:v>
                </c:pt>
                <c:pt idx="1646">
                  <c:v>768.56</c:v>
                </c:pt>
                <c:pt idx="1647">
                  <c:v>768.88</c:v>
                </c:pt>
                <c:pt idx="1648">
                  <c:v>769.2</c:v>
                </c:pt>
                <c:pt idx="1649">
                  <c:v>769.52</c:v>
                </c:pt>
                <c:pt idx="1650">
                  <c:v>769.83</c:v>
                </c:pt>
                <c:pt idx="1651">
                  <c:v>770.15</c:v>
                </c:pt>
                <c:pt idx="1652">
                  <c:v>770.47</c:v>
                </c:pt>
                <c:pt idx="1653">
                  <c:v>770.79</c:v>
                </c:pt>
                <c:pt idx="1654">
                  <c:v>771.1</c:v>
                </c:pt>
                <c:pt idx="1655">
                  <c:v>771.42</c:v>
                </c:pt>
                <c:pt idx="1656">
                  <c:v>771.74</c:v>
                </c:pt>
                <c:pt idx="1657">
                  <c:v>772.05</c:v>
                </c:pt>
                <c:pt idx="1658">
                  <c:v>772.37</c:v>
                </c:pt>
                <c:pt idx="1659">
                  <c:v>772.69</c:v>
                </c:pt>
                <c:pt idx="1660">
                  <c:v>773</c:v>
                </c:pt>
                <c:pt idx="1661">
                  <c:v>773.32</c:v>
                </c:pt>
                <c:pt idx="1662">
                  <c:v>773.64</c:v>
                </c:pt>
                <c:pt idx="1663">
                  <c:v>773.96</c:v>
                </c:pt>
                <c:pt idx="1664">
                  <c:v>774.27</c:v>
                </c:pt>
                <c:pt idx="1665">
                  <c:v>774.59</c:v>
                </c:pt>
                <c:pt idx="1666">
                  <c:v>774.91</c:v>
                </c:pt>
                <c:pt idx="1667">
                  <c:v>775.22</c:v>
                </c:pt>
                <c:pt idx="1668">
                  <c:v>775.54</c:v>
                </c:pt>
                <c:pt idx="1669">
                  <c:v>775.85</c:v>
                </c:pt>
                <c:pt idx="1670">
                  <c:v>776.17</c:v>
                </c:pt>
                <c:pt idx="1671">
                  <c:v>776.49</c:v>
                </c:pt>
                <c:pt idx="1672">
                  <c:v>776.8</c:v>
                </c:pt>
                <c:pt idx="1673">
                  <c:v>777.12</c:v>
                </c:pt>
                <c:pt idx="1674">
                  <c:v>777.44</c:v>
                </c:pt>
                <c:pt idx="1675">
                  <c:v>777.75</c:v>
                </c:pt>
                <c:pt idx="1676">
                  <c:v>778.07</c:v>
                </c:pt>
                <c:pt idx="1677">
                  <c:v>778.38</c:v>
                </c:pt>
                <c:pt idx="1678">
                  <c:v>778.7</c:v>
                </c:pt>
                <c:pt idx="1679">
                  <c:v>779.02</c:v>
                </c:pt>
                <c:pt idx="1680">
                  <c:v>779.33</c:v>
                </c:pt>
                <c:pt idx="1681">
                  <c:v>779.65</c:v>
                </c:pt>
                <c:pt idx="1682">
                  <c:v>779.96</c:v>
                </c:pt>
                <c:pt idx="1683">
                  <c:v>780.28</c:v>
                </c:pt>
                <c:pt idx="1684">
                  <c:v>780.6</c:v>
                </c:pt>
                <c:pt idx="1685">
                  <c:v>780.91</c:v>
                </c:pt>
                <c:pt idx="1686">
                  <c:v>781.23</c:v>
                </c:pt>
                <c:pt idx="1687">
                  <c:v>781.54</c:v>
                </c:pt>
                <c:pt idx="1688">
                  <c:v>781.86</c:v>
                </c:pt>
                <c:pt idx="1689">
                  <c:v>782.17</c:v>
                </c:pt>
                <c:pt idx="1690">
                  <c:v>782.49</c:v>
                </c:pt>
                <c:pt idx="1691">
                  <c:v>782.8</c:v>
                </c:pt>
                <c:pt idx="1692">
                  <c:v>783.12</c:v>
                </c:pt>
                <c:pt idx="1693">
                  <c:v>783.44</c:v>
                </c:pt>
                <c:pt idx="1694">
                  <c:v>783.75</c:v>
                </c:pt>
                <c:pt idx="1695">
                  <c:v>784.07</c:v>
                </c:pt>
                <c:pt idx="1696">
                  <c:v>784.38</c:v>
                </c:pt>
                <c:pt idx="1697">
                  <c:v>784.7</c:v>
                </c:pt>
                <c:pt idx="1698">
                  <c:v>785.01</c:v>
                </c:pt>
                <c:pt idx="1699">
                  <c:v>785.33</c:v>
                </c:pt>
                <c:pt idx="1700">
                  <c:v>785.64</c:v>
                </c:pt>
                <c:pt idx="1701">
                  <c:v>785.96</c:v>
                </c:pt>
                <c:pt idx="1702">
                  <c:v>786.27</c:v>
                </c:pt>
                <c:pt idx="1703">
                  <c:v>786.59</c:v>
                </c:pt>
                <c:pt idx="1704">
                  <c:v>786.9</c:v>
                </c:pt>
                <c:pt idx="1705">
                  <c:v>787.21</c:v>
                </c:pt>
                <c:pt idx="1706">
                  <c:v>787.53</c:v>
                </c:pt>
                <c:pt idx="1707">
                  <c:v>787.84</c:v>
                </c:pt>
                <c:pt idx="1708">
                  <c:v>788.16</c:v>
                </c:pt>
                <c:pt idx="1709">
                  <c:v>788.47</c:v>
                </c:pt>
                <c:pt idx="1710">
                  <c:v>788.79</c:v>
                </c:pt>
                <c:pt idx="1711">
                  <c:v>789.1</c:v>
                </c:pt>
                <c:pt idx="1712">
                  <c:v>789.42</c:v>
                </c:pt>
                <c:pt idx="1713">
                  <c:v>789.73</c:v>
                </c:pt>
                <c:pt idx="1714">
                  <c:v>790.04</c:v>
                </c:pt>
                <c:pt idx="1715">
                  <c:v>790.36</c:v>
                </c:pt>
                <c:pt idx="1716">
                  <c:v>790.67</c:v>
                </c:pt>
                <c:pt idx="1717">
                  <c:v>790.99</c:v>
                </c:pt>
                <c:pt idx="1718">
                  <c:v>791.3</c:v>
                </c:pt>
                <c:pt idx="1719">
                  <c:v>791.61</c:v>
                </c:pt>
                <c:pt idx="1720">
                  <c:v>791.93</c:v>
                </c:pt>
                <c:pt idx="1721">
                  <c:v>792.24</c:v>
                </c:pt>
                <c:pt idx="1722">
                  <c:v>792.56</c:v>
                </c:pt>
                <c:pt idx="1723">
                  <c:v>792.87</c:v>
                </c:pt>
                <c:pt idx="1724">
                  <c:v>793.18</c:v>
                </c:pt>
                <c:pt idx="1725">
                  <c:v>793.5</c:v>
                </c:pt>
                <c:pt idx="1726">
                  <c:v>793.81</c:v>
                </c:pt>
                <c:pt idx="1727">
                  <c:v>794.13</c:v>
                </c:pt>
                <c:pt idx="1728">
                  <c:v>794.44</c:v>
                </c:pt>
                <c:pt idx="1729">
                  <c:v>794.75</c:v>
                </c:pt>
                <c:pt idx="1730">
                  <c:v>795.07</c:v>
                </c:pt>
                <c:pt idx="1731">
                  <c:v>795.38</c:v>
                </c:pt>
                <c:pt idx="1732">
                  <c:v>795.69</c:v>
                </c:pt>
                <c:pt idx="1733">
                  <c:v>796.01</c:v>
                </c:pt>
                <c:pt idx="1734">
                  <c:v>796.32</c:v>
                </c:pt>
                <c:pt idx="1735">
                  <c:v>796.63</c:v>
                </c:pt>
                <c:pt idx="1736">
                  <c:v>796.95</c:v>
                </c:pt>
                <c:pt idx="1737">
                  <c:v>797.26</c:v>
                </c:pt>
                <c:pt idx="1738">
                  <c:v>797.57</c:v>
                </c:pt>
                <c:pt idx="1739">
                  <c:v>797.88</c:v>
                </c:pt>
                <c:pt idx="1740">
                  <c:v>798.2</c:v>
                </c:pt>
                <c:pt idx="1741">
                  <c:v>798.51</c:v>
                </c:pt>
                <c:pt idx="1742">
                  <c:v>798.82</c:v>
                </c:pt>
                <c:pt idx="1743">
                  <c:v>799.14</c:v>
                </c:pt>
                <c:pt idx="1744">
                  <c:v>799.45</c:v>
                </c:pt>
                <c:pt idx="1745">
                  <c:v>799.76</c:v>
                </c:pt>
                <c:pt idx="1746">
                  <c:v>800.07</c:v>
                </c:pt>
                <c:pt idx="1747">
                  <c:v>800.39</c:v>
                </c:pt>
                <c:pt idx="1748">
                  <c:v>800.7</c:v>
                </c:pt>
                <c:pt idx="1749">
                  <c:v>801.01</c:v>
                </c:pt>
                <c:pt idx="1750">
                  <c:v>801.32</c:v>
                </c:pt>
                <c:pt idx="1751">
                  <c:v>801.64</c:v>
                </c:pt>
                <c:pt idx="1752">
                  <c:v>801.95</c:v>
                </c:pt>
                <c:pt idx="1753">
                  <c:v>802.26</c:v>
                </c:pt>
                <c:pt idx="1754">
                  <c:v>802.57</c:v>
                </c:pt>
                <c:pt idx="1755">
                  <c:v>802.88</c:v>
                </c:pt>
                <c:pt idx="1756">
                  <c:v>803.2</c:v>
                </c:pt>
                <c:pt idx="1757">
                  <c:v>803.51</c:v>
                </c:pt>
                <c:pt idx="1758">
                  <c:v>803.82</c:v>
                </c:pt>
                <c:pt idx="1759">
                  <c:v>804.13</c:v>
                </c:pt>
                <c:pt idx="1760">
                  <c:v>804.45</c:v>
                </c:pt>
                <c:pt idx="1761">
                  <c:v>804.76</c:v>
                </c:pt>
                <c:pt idx="1762">
                  <c:v>805.07</c:v>
                </c:pt>
                <c:pt idx="1763">
                  <c:v>805.38</c:v>
                </c:pt>
                <c:pt idx="1764">
                  <c:v>805.69</c:v>
                </c:pt>
                <c:pt idx="1765">
                  <c:v>806</c:v>
                </c:pt>
                <c:pt idx="1766">
                  <c:v>806.32</c:v>
                </c:pt>
                <c:pt idx="1767">
                  <c:v>806.63</c:v>
                </c:pt>
                <c:pt idx="1768">
                  <c:v>806.94</c:v>
                </c:pt>
                <c:pt idx="1769">
                  <c:v>807.25</c:v>
                </c:pt>
                <c:pt idx="1770">
                  <c:v>807.56</c:v>
                </c:pt>
                <c:pt idx="1771">
                  <c:v>807.87</c:v>
                </c:pt>
                <c:pt idx="1772">
                  <c:v>808.18</c:v>
                </c:pt>
                <c:pt idx="1773">
                  <c:v>808.5</c:v>
                </c:pt>
                <c:pt idx="1774">
                  <c:v>808.81</c:v>
                </c:pt>
                <c:pt idx="1775">
                  <c:v>809.12</c:v>
                </c:pt>
                <c:pt idx="1776">
                  <c:v>809.43</c:v>
                </c:pt>
                <c:pt idx="1777">
                  <c:v>809.74</c:v>
                </c:pt>
                <c:pt idx="1778">
                  <c:v>810.05</c:v>
                </c:pt>
                <c:pt idx="1779">
                  <c:v>810.36</c:v>
                </c:pt>
                <c:pt idx="1780">
                  <c:v>810.67</c:v>
                </c:pt>
                <c:pt idx="1781">
                  <c:v>810.98</c:v>
                </c:pt>
                <c:pt idx="1782">
                  <c:v>811.29</c:v>
                </c:pt>
                <c:pt idx="1783">
                  <c:v>811.61</c:v>
                </c:pt>
                <c:pt idx="1784">
                  <c:v>811.92</c:v>
                </c:pt>
                <c:pt idx="1785">
                  <c:v>812.23</c:v>
                </c:pt>
                <c:pt idx="1786">
                  <c:v>812.54</c:v>
                </c:pt>
                <c:pt idx="1787">
                  <c:v>812.85</c:v>
                </c:pt>
                <c:pt idx="1788">
                  <c:v>813.16</c:v>
                </c:pt>
                <c:pt idx="1789">
                  <c:v>813.47</c:v>
                </c:pt>
                <c:pt idx="1790">
                  <c:v>813.78</c:v>
                </c:pt>
                <c:pt idx="1791">
                  <c:v>814.09</c:v>
                </c:pt>
                <c:pt idx="1792">
                  <c:v>814.4</c:v>
                </c:pt>
                <c:pt idx="1793">
                  <c:v>814.71</c:v>
                </c:pt>
                <c:pt idx="1794">
                  <c:v>815.02</c:v>
                </c:pt>
                <c:pt idx="1795">
                  <c:v>815.33</c:v>
                </c:pt>
                <c:pt idx="1796">
                  <c:v>815.64</c:v>
                </c:pt>
                <c:pt idx="1797">
                  <c:v>815.95</c:v>
                </c:pt>
                <c:pt idx="1798">
                  <c:v>816.26</c:v>
                </c:pt>
                <c:pt idx="1799">
                  <c:v>816.57</c:v>
                </c:pt>
                <c:pt idx="1800">
                  <c:v>816.88</c:v>
                </c:pt>
                <c:pt idx="1801">
                  <c:v>817.19</c:v>
                </c:pt>
                <c:pt idx="1802">
                  <c:v>817.5</c:v>
                </c:pt>
                <c:pt idx="1803">
                  <c:v>817.81</c:v>
                </c:pt>
                <c:pt idx="1804">
                  <c:v>818.12</c:v>
                </c:pt>
                <c:pt idx="1805">
                  <c:v>818.43</c:v>
                </c:pt>
                <c:pt idx="1806">
                  <c:v>818.74</c:v>
                </c:pt>
                <c:pt idx="1807">
                  <c:v>819.05</c:v>
                </c:pt>
                <c:pt idx="1808">
                  <c:v>819.36</c:v>
                </c:pt>
                <c:pt idx="1809">
                  <c:v>819.67</c:v>
                </c:pt>
                <c:pt idx="1810">
                  <c:v>819.98</c:v>
                </c:pt>
                <c:pt idx="1811">
                  <c:v>820.29</c:v>
                </c:pt>
                <c:pt idx="1812">
                  <c:v>820.59</c:v>
                </c:pt>
                <c:pt idx="1813">
                  <c:v>820.9</c:v>
                </c:pt>
                <c:pt idx="1814">
                  <c:v>821.21</c:v>
                </c:pt>
                <c:pt idx="1815">
                  <c:v>821.52</c:v>
                </c:pt>
                <c:pt idx="1816">
                  <c:v>821.83</c:v>
                </c:pt>
                <c:pt idx="1817">
                  <c:v>822.14</c:v>
                </c:pt>
                <c:pt idx="1818">
                  <c:v>822.45</c:v>
                </c:pt>
                <c:pt idx="1819">
                  <c:v>822.76</c:v>
                </c:pt>
                <c:pt idx="1820">
                  <c:v>823.07</c:v>
                </c:pt>
                <c:pt idx="1821">
                  <c:v>823.38</c:v>
                </c:pt>
                <c:pt idx="1822">
                  <c:v>823.68</c:v>
                </c:pt>
                <c:pt idx="1823">
                  <c:v>823.99</c:v>
                </c:pt>
                <c:pt idx="1824">
                  <c:v>824.3</c:v>
                </c:pt>
                <c:pt idx="1825">
                  <c:v>824.61</c:v>
                </c:pt>
                <c:pt idx="1826">
                  <c:v>824.92</c:v>
                </c:pt>
                <c:pt idx="1827">
                  <c:v>825.23</c:v>
                </c:pt>
                <c:pt idx="1828">
                  <c:v>825.54</c:v>
                </c:pt>
                <c:pt idx="1829">
                  <c:v>825.84</c:v>
                </c:pt>
                <c:pt idx="1830">
                  <c:v>826.15</c:v>
                </c:pt>
                <c:pt idx="1831">
                  <c:v>826.46</c:v>
                </c:pt>
                <c:pt idx="1832">
                  <c:v>826.77</c:v>
                </c:pt>
                <c:pt idx="1833">
                  <c:v>827.08</c:v>
                </c:pt>
                <c:pt idx="1834">
                  <c:v>827.39</c:v>
                </c:pt>
                <c:pt idx="1835">
                  <c:v>827.69</c:v>
                </c:pt>
                <c:pt idx="1836">
                  <c:v>828</c:v>
                </c:pt>
                <c:pt idx="1837">
                  <c:v>828.31</c:v>
                </c:pt>
                <c:pt idx="1838">
                  <c:v>828.62</c:v>
                </c:pt>
                <c:pt idx="1839">
                  <c:v>828.93</c:v>
                </c:pt>
                <c:pt idx="1840">
                  <c:v>829.23</c:v>
                </c:pt>
                <c:pt idx="1841">
                  <c:v>829.54</c:v>
                </c:pt>
                <c:pt idx="1842">
                  <c:v>829.85</c:v>
                </c:pt>
                <c:pt idx="1843">
                  <c:v>830.16</c:v>
                </c:pt>
                <c:pt idx="1844">
                  <c:v>830.46</c:v>
                </c:pt>
                <c:pt idx="1845">
                  <c:v>830.77</c:v>
                </c:pt>
                <c:pt idx="1846">
                  <c:v>831.08</c:v>
                </c:pt>
                <c:pt idx="1847">
                  <c:v>831.39</c:v>
                </c:pt>
                <c:pt idx="1848">
                  <c:v>831.69</c:v>
                </c:pt>
                <c:pt idx="1849">
                  <c:v>832</c:v>
                </c:pt>
                <c:pt idx="1850">
                  <c:v>832.31</c:v>
                </c:pt>
                <c:pt idx="1851">
                  <c:v>832.62</c:v>
                </c:pt>
                <c:pt idx="1852">
                  <c:v>832.92</c:v>
                </c:pt>
                <c:pt idx="1853">
                  <c:v>833.23</c:v>
                </c:pt>
                <c:pt idx="1854">
                  <c:v>833.54</c:v>
                </c:pt>
                <c:pt idx="1855">
                  <c:v>833.84</c:v>
                </c:pt>
                <c:pt idx="1856">
                  <c:v>834.15</c:v>
                </c:pt>
                <c:pt idx="1857">
                  <c:v>834.46</c:v>
                </c:pt>
                <c:pt idx="1858">
                  <c:v>834.77</c:v>
                </c:pt>
                <c:pt idx="1859">
                  <c:v>835.07</c:v>
                </c:pt>
                <c:pt idx="1860">
                  <c:v>835.38</c:v>
                </c:pt>
                <c:pt idx="1861">
                  <c:v>835.69</c:v>
                </c:pt>
                <c:pt idx="1862">
                  <c:v>835.99</c:v>
                </c:pt>
                <c:pt idx="1863">
                  <c:v>836.3</c:v>
                </c:pt>
                <c:pt idx="1864">
                  <c:v>836.61</c:v>
                </c:pt>
                <c:pt idx="1865">
                  <c:v>836.91</c:v>
                </c:pt>
                <c:pt idx="1866">
                  <c:v>837.22</c:v>
                </c:pt>
                <c:pt idx="1867">
                  <c:v>837.52</c:v>
                </c:pt>
                <c:pt idx="1868">
                  <c:v>837.83</c:v>
                </c:pt>
                <c:pt idx="1869">
                  <c:v>838.14</c:v>
                </c:pt>
                <c:pt idx="1870">
                  <c:v>838.44</c:v>
                </c:pt>
                <c:pt idx="1871">
                  <c:v>838.75</c:v>
                </c:pt>
                <c:pt idx="1872">
                  <c:v>839.06</c:v>
                </c:pt>
                <c:pt idx="1873">
                  <c:v>839.36</c:v>
                </c:pt>
                <c:pt idx="1874">
                  <c:v>839.67</c:v>
                </c:pt>
                <c:pt idx="1875">
                  <c:v>839.97</c:v>
                </c:pt>
                <c:pt idx="1876">
                  <c:v>840.28</c:v>
                </c:pt>
                <c:pt idx="1877">
                  <c:v>840.59</c:v>
                </c:pt>
                <c:pt idx="1878">
                  <c:v>840.89</c:v>
                </c:pt>
                <c:pt idx="1879">
                  <c:v>841.2</c:v>
                </c:pt>
                <c:pt idx="1880">
                  <c:v>841.5</c:v>
                </c:pt>
                <c:pt idx="1881">
                  <c:v>841.81</c:v>
                </c:pt>
                <c:pt idx="1882">
                  <c:v>842.11</c:v>
                </c:pt>
                <c:pt idx="1883">
                  <c:v>842.42</c:v>
                </c:pt>
                <c:pt idx="1884">
                  <c:v>842.73</c:v>
                </c:pt>
                <c:pt idx="1885">
                  <c:v>843.03</c:v>
                </c:pt>
                <c:pt idx="1886">
                  <c:v>843.34</c:v>
                </c:pt>
                <c:pt idx="1887">
                  <c:v>843.64</c:v>
                </c:pt>
                <c:pt idx="1888">
                  <c:v>843.95</c:v>
                </c:pt>
                <c:pt idx="1889">
                  <c:v>844.25</c:v>
                </c:pt>
                <c:pt idx="1890">
                  <c:v>844.56</c:v>
                </c:pt>
                <c:pt idx="1891">
                  <c:v>844.86</c:v>
                </c:pt>
                <c:pt idx="1892">
                  <c:v>845.17</c:v>
                </c:pt>
                <c:pt idx="1893">
                  <c:v>845.47</c:v>
                </c:pt>
                <c:pt idx="1894">
                  <c:v>845.78</c:v>
                </c:pt>
                <c:pt idx="1895">
                  <c:v>846.08</c:v>
                </c:pt>
                <c:pt idx="1896">
                  <c:v>846.39</c:v>
                </c:pt>
                <c:pt idx="1897">
                  <c:v>846.69</c:v>
                </c:pt>
                <c:pt idx="1898">
                  <c:v>847</c:v>
                </c:pt>
                <c:pt idx="1899">
                  <c:v>847.3</c:v>
                </c:pt>
                <c:pt idx="1900">
                  <c:v>847.61</c:v>
                </c:pt>
                <c:pt idx="1901">
                  <c:v>847.91</c:v>
                </c:pt>
                <c:pt idx="1902">
                  <c:v>848.22</c:v>
                </c:pt>
                <c:pt idx="1903">
                  <c:v>848.52</c:v>
                </c:pt>
                <c:pt idx="1904">
                  <c:v>848.82</c:v>
                </c:pt>
                <c:pt idx="1905">
                  <c:v>849.13</c:v>
                </c:pt>
                <c:pt idx="1906">
                  <c:v>849.43</c:v>
                </c:pt>
                <c:pt idx="1907">
                  <c:v>849.74</c:v>
                </c:pt>
                <c:pt idx="1908">
                  <c:v>850.04</c:v>
                </c:pt>
                <c:pt idx="1909">
                  <c:v>850.35</c:v>
                </c:pt>
                <c:pt idx="1910">
                  <c:v>850.65</c:v>
                </c:pt>
                <c:pt idx="1911">
                  <c:v>850.95</c:v>
                </c:pt>
                <c:pt idx="1912">
                  <c:v>851.26</c:v>
                </c:pt>
                <c:pt idx="1913">
                  <c:v>851.56</c:v>
                </c:pt>
                <c:pt idx="1914">
                  <c:v>851.87</c:v>
                </c:pt>
                <c:pt idx="1915">
                  <c:v>852.17</c:v>
                </c:pt>
                <c:pt idx="1916">
                  <c:v>852.47</c:v>
                </c:pt>
                <c:pt idx="1917">
                  <c:v>852.78</c:v>
                </c:pt>
                <c:pt idx="1918">
                  <c:v>853.08</c:v>
                </c:pt>
                <c:pt idx="1919">
                  <c:v>853.39</c:v>
                </c:pt>
                <c:pt idx="1920">
                  <c:v>853.69</c:v>
                </c:pt>
                <c:pt idx="1921">
                  <c:v>853.99</c:v>
                </c:pt>
                <c:pt idx="1922">
                  <c:v>854.3</c:v>
                </c:pt>
                <c:pt idx="1923">
                  <c:v>854.6</c:v>
                </c:pt>
                <c:pt idx="1924">
                  <c:v>854.9</c:v>
                </c:pt>
                <c:pt idx="1925">
                  <c:v>855.21</c:v>
                </c:pt>
                <c:pt idx="1926">
                  <c:v>855.51</c:v>
                </c:pt>
                <c:pt idx="1927">
                  <c:v>855.81</c:v>
                </c:pt>
                <c:pt idx="1928">
                  <c:v>856.12</c:v>
                </c:pt>
                <c:pt idx="1929">
                  <c:v>856.42</c:v>
                </c:pt>
                <c:pt idx="1930">
                  <c:v>856.72</c:v>
                </c:pt>
                <c:pt idx="1931">
                  <c:v>857.03</c:v>
                </c:pt>
                <c:pt idx="1932">
                  <c:v>857.33</c:v>
                </c:pt>
                <c:pt idx="1933">
                  <c:v>857.63</c:v>
                </c:pt>
                <c:pt idx="1934">
                  <c:v>857.93</c:v>
                </c:pt>
                <c:pt idx="1935">
                  <c:v>858.24</c:v>
                </c:pt>
                <c:pt idx="1936">
                  <c:v>858.54</c:v>
                </c:pt>
                <c:pt idx="1937">
                  <c:v>858.84</c:v>
                </c:pt>
                <c:pt idx="1938">
                  <c:v>859.15</c:v>
                </c:pt>
                <c:pt idx="1939">
                  <c:v>859.45</c:v>
                </c:pt>
                <c:pt idx="1940">
                  <c:v>859.75</c:v>
                </c:pt>
                <c:pt idx="1941">
                  <c:v>860.05</c:v>
                </c:pt>
                <c:pt idx="1942">
                  <c:v>860.36</c:v>
                </c:pt>
                <c:pt idx="1943">
                  <c:v>860.66</c:v>
                </c:pt>
                <c:pt idx="1944">
                  <c:v>860.96</c:v>
                </c:pt>
                <c:pt idx="1945">
                  <c:v>861.26</c:v>
                </c:pt>
                <c:pt idx="1946">
                  <c:v>861.56</c:v>
                </c:pt>
                <c:pt idx="1947">
                  <c:v>861.87</c:v>
                </c:pt>
                <c:pt idx="1948">
                  <c:v>862.17</c:v>
                </c:pt>
                <c:pt idx="1949">
                  <c:v>862.47</c:v>
                </c:pt>
                <c:pt idx="1950">
                  <c:v>862.77</c:v>
                </c:pt>
                <c:pt idx="1951">
                  <c:v>863.07</c:v>
                </c:pt>
                <c:pt idx="1952">
                  <c:v>863.38</c:v>
                </c:pt>
                <c:pt idx="1953">
                  <c:v>863.68</c:v>
                </c:pt>
                <c:pt idx="1954">
                  <c:v>863.98</c:v>
                </c:pt>
                <c:pt idx="1955">
                  <c:v>864.28</c:v>
                </c:pt>
                <c:pt idx="1956">
                  <c:v>864.58</c:v>
                </c:pt>
                <c:pt idx="1957">
                  <c:v>864.89</c:v>
                </c:pt>
                <c:pt idx="1958">
                  <c:v>865.19</c:v>
                </c:pt>
                <c:pt idx="1959">
                  <c:v>865.49</c:v>
                </c:pt>
                <c:pt idx="1960">
                  <c:v>865.79</c:v>
                </c:pt>
                <c:pt idx="1961">
                  <c:v>866.09</c:v>
                </c:pt>
                <c:pt idx="1962">
                  <c:v>866.39</c:v>
                </c:pt>
                <c:pt idx="1963">
                  <c:v>866.69</c:v>
                </c:pt>
                <c:pt idx="1964">
                  <c:v>867</c:v>
                </c:pt>
                <c:pt idx="1965">
                  <c:v>867.3</c:v>
                </c:pt>
                <c:pt idx="1966">
                  <c:v>867.6</c:v>
                </c:pt>
                <c:pt idx="1967">
                  <c:v>867.9</c:v>
                </c:pt>
                <c:pt idx="1968">
                  <c:v>868.2</c:v>
                </c:pt>
                <c:pt idx="1969">
                  <c:v>868.5</c:v>
                </c:pt>
                <c:pt idx="1970">
                  <c:v>868.8</c:v>
                </c:pt>
                <c:pt idx="1971">
                  <c:v>869.1</c:v>
                </c:pt>
                <c:pt idx="1972">
                  <c:v>869.4</c:v>
                </c:pt>
                <c:pt idx="1973">
                  <c:v>869.7</c:v>
                </c:pt>
                <c:pt idx="1974">
                  <c:v>870.01</c:v>
                </c:pt>
                <c:pt idx="1975">
                  <c:v>870.31</c:v>
                </c:pt>
                <c:pt idx="1976">
                  <c:v>870.61</c:v>
                </c:pt>
                <c:pt idx="1977">
                  <c:v>870.91</c:v>
                </c:pt>
                <c:pt idx="1978">
                  <c:v>871.21</c:v>
                </c:pt>
                <c:pt idx="1979">
                  <c:v>871.51</c:v>
                </c:pt>
                <c:pt idx="1980">
                  <c:v>871.81</c:v>
                </c:pt>
                <c:pt idx="1981">
                  <c:v>872.11</c:v>
                </c:pt>
                <c:pt idx="1982">
                  <c:v>872.41</c:v>
                </c:pt>
                <c:pt idx="1983">
                  <c:v>872.71</c:v>
                </c:pt>
                <c:pt idx="1984">
                  <c:v>873.01</c:v>
                </c:pt>
                <c:pt idx="1985">
                  <c:v>873.31</c:v>
                </c:pt>
                <c:pt idx="1986">
                  <c:v>873.61</c:v>
                </c:pt>
                <c:pt idx="1987">
                  <c:v>873.91</c:v>
                </c:pt>
                <c:pt idx="1988">
                  <c:v>874.21</c:v>
                </c:pt>
                <c:pt idx="1989">
                  <c:v>874.51</c:v>
                </c:pt>
                <c:pt idx="1990">
                  <c:v>874.81</c:v>
                </c:pt>
                <c:pt idx="1991">
                  <c:v>875.11</c:v>
                </c:pt>
                <c:pt idx="1992">
                  <c:v>875.41</c:v>
                </c:pt>
                <c:pt idx="1993">
                  <c:v>875.71</c:v>
                </c:pt>
                <c:pt idx="1994">
                  <c:v>876.01</c:v>
                </c:pt>
                <c:pt idx="1995">
                  <c:v>876.31</c:v>
                </c:pt>
                <c:pt idx="1996">
                  <c:v>876.61</c:v>
                </c:pt>
                <c:pt idx="1997">
                  <c:v>876.91</c:v>
                </c:pt>
                <c:pt idx="1998">
                  <c:v>877.21</c:v>
                </c:pt>
                <c:pt idx="1999">
                  <c:v>877.51</c:v>
                </c:pt>
                <c:pt idx="2000">
                  <c:v>877.81</c:v>
                </c:pt>
                <c:pt idx="2001">
                  <c:v>878.1</c:v>
                </c:pt>
                <c:pt idx="2002">
                  <c:v>878.4</c:v>
                </c:pt>
                <c:pt idx="2003">
                  <c:v>878.7</c:v>
                </c:pt>
                <c:pt idx="2004">
                  <c:v>879</c:v>
                </c:pt>
                <c:pt idx="2005">
                  <c:v>879.3</c:v>
                </c:pt>
                <c:pt idx="2006">
                  <c:v>879.6</c:v>
                </c:pt>
                <c:pt idx="2007">
                  <c:v>879.9</c:v>
                </c:pt>
                <c:pt idx="2008">
                  <c:v>880.2</c:v>
                </c:pt>
                <c:pt idx="2009">
                  <c:v>880.5</c:v>
                </c:pt>
                <c:pt idx="2010">
                  <c:v>880.8</c:v>
                </c:pt>
                <c:pt idx="2011">
                  <c:v>881.09</c:v>
                </c:pt>
                <c:pt idx="2012">
                  <c:v>881.39</c:v>
                </c:pt>
                <c:pt idx="2013">
                  <c:v>881.69</c:v>
                </c:pt>
                <c:pt idx="2014">
                  <c:v>881.99</c:v>
                </c:pt>
                <c:pt idx="2015">
                  <c:v>882.29</c:v>
                </c:pt>
                <c:pt idx="2016">
                  <c:v>882.59</c:v>
                </c:pt>
                <c:pt idx="2017">
                  <c:v>882.89</c:v>
                </c:pt>
                <c:pt idx="2018">
                  <c:v>883.18</c:v>
                </c:pt>
                <c:pt idx="2019">
                  <c:v>883.48</c:v>
                </c:pt>
                <c:pt idx="2020">
                  <c:v>883.78</c:v>
                </c:pt>
                <c:pt idx="2021">
                  <c:v>884.08</c:v>
                </c:pt>
                <c:pt idx="2022">
                  <c:v>884.38</c:v>
                </c:pt>
                <c:pt idx="2023">
                  <c:v>884.67</c:v>
                </c:pt>
                <c:pt idx="2024">
                  <c:v>884.97</c:v>
                </c:pt>
                <c:pt idx="2025">
                  <c:v>885.27</c:v>
                </c:pt>
                <c:pt idx="2026">
                  <c:v>885.57</c:v>
                </c:pt>
                <c:pt idx="2027">
                  <c:v>885.87</c:v>
                </c:pt>
                <c:pt idx="2028">
                  <c:v>886.16</c:v>
                </c:pt>
                <c:pt idx="2029">
                  <c:v>886.46</c:v>
                </c:pt>
                <c:pt idx="2030">
                  <c:v>886.76</c:v>
                </c:pt>
                <c:pt idx="2031">
                  <c:v>887.06</c:v>
                </c:pt>
                <c:pt idx="2032">
                  <c:v>887.35</c:v>
                </c:pt>
                <c:pt idx="2033">
                  <c:v>887.65</c:v>
                </c:pt>
                <c:pt idx="2034">
                  <c:v>887.95</c:v>
                </c:pt>
                <c:pt idx="2035">
                  <c:v>888.25</c:v>
                </c:pt>
                <c:pt idx="2036">
                  <c:v>888.54</c:v>
                </c:pt>
                <c:pt idx="2037">
                  <c:v>888.84</c:v>
                </c:pt>
                <c:pt idx="2038">
                  <c:v>889.14</c:v>
                </c:pt>
                <c:pt idx="2039">
                  <c:v>889.44</c:v>
                </c:pt>
                <c:pt idx="2040">
                  <c:v>889.73</c:v>
                </c:pt>
                <c:pt idx="2041">
                  <c:v>890.03</c:v>
                </c:pt>
                <c:pt idx="2042">
                  <c:v>890.33</c:v>
                </c:pt>
                <c:pt idx="2043">
                  <c:v>890.62</c:v>
                </c:pt>
                <c:pt idx="2044">
                  <c:v>890.92</c:v>
                </c:pt>
                <c:pt idx="2045">
                  <c:v>891.22</c:v>
                </c:pt>
                <c:pt idx="2046">
                  <c:v>891.51</c:v>
                </c:pt>
                <c:pt idx="2047">
                  <c:v>891.81</c:v>
                </c:pt>
              </c:numCache>
            </c:numRef>
          </c:xVal>
          <c:yVal>
            <c:numRef>
              <c:f>'every 5'!$AC$2:$AC$2049</c:f>
              <c:numCache>
                <c:formatCode>General</c:formatCode>
                <c:ptCount val="2048"/>
                <c:pt idx="0">
                  <c:v>-6.6055448765432095E-2</c:v>
                </c:pt>
                <c:pt idx="1">
                  <c:v>-6.6055448765432095E-2</c:v>
                </c:pt>
                <c:pt idx="2">
                  <c:v>-6.6055448765432095E-2</c:v>
                </c:pt>
                <c:pt idx="3">
                  <c:v>3.4424551234567918E-2</c:v>
                </c:pt>
                <c:pt idx="4">
                  <c:v>0.98537455123456796</c:v>
                </c:pt>
                <c:pt idx="5">
                  <c:v>0.96315055123456794</c:v>
                </c:pt>
                <c:pt idx="6">
                  <c:v>0.2434145512345679</c:v>
                </c:pt>
                <c:pt idx="7">
                  <c:v>-0.63128544876543202</c:v>
                </c:pt>
                <c:pt idx="8">
                  <c:v>3.4424551234567918E-2</c:v>
                </c:pt>
                <c:pt idx="9">
                  <c:v>3.4424551234567918E-2</c:v>
                </c:pt>
                <c:pt idx="10">
                  <c:v>-0.24444744876543209</c:v>
                </c:pt>
                <c:pt idx="11">
                  <c:v>-0.16076344876543208</c:v>
                </c:pt>
                <c:pt idx="12">
                  <c:v>3.4424551234567918E-2</c:v>
                </c:pt>
                <c:pt idx="13">
                  <c:v>-0.15510544876543209</c:v>
                </c:pt>
                <c:pt idx="14">
                  <c:v>3.4424551234567918E-2</c:v>
                </c:pt>
                <c:pt idx="15">
                  <c:v>-0.23038544876543204</c:v>
                </c:pt>
                <c:pt idx="16">
                  <c:v>3.4424551234567918E-2</c:v>
                </c:pt>
                <c:pt idx="17">
                  <c:v>0.22410455123456785</c:v>
                </c:pt>
                <c:pt idx="18">
                  <c:v>1.5324445512345681</c:v>
                </c:pt>
                <c:pt idx="19">
                  <c:v>3.4424551234567918E-2</c:v>
                </c:pt>
                <c:pt idx="20">
                  <c:v>5.7587551234567921E-2</c:v>
                </c:pt>
                <c:pt idx="21">
                  <c:v>-9.5475448765432069E-2</c:v>
                </c:pt>
                <c:pt idx="22">
                  <c:v>-0.28504344876543208</c:v>
                </c:pt>
                <c:pt idx="23">
                  <c:v>-0.33189544876543209</c:v>
                </c:pt>
                <c:pt idx="24">
                  <c:v>0.42443455123456791</c:v>
                </c:pt>
                <c:pt idx="25">
                  <c:v>4.4786551234567915E-2</c:v>
                </c:pt>
                <c:pt idx="26">
                  <c:v>5.2214551234567905E-2</c:v>
                </c:pt>
                <c:pt idx="27">
                  <c:v>5.2388551234567912E-2</c:v>
                </c:pt>
                <c:pt idx="28">
                  <c:v>3.8387551234567913E-2</c:v>
                </c:pt>
                <c:pt idx="29">
                  <c:v>5.8944551234567918E-2</c:v>
                </c:pt>
                <c:pt idx="30">
                  <c:v>5.5460551234567917E-2</c:v>
                </c:pt>
                <c:pt idx="31">
                  <c:v>8.8450551234567895E-2</c:v>
                </c:pt>
                <c:pt idx="32">
                  <c:v>5.0114551234567914E-2</c:v>
                </c:pt>
                <c:pt idx="33">
                  <c:v>-7.6554487654320741E-3</c:v>
                </c:pt>
                <c:pt idx="34">
                  <c:v>9.2810551234567912E-2</c:v>
                </c:pt>
                <c:pt idx="35">
                  <c:v>6.807455123456789E-2</c:v>
                </c:pt>
                <c:pt idx="36">
                  <c:v>-8.1854487654320768E-3</c:v>
                </c:pt>
                <c:pt idx="37">
                  <c:v>-1.731544876543209E-2</c:v>
                </c:pt>
                <c:pt idx="38">
                  <c:v>2.2364551234567903E-2</c:v>
                </c:pt>
                <c:pt idx="39">
                  <c:v>4.995455123456792E-2</c:v>
                </c:pt>
                <c:pt idx="40">
                  <c:v>9.7849551234567914E-2</c:v>
                </c:pt>
                <c:pt idx="41">
                  <c:v>7.9902551234567909E-2</c:v>
                </c:pt>
                <c:pt idx="42">
                  <c:v>7.1949551234567921E-2</c:v>
                </c:pt>
                <c:pt idx="43">
                  <c:v>9.5142551234567926E-2</c:v>
                </c:pt>
                <c:pt idx="44">
                  <c:v>4.2324551234567923E-2</c:v>
                </c:pt>
                <c:pt idx="45">
                  <c:v>3.8122551234567925E-2</c:v>
                </c:pt>
                <c:pt idx="46">
                  <c:v>0.11388055123456792</c:v>
                </c:pt>
                <c:pt idx="47">
                  <c:v>6.6062551234567932E-2</c:v>
                </c:pt>
                <c:pt idx="48">
                  <c:v>3.0133551234567915E-2</c:v>
                </c:pt>
                <c:pt idx="49">
                  <c:v>4.1634551234567899E-2</c:v>
                </c:pt>
                <c:pt idx="50">
                  <c:v>3.34345512345679E-2</c:v>
                </c:pt>
                <c:pt idx="51">
                  <c:v>0.12849455123456791</c:v>
                </c:pt>
                <c:pt idx="52">
                  <c:v>2.9741551234567926E-2</c:v>
                </c:pt>
                <c:pt idx="53">
                  <c:v>0.11842755123456791</c:v>
                </c:pt>
                <c:pt idx="54">
                  <c:v>6.1489551234567924E-2</c:v>
                </c:pt>
                <c:pt idx="55">
                  <c:v>3.6071551234567914E-2</c:v>
                </c:pt>
                <c:pt idx="56">
                  <c:v>7.0342551234567924E-2</c:v>
                </c:pt>
                <c:pt idx="57">
                  <c:v>5.1194551234567912E-2</c:v>
                </c:pt>
                <c:pt idx="58">
                  <c:v>8.0159551234567916E-2</c:v>
                </c:pt>
                <c:pt idx="59">
                  <c:v>8.017455123456789E-2</c:v>
                </c:pt>
                <c:pt idx="60">
                  <c:v>0.1204445512345679</c:v>
                </c:pt>
                <c:pt idx="61">
                  <c:v>9.8607551234567895E-2</c:v>
                </c:pt>
                <c:pt idx="62">
                  <c:v>2.7511551234567916E-2</c:v>
                </c:pt>
                <c:pt idx="63">
                  <c:v>1.3947551234567923E-2</c:v>
                </c:pt>
                <c:pt idx="64">
                  <c:v>5.9960551234567915E-2</c:v>
                </c:pt>
                <c:pt idx="65">
                  <c:v>4.3925551234567914E-2</c:v>
                </c:pt>
                <c:pt idx="66">
                  <c:v>4.5254551234567911E-2</c:v>
                </c:pt>
                <c:pt idx="67">
                  <c:v>8.0487551234567925E-2</c:v>
                </c:pt>
                <c:pt idx="68">
                  <c:v>8.0309551234567927E-2</c:v>
                </c:pt>
                <c:pt idx="69">
                  <c:v>8.7714551234567922E-2</c:v>
                </c:pt>
                <c:pt idx="70">
                  <c:v>9.8586551234567915E-2</c:v>
                </c:pt>
                <c:pt idx="71">
                  <c:v>6.2748551234567906E-2</c:v>
                </c:pt>
                <c:pt idx="72">
                  <c:v>6.5164551234567922E-2</c:v>
                </c:pt>
                <c:pt idx="73">
                  <c:v>4.9779551234567926E-2</c:v>
                </c:pt>
                <c:pt idx="74">
                  <c:v>0.1173765512345679</c:v>
                </c:pt>
                <c:pt idx="75">
                  <c:v>6.9187551234567907E-2</c:v>
                </c:pt>
                <c:pt idx="76">
                  <c:v>5.4270551234567907E-2</c:v>
                </c:pt>
                <c:pt idx="77">
                  <c:v>3.3104551234567917E-2</c:v>
                </c:pt>
                <c:pt idx="78">
                  <c:v>9.3640551234567923E-2</c:v>
                </c:pt>
                <c:pt idx="79">
                  <c:v>1.2347551234567919E-2</c:v>
                </c:pt>
                <c:pt idx="80">
                  <c:v>7.351455123456789E-2</c:v>
                </c:pt>
                <c:pt idx="81">
                  <c:v>8.9474551234567906E-2</c:v>
                </c:pt>
                <c:pt idx="82">
                  <c:v>5.3394551234567891E-2</c:v>
                </c:pt>
                <c:pt idx="83">
                  <c:v>3.4405512345679345E-3</c:v>
                </c:pt>
                <c:pt idx="84">
                  <c:v>8.3881551234567919E-2</c:v>
                </c:pt>
                <c:pt idx="85">
                  <c:v>6.8004551234567917E-2</c:v>
                </c:pt>
                <c:pt idx="86">
                  <c:v>5.1994551234567893E-2</c:v>
                </c:pt>
                <c:pt idx="87">
                  <c:v>6.768455123456793E-2</c:v>
                </c:pt>
                <c:pt idx="88">
                  <c:v>4.8254551234567913E-2</c:v>
                </c:pt>
                <c:pt idx="89">
                  <c:v>4.0845512345679125E-3</c:v>
                </c:pt>
                <c:pt idx="90">
                  <c:v>-1.8875448765432082E-2</c:v>
                </c:pt>
                <c:pt idx="91">
                  <c:v>-2.8734487654320656E-3</c:v>
                </c:pt>
                <c:pt idx="92">
                  <c:v>3.0724551234567896E-2</c:v>
                </c:pt>
                <c:pt idx="93">
                  <c:v>2.762255123456793E-2</c:v>
                </c:pt>
                <c:pt idx="94">
                  <c:v>2.2844551234567925E-2</c:v>
                </c:pt>
                <c:pt idx="95">
                  <c:v>6.5815512345679117E-3</c:v>
                </c:pt>
                <c:pt idx="96">
                  <c:v>1.9218551234567921E-2</c:v>
                </c:pt>
                <c:pt idx="97">
                  <c:v>4.8283551234567915E-2</c:v>
                </c:pt>
                <c:pt idx="98">
                  <c:v>1.9704551234567935E-2</c:v>
                </c:pt>
                <c:pt idx="99">
                  <c:v>-6.9154487654320695E-3</c:v>
                </c:pt>
                <c:pt idx="100">
                  <c:v>-2.7405448765432078E-2</c:v>
                </c:pt>
                <c:pt idx="101">
                  <c:v>3.123455123456792E-2</c:v>
                </c:pt>
                <c:pt idx="102">
                  <c:v>2.671455123456791E-2</c:v>
                </c:pt>
                <c:pt idx="103">
                  <c:v>6.1334551234567922E-2</c:v>
                </c:pt>
                <c:pt idx="104">
                  <c:v>4.0694551234567902E-2</c:v>
                </c:pt>
                <c:pt idx="105">
                  <c:v>6.6324551234567916E-2</c:v>
                </c:pt>
                <c:pt idx="106">
                  <c:v>5.9524551234567888E-2</c:v>
                </c:pt>
                <c:pt idx="107">
                  <c:v>3.5104551234567891E-2</c:v>
                </c:pt>
                <c:pt idx="108">
                  <c:v>5.2004551234567889E-2</c:v>
                </c:pt>
                <c:pt idx="109">
                  <c:v>5.1604551234567905E-2</c:v>
                </c:pt>
                <c:pt idx="110">
                  <c:v>7.6564551234567915E-2</c:v>
                </c:pt>
                <c:pt idx="111">
                  <c:v>3.1204551234567904E-2</c:v>
                </c:pt>
                <c:pt idx="112">
                  <c:v>4.1644551234567923E-2</c:v>
                </c:pt>
                <c:pt idx="113">
                  <c:v>4.047455123456789E-2</c:v>
                </c:pt>
                <c:pt idx="114">
                  <c:v>7.7604551234567942E-2</c:v>
                </c:pt>
                <c:pt idx="115">
                  <c:v>5.5644551234567907E-2</c:v>
                </c:pt>
                <c:pt idx="116">
                  <c:v>5.9564551234567886E-2</c:v>
                </c:pt>
                <c:pt idx="117">
                  <c:v>6.1314551234567916E-2</c:v>
                </c:pt>
                <c:pt idx="118">
                  <c:v>3.9124551234567928E-2</c:v>
                </c:pt>
                <c:pt idx="119">
                  <c:v>5.2584551234567928E-2</c:v>
                </c:pt>
                <c:pt idx="120">
                  <c:v>6.359455123456792E-2</c:v>
                </c:pt>
                <c:pt idx="121">
                  <c:v>5.1384551234567921E-2</c:v>
                </c:pt>
                <c:pt idx="122">
                  <c:v>3.863455123456791E-2</c:v>
                </c:pt>
                <c:pt idx="123">
                  <c:v>6.3624551234567922E-2</c:v>
                </c:pt>
                <c:pt idx="124">
                  <c:v>5.2714551234567919E-2</c:v>
                </c:pt>
                <c:pt idx="125">
                  <c:v>5.4314551234567882E-2</c:v>
                </c:pt>
                <c:pt idx="126">
                  <c:v>4.8714551234567888E-2</c:v>
                </c:pt>
                <c:pt idx="127">
                  <c:v>3.8944551234567915E-2</c:v>
                </c:pt>
                <c:pt idx="128">
                  <c:v>4.9814551234567905E-2</c:v>
                </c:pt>
                <c:pt idx="129">
                  <c:v>3.0684551234567897E-2</c:v>
                </c:pt>
                <c:pt idx="130">
                  <c:v>3.3094551234567893E-2</c:v>
                </c:pt>
                <c:pt idx="131">
                  <c:v>3.8664551234567884E-2</c:v>
                </c:pt>
                <c:pt idx="132">
                  <c:v>3.4374551234567896E-2</c:v>
                </c:pt>
                <c:pt idx="133">
                  <c:v>3.2524551234567906E-2</c:v>
                </c:pt>
                <c:pt idx="134">
                  <c:v>2.3284551234567907E-2</c:v>
                </c:pt>
                <c:pt idx="135">
                  <c:v>2.4724551234567876E-2</c:v>
                </c:pt>
                <c:pt idx="136">
                  <c:v>2.6014551234567918E-2</c:v>
                </c:pt>
                <c:pt idx="137">
                  <c:v>1.7674551234567931E-2</c:v>
                </c:pt>
                <c:pt idx="138">
                  <c:v>2.49145512345679E-2</c:v>
                </c:pt>
                <c:pt idx="139">
                  <c:v>1.9294551234567914E-2</c:v>
                </c:pt>
                <c:pt idx="140">
                  <c:v>1.6464551234567915E-2</c:v>
                </c:pt>
                <c:pt idx="141">
                  <c:v>2.0914551234567896E-2</c:v>
                </c:pt>
                <c:pt idx="142">
                  <c:v>2.021455123456789E-2</c:v>
                </c:pt>
                <c:pt idx="143">
                  <c:v>1.776455123456791E-2</c:v>
                </c:pt>
                <c:pt idx="144">
                  <c:v>1.4964551234567885E-2</c:v>
                </c:pt>
                <c:pt idx="145">
                  <c:v>9.5045512345678929E-3</c:v>
                </c:pt>
                <c:pt idx="146">
                  <c:v>1.168455123456788E-2</c:v>
                </c:pt>
                <c:pt idx="147">
                  <c:v>9.6645512345679141E-3</c:v>
                </c:pt>
                <c:pt idx="148">
                  <c:v>7.8845512345678825E-3</c:v>
                </c:pt>
                <c:pt idx="149">
                  <c:v>5.4845512345678971E-3</c:v>
                </c:pt>
                <c:pt idx="150">
                  <c:v>6.6345512345678814E-3</c:v>
                </c:pt>
                <c:pt idx="151">
                  <c:v>2.1445512345679429E-3</c:v>
                </c:pt>
                <c:pt idx="152">
                  <c:v>1.0134551234567912E-2</c:v>
                </c:pt>
                <c:pt idx="153">
                  <c:v>5.5445512345679016E-3</c:v>
                </c:pt>
                <c:pt idx="154">
                  <c:v>1.234551234567921E-3</c:v>
                </c:pt>
                <c:pt idx="155">
                  <c:v>1.7645512345679099E-3</c:v>
                </c:pt>
                <c:pt idx="156">
                  <c:v>8.0455123456790734E-4</c:v>
                </c:pt>
                <c:pt idx="157">
                  <c:v>1.244551234567931E-3</c:v>
                </c:pt>
                <c:pt idx="158">
                  <c:v>1.0945512345679198E-3</c:v>
                </c:pt>
                <c:pt idx="159">
                  <c:v>7.4551234567898916E-5</c:v>
                </c:pt>
                <c:pt idx="160">
                  <c:v>-4.6054487654320908E-3</c:v>
                </c:pt>
                <c:pt idx="161">
                  <c:v>-3.4854487654320671E-3</c:v>
                </c:pt>
                <c:pt idx="162">
                  <c:v>-4.28544876543209E-3</c:v>
                </c:pt>
                <c:pt idx="163">
                  <c:v>-8.335448765432088E-3</c:v>
                </c:pt>
                <c:pt idx="164">
                  <c:v>-6.0654487654320799E-3</c:v>
                </c:pt>
                <c:pt idx="165">
                  <c:v>-3.5754487654320877E-3</c:v>
                </c:pt>
                <c:pt idx="166">
                  <c:v>-1.0155448765432076E-2</c:v>
                </c:pt>
                <c:pt idx="167">
                  <c:v>-9.7554487654320926E-3</c:v>
                </c:pt>
                <c:pt idx="168">
                  <c:v>-8.9454487654320874E-3</c:v>
                </c:pt>
                <c:pt idx="169">
                  <c:v>-7.0294487654320864E-3</c:v>
                </c:pt>
                <c:pt idx="170">
                  <c:v>-1.0235448765432073E-2</c:v>
                </c:pt>
                <c:pt idx="171">
                  <c:v>-1.1019448765432066E-2</c:v>
                </c:pt>
                <c:pt idx="172">
                  <c:v>-1.2345448765432074E-2</c:v>
                </c:pt>
                <c:pt idx="173">
                  <c:v>-1.2684448765432066E-2</c:v>
                </c:pt>
                <c:pt idx="174">
                  <c:v>-1.0564448765432083E-2</c:v>
                </c:pt>
                <c:pt idx="175">
                  <c:v>-1.1070448765432089E-2</c:v>
                </c:pt>
                <c:pt idx="176">
                  <c:v>-1.2561448765432082E-2</c:v>
                </c:pt>
                <c:pt idx="177">
                  <c:v>-1.302744876543209E-2</c:v>
                </c:pt>
                <c:pt idx="178">
                  <c:v>-1.53964487654321E-2</c:v>
                </c:pt>
                <c:pt idx="179">
                  <c:v>-1.2350448765432079E-2</c:v>
                </c:pt>
                <c:pt idx="180">
                  <c:v>-1.5624448765432092E-2</c:v>
                </c:pt>
                <c:pt idx="181">
                  <c:v>-1.4967448765432087E-2</c:v>
                </c:pt>
                <c:pt idx="182">
                  <c:v>-1.4747448765432089E-2</c:v>
                </c:pt>
                <c:pt idx="183">
                  <c:v>-1.7442448765432092E-2</c:v>
                </c:pt>
                <c:pt idx="184">
                  <c:v>-1.7349448765432082E-2</c:v>
                </c:pt>
                <c:pt idx="185">
                  <c:v>-1.7013448765432079E-2</c:v>
                </c:pt>
                <c:pt idx="186">
                  <c:v>-1.5900448765432076E-2</c:v>
                </c:pt>
                <c:pt idx="187">
                  <c:v>-1.6724448765432082E-2</c:v>
                </c:pt>
                <c:pt idx="188">
                  <c:v>-1.5538448765432089E-2</c:v>
                </c:pt>
                <c:pt idx="189">
                  <c:v>-1.9429448765432081E-2</c:v>
                </c:pt>
                <c:pt idx="190">
                  <c:v>-1.822144876543208E-2</c:v>
                </c:pt>
                <c:pt idx="191">
                  <c:v>-1.5248448765432077E-2</c:v>
                </c:pt>
                <c:pt idx="192">
                  <c:v>-2.0347448765432083E-2</c:v>
                </c:pt>
                <c:pt idx="193">
                  <c:v>-2.0452448765432077E-2</c:v>
                </c:pt>
                <c:pt idx="194">
                  <c:v>-1.7109448765432078E-2</c:v>
                </c:pt>
                <c:pt idx="195">
                  <c:v>-1.6523448765432089E-2</c:v>
                </c:pt>
                <c:pt idx="196">
                  <c:v>-2.0998448765432082E-2</c:v>
                </c:pt>
                <c:pt idx="197">
                  <c:v>-1.9172448765432074E-2</c:v>
                </c:pt>
                <c:pt idx="198">
                  <c:v>-1.9232448765432092E-2</c:v>
                </c:pt>
                <c:pt idx="199">
                  <c:v>-1.9412448765432078E-2</c:v>
                </c:pt>
                <c:pt idx="200">
                  <c:v>-2.0102448765432088E-2</c:v>
                </c:pt>
                <c:pt idx="201">
                  <c:v>-2.318544876543209E-2</c:v>
                </c:pt>
                <c:pt idx="202">
                  <c:v>-1.9818448765432081E-2</c:v>
                </c:pt>
                <c:pt idx="203">
                  <c:v>-2.1735448765432076E-2</c:v>
                </c:pt>
                <c:pt idx="204">
                  <c:v>-2.1616448765432075E-2</c:v>
                </c:pt>
                <c:pt idx="205">
                  <c:v>-2.2875448765432072E-2</c:v>
                </c:pt>
                <c:pt idx="206">
                  <c:v>-2.1656448765432088E-2</c:v>
                </c:pt>
                <c:pt idx="207">
                  <c:v>-2.1324448765432082E-2</c:v>
                </c:pt>
                <c:pt idx="208">
                  <c:v>-2.1076448765432076E-2</c:v>
                </c:pt>
                <c:pt idx="209">
                  <c:v>-2.2339448765432077E-2</c:v>
                </c:pt>
                <c:pt idx="210">
                  <c:v>-2.0776448765432082E-2</c:v>
                </c:pt>
                <c:pt idx="211">
                  <c:v>-2.3524448765432082E-2</c:v>
                </c:pt>
                <c:pt idx="212">
                  <c:v>-2.1910448765432078E-2</c:v>
                </c:pt>
                <c:pt idx="213">
                  <c:v>-2.4284448765432079E-2</c:v>
                </c:pt>
                <c:pt idx="214">
                  <c:v>-2.1715448765432077E-2</c:v>
                </c:pt>
                <c:pt idx="215">
                  <c:v>-2.2061448765432076E-2</c:v>
                </c:pt>
                <c:pt idx="216">
                  <c:v>-2.3162448765432074E-2</c:v>
                </c:pt>
                <c:pt idx="217">
                  <c:v>-2.3308448765432074E-2</c:v>
                </c:pt>
                <c:pt idx="218">
                  <c:v>-2.2665448765432084E-2</c:v>
                </c:pt>
                <c:pt idx="219">
                  <c:v>-2.4922448765432079E-2</c:v>
                </c:pt>
                <c:pt idx="220">
                  <c:v>-2.2935448765432083E-2</c:v>
                </c:pt>
                <c:pt idx="221">
                  <c:v>-2.1833448765432077E-2</c:v>
                </c:pt>
                <c:pt idx="222">
                  <c:v>-2.2274448765432081E-2</c:v>
                </c:pt>
                <c:pt idx="223">
                  <c:v>-2.0680448765432076E-2</c:v>
                </c:pt>
                <c:pt idx="224">
                  <c:v>-2.2706448765432083E-2</c:v>
                </c:pt>
                <c:pt idx="225">
                  <c:v>-2.4302448765432076E-2</c:v>
                </c:pt>
                <c:pt idx="226">
                  <c:v>-2.3724448765432081E-2</c:v>
                </c:pt>
                <c:pt idx="227">
                  <c:v>-2.3472448765432086E-2</c:v>
                </c:pt>
                <c:pt idx="228">
                  <c:v>-2.2652448765432084E-2</c:v>
                </c:pt>
                <c:pt idx="229">
                  <c:v>-2.445244876543208E-2</c:v>
                </c:pt>
                <c:pt idx="230">
                  <c:v>-2.1322448765432073E-2</c:v>
                </c:pt>
                <c:pt idx="231">
                  <c:v>-2.394544876543208E-2</c:v>
                </c:pt>
                <c:pt idx="232">
                  <c:v>-2.5011448765432077E-2</c:v>
                </c:pt>
                <c:pt idx="233">
                  <c:v>-2.4770448765432086E-2</c:v>
                </c:pt>
                <c:pt idx="234">
                  <c:v>-2.4931448765432074E-2</c:v>
                </c:pt>
                <c:pt idx="235">
                  <c:v>-2.314744876543208E-2</c:v>
                </c:pt>
                <c:pt idx="236">
                  <c:v>-2.3709448765432087E-2</c:v>
                </c:pt>
                <c:pt idx="237">
                  <c:v>-2.3165448765432077E-2</c:v>
                </c:pt>
                <c:pt idx="238">
                  <c:v>-2.3127448765432081E-2</c:v>
                </c:pt>
                <c:pt idx="239">
                  <c:v>-2.5235448765432079E-2</c:v>
                </c:pt>
                <c:pt idx="240">
                  <c:v>-2.4497448765432084E-2</c:v>
                </c:pt>
                <c:pt idx="241">
                  <c:v>-2.3986448765432072E-2</c:v>
                </c:pt>
                <c:pt idx="242">
                  <c:v>-2.4481448765432089E-2</c:v>
                </c:pt>
                <c:pt idx="243">
                  <c:v>-2.3413448765432082E-2</c:v>
                </c:pt>
                <c:pt idx="244">
                  <c:v>-2.4016448765432075E-2</c:v>
                </c:pt>
                <c:pt idx="245">
                  <c:v>-2.3322448765432088E-2</c:v>
                </c:pt>
                <c:pt idx="246">
                  <c:v>-2.2735448765432084E-2</c:v>
                </c:pt>
                <c:pt idx="247">
                  <c:v>-2.3566448765432076E-2</c:v>
                </c:pt>
                <c:pt idx="248">
                  <c:v>-2.4645448765432079E-2</c:v>
                </c:pt>
                <c:pt idx="249">
                  <c:v>-2.2971448765432084E-2</c:v>
                </c:pt>
                <c:pt idx="250">
                  <c:v>-2.4358448765432091E-2</c:v>
                </c:pt>
                <c:pt idx="251">
                  <c:v>-2.4415448765432078E-2</c:v>
                </c:pt>
                <c:pt idx="252">
                  <c:v>-2.5623448765432086E-2</c:v>
                </c:pt>
                <c:pt idx="253">
                  <c:v>-2.3208448765432071E-2</c:v>
                </c:pt>
                <c:pt idx="254">
                  <c:v>-2.6141448765432083E-2</c:v>
                </c:pt>
                <c:pt idx="255">
                  <c:v>-2.5290448765432086E-2</c:v>
                </c:pt>
                <c:pt idx="256">
                  <c:v>-2.5030448765432083E-2</c:v>
                </c:pt>
                <c:pt idx="257">
                  <c:v>-2.386544876543209E-2</c:v>
                </c:pt>
                <c:pt idx="258">
                  <c:v>-2.4775448765432091E-2</c:v>
                </c:pt>
                <c:pt idx="259">
                  <c:v>-2.4070448765432073E-2</c:v>
                </c:pt>
                <c:pt idx="260">
                  <c:v>-2.4510448765432083E-2</c:v>
                </c:pt>
                <c:pt idx="261">
                  <c:v>-2.3663448765432075E-2</c:v>
                </c:pt>
                <c:pt idx="262">
                  <c:v>-2.5476448765432078E-2</c:v>
                </c:pt>
                <c:pt idx="263">
                  <c:v>-2.6063448765432075E-2</c:v>
                </c:pt>
                <c:pt idx="264">
                  <c:v>-2.5323448765432077E-2</c:v>
                </c:pt>
                <c:pt idx="265">
                  <c:v>-2.5611448765432088E-2</c:v>
                </c:pt>
                <c:pt idx="266">
                  <c:v>-2.4510448765432083E-2</c:v>
                </c:pt>
                <c:pt idx="267">
                  <c:v>-2.5445448765432088E-2</c:v>
                </c:pt>
                <c:pt idx="268">
                  <c:v>-2.6476448765432085E-2</c:v>
                </c:pt>
                <c:pt idx="269">
                  <c:v>-2.4915448765432086E-2</c:v>
                </c:pt>
                <c:pt idx="270">
                  <c:v>-2.5244448765432081E-2</c:v>
                </c:pt>
                <c:pt idx="271">
                  <c:v>-2.4935448765432085E-2</c:v>
                </c:pt>
                <c:pt idx="272">
                  <c:v>-2.463944876543208E-2</c:v>
                </c:pt>
                <c:pt idx="273">
                  <c:v>-2.5600448765432077E-2</c:v>
                </c:pt>
                <c:pt idx="274">
                  <c:v>-2.5446448765432082E-2</c:v>
                </c:pt>
                <c:pt idx="275">
                  <c:v>-2.5080448765432084E-2</c:v>
                </c:pt>
                <c:pt idx="276">
                  <c:v>-2.5677448765432077E-2</c:v>
                </c:pt>
                <c:pt idx="277">
                  <c:v>-2.490944876543208E-2</c:v>
                </c:pt>
                <c:pt idx="278">
                  <c:v>-2.3635448765432075E-2</c:v>
                </c:pt>
                <c:pt idx="279">
                  <c:v>-2.4648448765432089E-2</c:v>
                </c:pt>
                <c:pt idx="280">
                  <c:v>-2.7164448765432087E-2</c:v>
                </c:pt>
                <c:pt idx="281">
                  <c:v>-2.7213448765432073E-2</c:v>
                </c:pt>
                <c:pt idx="282">
                  <c:v>-2.5537448765432083E-2</c:v>
                </c:pt>
                <c:pt idx="283">
                  <c:v>-2.6710448765432077E-2</c:v>
                </c:pt>
                <c:pt idx="284">
                  <c:v>-2.664044876543209E-2</c:v>
                </c:pt>
                <c:pt idx="285">
                  <c:v>-2.5480448765432082E-2</c:v>
                </c:pt>
                <c:pt idx="286">
                  <c:v>-2.7669448765432078E-2</c:v>
                </c:pt>
                <c:pt idx="287">
                  <c:v>-2.5713448765432079E-2</c:v>
                </c:pt>
                <c:pt idx="288">
                  <c:v>-2.7738448765432092E-2</c:v>
                </c:pt>
                <c:pt idx="289">
                  <c:v>-2.8346448765432075E-2</c:v>
                </c:pt>
                <c:pt idx="290">
                  <c:v>-2.7308448765432085E-2</c:v>
                </c:pt>
                <c:pt idx="291">
                  <c:v>-2.9334448765432092E-2</c:v>
                </c:pt>
                <c:pt idx="292">
                  <c:v>-2.7835448765432091E-2</c:v>
                </c:pt>
                <c:pt idx="293">
                  <c:v>-2.6566448765432078E-2</c:v>
                </c:pt>
                <c:pt idx="294">
                  <c:v>-2.7983448765432087E-2</c:v>
                </c:pt>
                <c:pt idx="295">
                  <c:v>-2.5589448765432087E-2</c:v>
                </c:pt>
                <c:pt idx="296">
                  <c:v>-2.7983448765432087E-2</c:v>
                </c:pt>
                <c:pt idx="297">
                  <c:v>-2.8657448765432081E-2</c:v>
                </c:pt>
                <c:pt idx="298">
                  <c:v>-2.7465448765432089E-2</c:v>
                </c:pt>
                <c:pt idx="299">
                  <c:v>-2.8878448765432087E-2</c:v>
                </c:pt>
                <c:pt idx="300">
                  <c:v>-2.7888448765432082E-2</c:v>
                </c:pt>
                <c:pt idx="301">
                  <c:v>-2.7855448765432084E-2</c:v>
                </c:pt>
                <c:pt idx="302">
                  <c:v>-2.7766448765432078E-2</c:v>
                </c:pt>
                <c:pt idx="303">
                  <c:v>-2.8253448765432079E-2</c:v>
                </c:pt>
                <c:pt idx="304">
                  <c:v>-2.9373448765432089E-2</c:v>
                </c:pt>
                <c:pt idx="305">
                  <c:v>-2.8678448765432088E-2</c:v>
                </c:pt>
                <c:pt idx="306">
                  <c:v>-2.818044876543209E-2</c:v>
                </c:pt>
                <c:pt idx="307">
                  <c:v>-2.8909448765432083E-2</c:v>
                </c:pt>
                <c:pt idx="308">
                  <c:v>-2.8412448765432079E-2</c:v>
                </c:pt>
                <c:pt idx="309">
                  <c:v>-2.7324448765432087E-2</c:v>
                </c:pt>
                <c:pt idx="310">
                  <c:v>-2.8115448765432087E-2</c:v>
                </c:pt>
                <c:pt idx="311">
                  <c:v>-2.9040448765432075E-2</c:v>
                </c:pt>
                <c:pt idx="312">
                  <c:v>-2.8299448765432091E-2</c:v>
                </c:pt>
                <c:pt idx="313">
                  <c:v>-2.7799448765432076E-2</c:v>
                </c:pt>
                <c:pt idx="314">
                  <c:v>-2.9406448765432087E-2</c:v>
                </c:pt>
                <c:pt idx="315">
                  <c:v>-2.8056448765432083E-2</c:v>
                </c:pt>
                <c:pt idx="316">
                  <c:v>-2.7847448765432083E-2</c:v>
                </c:pt>
                <c:pt idx="317">
                  <c:v>-2.8511448765432081E-2</c:v>
                </c:pt>
                <c:pt idx="318">
                  <c:v>-2.9009448765432079E-2</c:v>
                </c:pt>
                <c:pt idx="319">
                  <c:v>-2.8293448765432092E-2</c:v>
                </c:pt>
                <c:pt idx="320">
                  <c:v>-2.8553448765432074E-2</c:v>
                </c:pt>
                <c:pt idx="321">
                  <c:v>-2.9355448765432085E-2</c:v>
                </c:pt>
                <c:pt idx="322">
                  <c:v>-2.8961448765432087E-2</c:v>
                </c:pt>
                <c:pt idx="323">
                  <c:v>-2.9000448765432084E-2</c:v>
                </c:pt>
                <c:pt idx="324">
                  <c:v>-2.9444448765432084E-2</c:v>
                </c:pt>
                <c:pt idx="325">
                  <c:v>-2.7895448765432075E-2</c:v>
                </c:pt>
                <c:pt idx="326">
                  <c:v>-2.8440448765432089E-2</c:v>
                </c:pt>
                <c:pt idx="327">
                  <c:v>-2.8360448765432075E-2</c:v>
                </c:pt>
                <c:pt idx="328">
                  <c:v>-2.8119448765432084E-2</c:v>
                </c:pt>
                <c:pt idx="329">
                  <c:v>-2.9280448765432079E-2</c:v>
                </c:pt>
                <c:pt idx="330">
                  <c:v>-2.9276448765432089E-2</c:v>
                </c:pt>
                <c:pt idx="331">
                  <c:v>-2.8399448765432087E-2</c:v>
                </c:pt>
                <c:pt idx="332">
                  <c:v>-2.6556448765432089E-2</c:v>
                </c:pt>
                <c:pt idx="333">
                  <c:v>-2.8691448765432087E-2</c:v>
                </c:pt>
                <c:pt idx="334">
                  <c:v>-2.8526448765432089E-2</c:v>
                </c:pt>
                <c:pt idx="335">
                  <c:v>-2.9286448765432085E-2</c:v>
                </c:pt>
                <c:pt idx="336">
                  <c:v>-2.9047448765432089E-2</c:v>
                </c:pt>
                <c:pt idx="337">
                  <c:v>-2.8071448765432078E-2</c:v>
                </c:pt>
                <c:pt idx="338">
                  <c:v>-2.8534448765432083E-2</c:v>
                </c:pt>
                <c:pt idx="339">
                  <c:v>-2.8866448765432089E-2</c:v>
                </c:pt>
                <c:pt idx="340">
                  <c:v>-2.8169448765432085E-2</c:v>
                </c:pt>
                <c:pt idx="341">
                  <c:v>-2.747744876543208E-2</c:v>
                </c:pt>
                <c:pt idx="342">
                  <c:v>-2.9002448765432082E-2</c:v>
                </c:pt>
                <c:pt idx="343">
                  <c:v>-2.8792448765432088E-2</c:v>
                </c:pt>
                <c:pt idx="344">
                  <c:v>-2.8713448765432081E-2</c:v>
                </c:pt>
                <c:pt idx="345">
                  <c:v>-2.8117448765432082E-2</c:v>
                </c:pt>
                <c:pt idx="346">
                  <c:v>-3.0468448765432084E-2</c:v>
                </c:pt>
                <c:pt idx="347">
                  <c:v>-2.8099448765432078E-2</c:v>
                </c:pt>
                <c:pt idx="348">
                  <c:v>-2.8071448765432078E-2</c:v>
                </c:pt>
                <c:pt idx="349">
                  <c:v>-2.7797448765432088E-2</c:v>
                </c:pt>
                <c:pt idx="350">
                  <c:v>-2.8592448765432085E-2</c:v>
                </c:pt>
                <c:pt idx="351">
                  <c:v>-2.9084448765432085E-2</c:v>
                </c:pt>
                <c:pt idx="352">
                  <c:v>-2.805944876543208E-2</c:v>
                </c:pt>
                <c:pt idx="353">
                  <c:v>-2.7700448765432085E-2</c:v>
                </c:pt>
                <c:pt idx="354">
                  <c:v>-2.8316448765432087E-2</c:v>
                </c:pt>
                <c:pt idx="355">
                  <c:v>-2.6319448765432085E-2</c:v>
                </c:pt>
                <c:pt idx="356">
                  <c:v>-2.876044876543208E-2</c:v>
                </c:pt>
                <c:pt idx="357">
                  <c:v>-2.7102448765432087E-2</c:v>
                </c:pt>
                <c:pt idx="358">
                  <c:v>-2.8603448765432089E-2</c:v>
                </c:pt>
                <c:pt idx="359">
                  <c:v>-2.8064448765432085E-2</c:v>
                </c:pt>
                <c:pt idx="360">
                  <c:v>-2.6190448765432077E-2</c:v>
                </c:pt>
                <c:pt idx="361">
                  <c:v>-2.8518448765432088E-2</c:v>
                </c:pt>
                <c:pt idx="362">
                  <c:v>-2.7562448765432089E-2</c:v>
                </c:pt>
                <c:pt idx="363">
                  <c:v>-2.6277448765432084E-2</c:v>
                </c:pt>
                <c:pt idx="364">
                  <c:v>-2.6850448765432078E-2</c:v>
                </c:pt>
                <c:pt idx="365">
                  <c:v>-2.8308448765432089E-2</c:v>
                </c:pt>
                <c:pt idx="366">
                  <c:v>-2.8145448765432089E-2</c:v>
                </c:pt>
                <c:pt idx="367">
                  <c:v>-2.7825448765432085E-2</c:v>
                </c:pt>
                <c:pt idx="368">
                  <c:v>-2.6553448765432086E-2</c:v>
                </c:pt>
                <c:pt idx="369">
                  <c:v>-2.6579448765432077E-2</c:v>
                </c:pt>
                <c:pt idx="370">
                  <c:v>-2.8013448765432082E-2</c:v>
                </c:pt>
                <c:pt idx="371">
                  <c:v>-2.7407448765432087E-2</c:v>
                </c:pt>
                <c:pt idx="372">
                  <c:v>-2.7033448765432087E-2</c:v>
                </c:pt>
                <c:pt idx="373">
                  <c:v>-2.7814448765432088E-2</c:v>
                </c:pt>
                <c:pt idx="374">
                  <c:v>-2.8224448765432085E-2</c:v>
                </c:pt>
                <c:pt idx="375">
                  <c:v>-2.7977448765432088E-2</c:v>
                </c:pt>
                <c:pt idx="376">
                  <c:v>-2.6860448765432084E-2</c:v>
                </c:pt>
                <c:pt idx="377">
                  <c:v>-2.6868448765432075E-2</c:v>
                </c:pt>
                <c:pt idx="378">
                  <c:v>-2.7483448765432083E-2</c:v>
                </c:pt>
                <c:pt idx="379">
                  <c:v>-2.7827448765432083E-2</c:v>
                </c:pt>
                <c:pt idx="380">
                  <c:v>-2.6203448765432083E-2</c:v>
                </c:pt>
                <c:pt idx="381">
                  <c:v>-2.6341448765432082E-2</c:v>
                </c:pt>
                <c:pt idx="382">
                  <c:v>-2.6555448765432085E-2</c:v>
                </c:pt>
                <c:pt idx="383">
                  <c:v>-2.7431448765432083E-2</c:v>
                </c:pt>
                <c:pt idx="384">
                  <c:v>-2.8682448765432085E-2</c:v>
                </c:pt>
                <c:pt idx="385">
                  <c:v>-2.7634448765432078E-2</c:v>
                </c:pt>
                <c:pt idx="386">
                  <c:v>-2.7754448765432087E-2</c:v>
                </c:pt>
                <c:pt idx="387">
                  <c:v>-2.7505448765432088E-2</c:v>
                </c:pt>
                <c:pt idx="388">
                  <c:v>-2.6923448765432081E-2</c:v>
                </c:pt>
                <c:pt idx="389">
                  <c:v>-2.674144876543209E-2</c:v>
                </c:pt>
                <c:pt idx="390">
                  <c:v>-2.7086448765432081E-2</c:v>
                </c:pt>
                <c:pt idx="391">
                  <c:v>-2.8146448765432083E-2</c:v>
                </c:pt>
                <c:pt idx="392">
                  <c:v>-2.6630448765432083E-2</c:v>
                </c:pt>
                <c:pt idx="393">
                  <c:v>-2.6524448765432078E-2</c:v>
                </c:pt>
                <c:pt idx="394">
                  <c:v>-2.6824448765432087E-2</c:v>
                </c:pt>
                <c:pt idx="395">
                  <c:v>-2.7042448765432082E-2</c:v>
                </c:pt>
                <c:pt idx="396">
                  <c:v>-2.7234448765432077E-2</c:v>
                </c:pt>
                <c:pt idx="397">
                  <c:v>-2.6242448765432087E-2</c:v>
                </c:pt>
                <c:pt idx="398">
                  <c:v>-2.6776448765432087E-2</c:v>
                </c:pt>
                <c:pt idx="399">
                  <c:v>-2.6617448765432077E-2</c:v>
                </c:pt>
                <c:pt idx="400">
                  <c:v>-2.6292448765432075E-2</c:v>
                </c:pt>
                <c:pt idx="401">
                  <c:v>-2.6172448765432087E-2</c:v>
                </c:pt>
                <c:pt idx="402">
                  <c:v>-2.6919448765432077E-2</c:v>
                </c:pt>
                <c:pt idx="403">
                  <c:v>-2.7163448765432086E-2</c:v>
                </c:pt>
                <c:pt idx="404">
                  <c:v>-2.6277448765432084E-2</c:v>
                </c:pt>
                <c:pt idx="405">
                  <c:v>-2.5880448765432086E-2</c:v>
                </c:pt>
                <c:pt idx="406">
                  <c:v>-2.5016448765432082E-2</c:v>
                </c:pt>
                <c:pt idx="407">
                  <c:v>-2.7477448765432091E-2</c:v>
                </c:pt>
                <c:pt idx="408">
                  <c:v>-2.5632448765432081E-2</c:v>
                </c:pt>
                <c:pt idx="409">
                  <c:v>-2.6670448765432082E-2</c:v>
                </c:pt>
                <c:pt idx="410">
                  <c:v>-2.5595448765432086E-2</c:v>
                </c:pt>
                <c:pt idx="411">
                  <c:v>-2.6137448765432079E-2</c:v>
                </c:pt>
                <c:pt idx="412">
                  <c:v>-2.6286548765432086E-2</c:v>
                </c:pt>
                <c:pt idx="413">
                  <c:v>-2.6141448765432083E-2</c:v>
                </c:pt>
                <c:pt idx="414">
                  <c:v>-2.5279448765432082E-2</c:v>
                </c:pt>
                <c:pt idx="415">
                  <c:v>-2.5865448765432085E-2</c:v>
                </c:pt>
                <c:pt idx="416">
                  <c:v>-2.6455448765432085E-2</c:v>
                </c:pt>
                <c:pt idx="417">
                  <c:v>-2.632544876543208E-2</c:v>
                </c:pt>
                <c:pt idx="418">
                  <c:v>-2.6345648765432085E-2</c:v>
                </c:pt>
                <c:pt idx="419">
                  <c:v>-2.4978648765432085E-2</c:v>
                </c:pt>
                <c:pt idx="420">
                  <c:v>-2.5546448765432089E-2</c:v>
                </c:pt>
                <c:pt idx="421">
                  <c:v>-2.558774876543209E-2</c:v>
                </c:pt>
                <c:pt idx="422">
                  <c:v>-2.5649448765432077E-2</c:v>
                </c:pt>
                <c:pt idx="423">
                  <c:v>-2.5726548765432088E-2</c:v>
                </c:pt>
                <c:pt idx="424">
                  <c:v>-2.4731148765432077E-2</c:v>
                </c:pt>
                <c:pt idx="425">
                  <c:v>-2.5359448765432089E-2</c:v>
                </c:pt>
                <c:pt idx="426">
                  <c:v>-2.4269448765432088E-2</c:v>
                </c:pt>
                <c:pt idx="427">
                  <c:v>-2.5972248765432086E-2</c:v>
                </c:pt>
                <c:pt idx="428">
                  <c:v>-2.4723448765432088E-2</c:v>
                </c:pt>
                <c:pt idx="429">
                  <c:v>-2.4872448765432091E-2</c:v>
                </c:pt>
                <c:pt idx="430">
                  <c:v>-2.3656448765432075E-2</c:v>
                </c:pt>
                <c:pt idx="431">
                  <c:v>-2.5552448765432088E-2</c:v>
                </c:pt>
                <c:pt idx="432">
                  <c:v>-2.5016148765432081E-2</c:v>
                </c:pt>
                <c:pt idx="433">
                  <c:v>-2.4385448765432076E-2</c:v>
                </c:pt>
                <c:pt idx="434">
                  <c:v>-2.4768448765432084E-2</c:v>
                </c:pt>
                <c:pt idx="435">
                  <c:v>-2.4176648765432081E-2</c:v>
                </c:pt>
                <c:pt idx="436">
                  <c:v>-2.5000448765432087E-2</c:v>
                </c:pt>
                <c:pt idx="437">
                  <c:v>-2.454544876543208E-2</c:v>
                </c:pt>
                <c:pt idx="438">
                  <c:v>-2.4680448765432079E-2</c:v>
                </c:pt>
                <c:pt idx="439">
                  <c:v>-2.5216448765432081E-2</c:v>
                </c:pt>
                <c:pt idx="440">
                  <c:v>-2.5533748765432077E-2</c:v>
                </c:pt>
                <c:pt idx="441">
                  <c:v>-2.4581448765432081E-2</c:v>
                </c:pt>
                <c:pt idx="442">
                  <c:v>-2.5518048765432077E-2</c:v>
                </c:pt>
                <c:pt idx="443">
                  <c:v>-2.483044876543208E-2</c:v>
                </c:pt>
                <c:pt idx="444">
                  <c:v>-2.4195448765432084E-2</c:v>
                </c:pt>
                <c:pt idx="445">
                  <c:v>-2.2685448765432083E-2</c:v>
                </c:pt>
                <c:pt idx="446">
                  <c:v>-2.3941448765432083E-2</c:v>
                </c:pt>
                <c:pt idx="447">
                  <c:v>-2.4002448765432081E-2</c:v>
                </c:pt>
                <c:pt idx="448">
                  <c:v>-2.4858548765432087E-2</c:v>
                </c:pt>
                <c:pt idx="449">
                  <c:v>-2.3406448765432086E-2</c:v>
                </c:pt>
                <c:pt idx="450">
                  <c:v>-2.4356148765432076E-2</c:v>
                </c:pt>
                <c:pt idx="451">
                  <c:v>-2.4381448765432079E-2</c:v>
                </c:pt>
                <c:pt idx="452">
                  <c:v>-2.448464876543208E-2</c:v>
                </c:pt>
                <c:pt idx="453">
                  <c:v>-2.4245948765432079E-2</c:v>
                </c:pt>
                <c:pt idx="454">
                  <c:v>-2.4188448765432087E-2</c:v>
                </c:pt>
                <c:pt idx="455">
                  <c:v>-2.5079448765432076E-2</c:v>
                </c:pt>
                <c:pt idx="456">
                  <c:v>-2.3183448765432081E-2</c:v>
                </c:pt>
                <c:pt idx="457">
                  <c:v>-2.3663448765432089E-2</c:v>
                </c:pt>
                <c:pt idx="458">
                  <c:v>-2.5131248765432084E-2</c:v>
                </c:pt>
                <c:pt idx="459">
                  <c:v>-2.4291448765432086E-2</c:v>
                </c:pt>
                <c:pt idx="460">
                  <c:v>-2.4472248765432084E-2</c:v>
                </c:pt>
                <c:pt idx="461">
                  <c:v>-2.2845248765432088E-2</c:v>
                </c:pt>
                <c:pt idx="462">
                  <c:v>-2.339984876543209E-2</c:v>
                </c:pt>
                <c:pt idx="463">
                  <c:v>-2.4260848765432084E-2</c:v>
                </c:pt>
                <c:pt idx="464">
                  <c:v>-2.304054876543208E-2</c:v>
                </c:pt>
                <c:pt idx="465">
                  <c:v>-2.2916548765432088E-2</c:v>
                </c:pt>
                <c:pt idx="466">
                  <c:v>-2.4240948765432077E-2</c:v>
                </c:pt>
                <c:pt idx="467">
                  <c:v>-2.3003548765432091E-2</c:v>
                </c:pt>
                <c:pt idx="468">
                  <c:v>-2.3110448765432084E-2</c:v>
                </c:pt>
                <c:pt idx="469">
                  <c:v>-2.3105748765432081E-2</c:v>
                </c:pt>
                <c:pt idx="470">
                  <c:v>-2.1933448765432077E-2</c:v>
                </c:pt>
                <c:pt idx="471">
                  <c:v>-2.3764048765432089E-2</c:v>
                </c:pt>
                <c:pt idx="472">
                  <c:v>-2.2868448765432085E-2</c:v>
                </c:pt>
                <c:pt idx="473">
                  <c:v>-2.4741548765432081E-2</c:v>
                </c:pt>
                <c:pt idx="474">
                  <c:v>-2.4181148765432082E-2</c:v>
                </c:pt>
                <c:pt idx="475">
                  <c:v>-2.2999348765432082E-2</c:v>
                </c:pt>
                <c:pt idx="476">
                  <c:v>-2.3627148765432079E-2</c:v>
                </c:pt>
                <c:pt idx="477">
                  <c:v>-2.5252848765432084E-2</c:v>
                </c:pt>
                <c:pt idx="478">
                  <c:v>-2.3553048765432086E-2</c:v>
                </c:pt>
                <c:pt idx="479">
                  <c:v>-2.1820648765432084E-2</c:v>
                </c:pt>
                <c:pt idx="480">
                  <c:v>-2.2968448765432081E-2</c:v>
                </c:pt>
                <c:pt idx="481">
                  <c:v>-2.1511448765432088E-2</c:v>
                </c:pt>
                <c:pt idx="482">
                  <c:v>-2.2544648765432079E-2</c:v>
                </c:pt>
                <c:pt idx="483">
                  <c:v>-2.204904876543208E-2</c:v>
                </c:pt>
                <c:pt idx="484">
                  <c:v>-2.2019048765432085E-2</c:v>
                </c:pt>
                <c:pt idx="485">
                  <c:v>-2.3114448765432088E-2</c:v>
                </c:pt>
                <c:pt idx="486">
                  <c:v>-2.1833848765432089E-2</c:v>
                </c:pt>
                <c:pt idx="487">
                  <c:v>-2.2908548765432087E-2</c:v>
                </c:pt>
                <c:pt idx="488">
                  <c:v>-2.2212948765432089E-2</c:v>
                </c:pt>
                <c:pt idx="489">
                  <c:v>-2.3017248765432083E-2</c:v>
                </c:pt>
                <c:pt idx="490">
                  <c:v>-2.2628448765432081E-2</c:v>
                </c:pt>
                <c:pt idx="491">
                  <c:v>-2.3034948765432078E-2</c:v>
                </c:pt>
                <c:pt idx="492">
                  <c:v>-2.1647448765432089E-2</c:v>
                </c:pt>
                <c:pt idx="493">
                  <c:v>-2.2282148765432087E-2</c:v>
                </c:pt>
                <c:pt idx="494">
                  <c:v>-2.240904876543208E-2</c:v>
                </c:pt>
                <c:pt idx="495">
                  <c:v>-2.3348148765432085E-2</c:v>
                </c:pt>
                <c:pt idx="496">
                  <c:v>-2.2020848765432081E-2</c:v>
                </c:pt>
                <c:pt idx="497">
                  <c:v>-2.0799448765432084E-2</c:v>
                </c:pt>
                <c:pt idx="498">
                  <c:v>-2.1422448765432076E-2</c:v>
                </c:pt>
                <c:pt idx="499">
                  <c:v>-2.2008348765432083E-2</c:v>
                </c:pt>
                <c:pt idx="500">
                  <c:v>-2.1840448765432084E-2</c:v>
                </c:pt>
                <c:pt idx="501">
                  <c:v>-2.276304876543209E-2</c:v>
                </c:pt>
                <c:pt idx="502">
                  <c:v>-2.2518448765432089E-2</c:v>
                </c:pt>
                <c:pt idx="503">
                  <c:v>-2.2733748765432084E-2</c:v>
                </c:pt>
                <c:pt idx="504">
                  <c:v>-2.3451548765432085E-2</c:v>
                </c:pt>
                <c:pt idx="505">
                  <c:v>-2.2226248765432083E-2</c:v>
                </c:pt>
                <c:pt idx="506">
                  <c:v>-2.2253948765432078E-2</c:v>
                </c:pt>
                <c:pt idx="507">
                  <c:v>-2.3096248765432079E-2</c:v>
                </c:pt>
                <c:pt idx="508">
                  <c:v>-2.1270448765432083E-2</c:v>
                </c:pt>
                <c:pt idx="509">
                  <c:v>-2.1587648765432087E-2</c:v>
                </c:pt>
                <c:pt idx="510">
                  <c:v>-2.1732848765432088E-2</c:v>
                </c:pt>
                <c:pt idx="511">
                  <c:v>-2.2178548765432078E-2</c:v>
                </c:pt>
                <c:pt idx="512">
                  <c:v>-2.2860348765432088E-2</c:v>
                </c:pt>
                <c:pt idx="513">
                  <c:v>-2.1687948765432084E-2</c:v>
                </c:pt>
                <c:pt idx="514">
                  <c:v>-2.2212148765432083E-2</c:v>
                </c:pt>
                <c:pt idx="515">
                  <c:v>-2.0844448765432087E-2</c:v>
                </c:pt>
                <c:pt idx="516">
                  <c:v>-2.1993448765432085E-2</c:v>
                </c:pt>
                <c:pt idx="517">
                  <c:v>-2.2753548765432081E-2</c:v>
                </c:pt>
                <c:pt idx="518">
                  <c:v>-2.0889348765432081E-2</c:v>
                </c:pt>
                <c:pt idx="519">
                  <c:v>-2.0958748765432078E-2</c:v>
                </c:pt>
                <c:pt idx="520">
                  <c:v>-2.2802348765432079E-2</c:v>
                </c:pt>
                <c:pt idx="521">
                  <c:v>-2.0924248765432082E-2</c:v>
                </c:pt>
                <c:pt idx="522">
                  <c:v>-2.2578648765432086E-2</c:v>
                </c:pt>
                <c:pt idx="523">
                  <c:v>-2.0279448765432084E-2</c:v>
                </c:pt>
                <c:pt idx="524">
                  <c:v>-2.0691148765432078E-2</c:v>
                </c:pt>
                <c:pt idx="525">
                  <c:v>-2.1036448765432092E-2</c:v>
                </c:pt>
                <c:pt idx="526">
                  <c:v>-2.2432448765432086E-2</c:v>
                </c:pt>
                <c:pt idx="527">
                  <c:v>-2.1032148765432086E-2</c:v>
                </c:pt>
                <c:pt idx="528">
                  <c:v>-2.0494148765432083E-2</c:v>
                </c:pt>
                <c:pt idx="529">
                  <c:v>-2.1755148765432084E-2</c:v>
                </c:pt>
                <c:pt idx="530">
                  <c:v>-2.108054876543209E-2</c:v>
                </c:pt>
                <c:pt idx="531">
                  <c:v>-2.041934876543209E-2</c:v>
                </c:pt>
                <c:pt idx="532">
                  <c:v>-2.0780548765432082E-2</c:v>
                </c:pt>
                <c:pt idx="533">
                  <c:v>-2.0751048765432076E-2</c:v>
                </c:pt>
                <c:pt idx="534">
                  <c:v>-1.9684948765432083E-2</c:v>
                </c:pt>
                <c:pt idx="535">
                  <c:v>-1.9995848765432079E-2</c:v>
                </c:pt>
                <c:pt idx="536">
                  <c:v>-2.1747348765432085E-2</c:v>
                </c:pt>
                <c:pt idx="537">
                  <c:v>-2.1812648765432086E-2</c:v>
                </c:pt>
                <c:pt idx="538">
                  <c:v>-2.0945148765432089E-2</c:v>
                </c:pt>
                <c:pt idx="539">
                  <c:v>-2.0371748765432081E-2</c:v>
                </c:pt>
                <c:pt idx="540">
                  <c:v>-2.2805648765432077E-2</c:v>
                </c:pt>
                <c:pt idx="541">
                  <c:v>-2.122594876543208E-2</c:v>
                </c:pt>
                <c:pt idx="542">
                  <c:v>-2.0671848765432078E-2</c:v>
                </c:pt>
                <c:pt idx="543">
                  <c:v>-2.0820048765432086E-2</c:v>
                </c:pt>
                <c:pt idx="544">
                  <c:v>-2.0802548765432076E-2</c:v>
                </c:pt>
                <c:pt idx="545">
                  <c:v>-2.1149848765432078E-2</c:v>
                </c:pt>
                <c:pt idx="546">
                  <c:v>-2.1604648765432079E-2</c:v>
                </c:pt>
                <c:pt idx="547">
                  <c:v>-2.0324748765432089E-2</c:v>
                </c:pt>
                <c:pt idx="548">
                  <c:v>-2.0626848765432085E-2</c:v>
                </c:pt>
                <c:pt idx="549">
                  <c:v>-2.1478148765432081E-2</c:v>
                </c:pt>
                <c:pt idx="550">
                  <c:v>-1.9902448765432085E-2</c:v>
                </c:pt>
                <c:pt idx="551">
                  <c:v>-2.0085348765432085E-2</c:v>
                </c:pt>
                <c:pt idx="552">
                  <c:v>-1.9595748765432082E-2</c:v>
                </c:pt>
                <c:pt idx="553">
                  <c:v>-1.9608548765432086E-2</c:v>
                </c:pt>
                <c:pt idx="554">
                  <c:v>-1.9655548765432081E-2</c:v>
                </c:pt>
                <c:pt idx="555">
                  <c:v>-1.7970448765432086E-2</c:v>
                </c:pt>
                <c:pt idx="556">
                  <c:v>-2.0663948765432087E-2</c:v>
                </c:pt>
                <c:pt idx="557">
                  <c:v>-2.1110148765432081E-2</c:v>
                </c:pt>
                <c:pt idx="558">
                  <c:v>-2.0721648765432085E-2</c:v>
                </c:pt>
                <c:pt idx="559">
                  <c:v>-2.1489948765432088E-2</c:v>
                </c:pt>
                <c:pt idx="560">
                  <c:v>-1.9877848765432089E-2</c:v>
                </c:pt>
                <c:pt idx="561">
                  <c:v>-2.0545648765432079E-2</c:v>
                </c:pt>
                <c:pt idx="562">
                  <c:v>-2.0017448765432086E-2</c:v>
                </c:pt>
                <c:pt idx="563">
                  <c:v>-1.9618248765432077E-2</c:v>
                </c:pt>
                <c:pt idx="564">
                  <c:v>-2.0028348765432091E-2</c:v>
                </c:pt>
                <c:pt idx="565">
                  <c:v>-2.0350248765432087E-2</c:v>
                </c:pt>
                <c:pt idx="566">
                  <c:v>-1.9949348765432081E-2</c:v>
                </c:pt>
                <c:pt idx="567">
                  <c:v>-1.9955748765432078E-2</c:v>
                </c:pt>
                <c:pt idx="568">
                  <c:v>-1.9364048765432088E-2</c:v>
                </c:pt>
                <c:pt idx="569">
                  <c:v>-1.9248548765432083E-2</c:v>
                </c:pt>
                <c:pt idx="570">
                  <c:v>-2.0346448765432085E-2</c:v>
                </c:pt>
                <c:pt idx="571">
                  <c:v>-1.9309548765432085E-2</c:v>
                </c:pt>
                <c:pt idx="572">
                  <c:v>-2.0119748765432079E-2</c:v>
                </c:pt>
                <c:pt idx="573">
                  <c:v>-2.0633848765432086E-2</c:v>
                </c:pt>
                <c:pt idx="574">
                  <c:v>-1.9826548765432085E-2</c:v>
                </c:pt>
                <c:pt idx="575">
                  <c:v>-1.8920948765432086E-2</c:v>
                </c:pt>
                <c:pt idx="576">
                  <c:v>-1.9673748765432084E-2</c:v>
                </c:pt>
                <c:pt idx="577">
                  <c:v>-1.8957348765432085E-2</c:v>
                </c:pt>
                <c:pt idx="578">
                  <c:v>-1.9292148765432081E-2</c:v>
                </c:pt>
                <c:pt idx="579">
                  <c:v>-2.1174648765432083E-2</c:v>
                </c:pt>
                <c:pt idx="580">
                  <c:v>-1.9669948765432085E-2</c:v>
                </c:pt>
                <c:pt idx="581">
                  <c:v>-2.0348448765432084E-2</c:v>
                </c:pt>
                <c:pt idx="582">
                  <c:v>-1.8972648765432087E-2</c:v>
                </c:pt>
                <c:pt idx="583">
                  <c:v>-1.9955148765432081E-2</c:v>
                </c:pt>
                <c:pt idx="584">
                  <c:v>-1.9221348765432082E-2</c:v>
                </c:pt>
                <c:pt idx="585">
                  <c:v>-1.8188748765432083E-2</c:v>
                </c:pt>
                <c:pt idx="586">
                  <c:v>-1.9580548765432085E-2</c:v>
                </c:pt>
                <c:pt idx="587">
                  <c:v>-1.738014876543208E-2</c:v>
                </c:pt>
                <c:pt idx="588">
                  <c:v>-1.869054876543208E-2</c:v>
                </c:pt>
                <c:pt idx="589">
                  <c:v>-1.9081948765432084E-2</c:v>
                </c:pt>
                <c:pt idx="590">
                  <c:v>-1.9257048765432085E-2</c:v>
                </c:pt>
                <c:pt idx="591">
                  <c:v>-1.8736848765432086E-2</c:v>
                </c:pt>
                <c:pt idx="592">
                  <c:v>-1.8964848765432082E-2</c:v>
                </c:pt>
                <c:pt idx="593">
                  <c:v>-1.8246648765432083E-2</c:v>
                </c:pt>
                <c:pt idx="594">
                  <c:v>-1.8494048765432081E-2</c:v>
                </c:pt>
                <c:pt idx="595">
                  <c:v>-1.9622048765432085E-2</c:v>
                </c:pt>
                <c:pt idx="596">
                  <c:v>-1.749464876543208E-2</c:v>
                </c:pt>
                <c:pt idx="597">
                  <c:v>-1.9439448765432084E-2</c:v>
                </c:pt>
                <c:pt idx="598">
                  <c:v>-2.0199648765432083E-2</c:v>
                </c:pt>
                <c:pt idx="599">
                  <c:v>-1.8695648765432088E-2</c:v>
                </c:pt>
                <c:pt idx="600">
                  <c:v>-1.7836848765432081E-2</c:v>
                </c:pt>
                <c:pt idx="601">
                  <c:v>-1.9322748765432083E-2</c:v>
                </c:pt>
                <c:pt idx="602">
                  <c:v>-1.8448148765432083E-2</c:v>
                </c:pt>
                <c:pt idx="603">
                  <c:v>-1.7108348765432088E-2</c:v>
                </c:pt>
                <c:pt idx="604">
                  <c:v>-1.8781548765432081E-2</c:v>
                </c:pt>
                <c:pt idx="605">
                  <c:v>-1.7215948765432081E-2</c:v>
                </c:pt>
                <c:pt idx="606">
                  <c:v>-1.8797048765432083E-2</c:v>
                </c:pt>
                <c:pt idx="607">
                  <c:v>-1.8672148765432082E-2</c:v>
                </c:pt>
                <c:pt idx="608">
                  <c:v>-1.8212748765432083E-2</c:v>
                </c:pt>
                <c:pt idx="609">
                  <c:v>-1.8389448765432088E-2</c:v>
                </c:pt>
                <c:pt idx="610">
                  <c:v>-1.7595448765432082E-2</c:v>
                </c:pt>
                <c:pt idx="611">
                  <c:v>-1.7280848765432084E-2</c:v>
                </c:pt>
                <c:pt idx="612">
                  <c:v>-1.8054548765432082E-2</c:v>
                </c:pt>
                <c:pt idx="613">
                  <c:v>-1.8407548765432085E-2</c:v>
                </c:pt>
                <c:pt idx="614">
                  <c:v>-1.8858848765432087E-2</c:v>
                </c:pt>
                <c:pt idx="615">
                  <c:v>-1.7833048765432086E-2</c:v>
                </c:pt>
                <c:pt idx="616">
                  <c:v>-1.8512048765432085E-2</c:v>
                </c:pt>
                <c:pt idx="617">
                  <c:v>-1.8131648765432079E-2</c:v>
                </c:pt>
                <c:pt idx="618">
                  <c:v>-1.9216948765432083E-2</c:v>
                </c:pt>
                <c:pt idx="619">
                  <c:v>-1.8012648765432081E-2</c:v>
                </c:pt>
                <c:pt idx="620">
                  <c:v>-1.7602648765432084E-2</c:v>
                </c:pt>
                <c:pt idx="621">
                  <c:v>-1.9057248765432085E-2</c:v>
                </c:pt>
                <c:pt idx="622">
                  <c:v>-1.7218648765432085E-2</c:v>
                </c:pt>
                <c:pt idx="623">
                  <c:v>-1.8142748765432083E-2</c:v>
                </c:pt>
                <c:pt idx="624">
                  <c:v>-1.8748748765432081E-2</c:v>
                </c:pt>
                <c:pt idx="625">
                  <c:v>-1.9317548765432083E-2</c:v>
                </c:pt>
                <c:pt idx="626">
                  <c:v>-1.8849148765432082E-2</c:v>
                </c:pt>
                <c:pt idx="627">
                  <c:v>-1.9133748765432085E-2</c:v>
                </c:pt>
                <c:pt idx="628">
                  <c:v>-1.8211348765432085E-2</c:v>
                </c:pt>
                <c:pt idx="629">
                  <c:v>-1.7736448765432084E-2</c:v>
                </c:pt>
                <c:pt idx="630">
                  <c:v>-1.8415548765432083E-2</c:v>
                </c:pt>
                <c:pt idx="631">
                  <c:v>-1.7216148765432079E-2</c:v>
                </c:pt>
                <c:pt idx="632">
                  <c:v>-1.649634876543208E-2</c:v>
                </c:pt>
                <c:pt idx="633">
                  <c:v>-1.8614448765432084E-2</c:v>
                </c:pt>
                <c:pt idx="634">
                  <c:v>-1.6312348765432087E-2</c:v>
                </c:pt>
                <c:pt idx="635">
                  <c:v>-1.7866448765432082E-2</c:v>
                </c:pt>
                <c:pt idx="636">
                  <c:v>-1.6931248765432085E-2</c:v>
                </c:pt>
                <c:pt idx="637">
                  <c:v>-1.6482748765432081E-2</c:v>
                </c:pt>
                <c:pt idx="638">
                  <c:v>-1.6398548765432085E-2</c:v>
                </c:pt>
                <c:pt idx="639">
                  <c:v>-1.672884876543208E-2</c:v>
                </c:pt>
                <c:pt idx="640">
                  <c:v>-1.6399948765432083E-2</c:v>
                </c:pt>
                <c:pt idx="641">
                  <c:v>-1.7381048765432082E-2</c:v>
                </c:pt>
                <c:pt idx="642">
                  <c:v>-1.8072648765432082E-2</c:v>
                </c:pt>
                <c:pt idx="643">
                  <c:v>-1.7173748765432085E-2</c:v>
                </c:pt>
                <c:pt idx="644">
                  <c:v>-1.6730048765432083E-2</c:v>
                </c:pt>
                <c:pt idx="645">
                  <c:v>-1.7675148765432084E-2</c:v>
                </c:pt>
                <c:pt idx="646">
                  <c:v>-1.8073648765432083E-2</c:v>
                </c:pt>
                <c:pt idx="647">
                  <c:v>-1.7318848765432084E-2</c:v>
                </c:pt>
                <c:pt idx="648">
                  <c:v>-1.7814748765432081E-2</c:v>
                </c:pt>
                <c:pt idx="649">
                  <c:v>-1.6690248765432084E-2</c:v>
                </c:pt>
                <c:pt idx="650">
                  <c:v>-1.8753648765432084E-2</c:v>
                </c:pt>
                <c:pt idx="651">
                  <c:v>-1.7283648765432081E-2</c:v>
                </c:pt>
                <c:pt idx="652">
                  <c:v>-1.7072848765432084E-2</c:v>
                </c:pt>
                <c:pt idx="653">
                  <c:v>-1.6607448765432083E-2</c:v>
                </c:pt>
                <c:pt idx="654">
                  <c:v>-1.6432448765432088E-2</c:v>
                </c:pt>
                <c:pt idx="655">
                  <c:v>-1.5861648765432081E-2</c:v>
                </c:pt>
                <c:pt idx="656">
                  <c:v>-1.5319848765432081E-2</c:v>
                </c:pt>
                <c:pt idx="657">
                  <c:v>-1.6264848765432088E-2</c:v>
                </c:pt>
                <c:pt idx="658">
                  <c:v>-1.5644048765432086E-2</c:v>
                </c:pt>
                <c:pt idx="659">
                  <c:v>-1.6626048765432083E-2</c:v>
                </c:pt>
                <c:pt idx="660">
                  <c:v>-1.6655548765432081E-2</c:v>
                </c:pt>
                <c:pt idx="661">
                  <c:v>-1.7724348765432087E-2</c:v>
                </c:pt>
                <c:pt idx="662">
                  <c:v>-1.7315548765432086E-2</c:v>
                </c:pt>
                <c:pt idx="663">
                  <c:v>-1.5477448765432084E-2</c:v>
                </c:pt>
                <c:pt idx="664">
                  <c:v>-1.5246248765432081E-2</c:v>
                </c:pt>
                <c:pt idx="665">
                  <c:v>-1.6052948765432083E-2</c:v>
                </c:pt>
                <c:pt idx="666">
                  <c:v>-1.7585248765432087E-2</c:v>
                </c:pt>
                <c:pt idx="667">
                  <c:v>-1.6290548765432081E-2</c:v>
                </c:pt>
                <c:pt idx="668">
                  <c:v>-1.743684876543208E-2</c:v>
                </c:pt>
                <c:pt idx="669">
                  <c:v>-1.7966848765432086E-2</c:v>
                </c:pt>
                <c:pt idx="670">
                  <c:v>-1.6681348765432084E-2</c:v>
                </c:pt>
                <c:pt idx="671">
                  <c:v>-1.6724048765432084E-2</c:v>
                </c:pt>
                <c:pt idx="672">
                  <c:v>-1.6043448765432081E-2</c:v>
                </c:pt>
                <c:pt idx="673">
                  <c:v>-1.686954876543208E-2</c:v>
                </c:pt>
                <c:pt idx="674">
                  <c:v>-1.8098948765432082E-2</c:v>
                </c:pt>
                <c:pt idx="675">
                  <c:v>-1.7317748765432083E-2</c:v>
                </c:pt>
                <c:pt idx="676">
                  <c:v>-1.7643948765432082E-2</c:v>
                </c:pt>
                <c:pt idx="677">
                  <c:v>-1.7279948765432082E-2</c:v>
                </c:pt>
                <c:pt idx="678">
                  <c:v>-1.5578348765432083E-2</c:v>
                </c:pt>
                <c:pt idx="679">
                  <c:v>-1.6490448765432087E-2</c:v>
                </c:pt>
                <c:pt idx="680">
                  <c:v>-1.6297548765432081E-2</c:v>
                </c:pt>
                <c:pt idx="681">
                  <c:v>-1.651444876543208E-2</c:v>
                </c:pt>
                <c:pt idx="682">
                  <c:v>-1.6032948765432084E-2</c:v>
                </c:pt>
                <c:pt idx="683">
                  <c:v>-1.6308248765432083E-2</c:v>
                </c:pt>
                <c:pt idx="684">
                  <c:v>-1.6134848765432086E-2</c:v>
                </c:pt>
                <c:pt idx="685">
                  <c:v>-1.7325048765432085E-2</c:v>
                </c:pt>
                <c:pt idx="686">
                  <c:v>-1.5877448765432085E-2</c:v>
                </c:pt>
                <c:pt idx="687">
                  <c:v>-1.540124876543208E-2</c:v>
                </c:pt>
                <c:pt idx="688">
                  <c:v>-1.7466848765432079E-2</c:v>
                </c:pt>
                <c:pt idx="689">
                  <c:v>-1.6840648765432085E-2</c:v>
                </c:pt>
                <c:pt idx="690">
                  <c:v>-1.5960748765432083E-2</c:v>
                </c:pt>
                <c:pt idx="691">
                  <c:v>-1.5763848765432083E-2</c:v>
                </c:pt>
                <c:pt idx="692">
                  <c:v>-1.532344876543208E-2</c:v>
                </c:pt>
                <c:pt idx="693">
                  <c:v>-1.4283748765432085E-2</c:v>
                </c:pt>
                <c:pt idx="694">
                  <c:v>-1.5619348765432082E-2</c:v>
                </c:pt>
                <c:pt idx="695">
                  <c:v>-1.6449948765432081E-2</c:v>
                </c:pt>
                <c:pt idx="696">
                  <c:v>-1.5150348765432083E-2</c:v>
                </c:pt>
                <c:pt idx="697">
                  <c:v>-1.6697648765432085E-2</c:v>
                </c:pt>
                <c:pt idx="698">
                  <c:v>-1.6305748765432081E-2</c:v>
                </c:pt>
                <c:pt idx="699">
                  <c:v>-1.4383648765432081E-2</c:v>
                </c:pt>
                <c:pt idx="700">
                  <c:v>-1.4464948765432084E-2</c:v>
                </c:pt>
                <c:pt idx="701">
                  <c:v>-1.6652148765432084E-2</c:v>
                </c:pt>
                <c:pt idx="702">
                  <c:v>-1.6299148765432085E-2</c:v>
                </c:pt>
                <c:pt idx="703">
                  <c:v>-1.498024876543208E-2</c:v>
                </c:pt>
                <c:pt idx="704">
                  <c:v>-1.5243248765432087E-2</c:v>
                </c:pt>
                <c:pt idx="705">
                  <c:v>-1.6215848765432084E-2</c:v>
                </c:pt>
                <c:pt idx="706">
                  <c:v>-1.5547648765432086E-2</c:v>
                </c:pt>
                <c:pt idx="707">
                  <c:v>-1.5014348765432083E-2</c:v>
                </c:pt>
                <c:pt idx="708">
                  <c:v>-1.6707848765432083E-2</c:v>
                </c:pt>
                <c:pt idx="709">
                  <c:v>-1.2935348765432083E-2</c:v>
                </c:pt>
                <c:pt idx="710">
                  <c:v>-1.5141248765432082E-2</c:v>
                </c:pt>
                <c:pt idx="711">
                  <c:v>-1.539094876543208E-2</c:v>
                </c:pt>
                <c:pt idx="712">
                  <c:v>-1.5449548765432083E-2</c:v>
                </c:pt>
                <c:pt idx="713">
                  <c:v>-1.4745248765432085E-2</c:v>
                </c:pt>
                <c:pt idx="714">
                  <c:v>-1.4190348765432084E-2</c:v>
                </c:pt>
                <c:pt idx="715">
                  <c:v>-1.5386948765432083E-2</c:v>
                </c:pt>
                <c:pt idx="716">
                  <c:v>-1.4100348765432088E-2</c:v>
                </c:pt>
                <c:pt idx="717">
                  <c:v>-1.5668548765432087E-2</c:v>
                </c:pt>
                <c:pt idx="718">
                  <c:v>-1.4843948765432081E-2</c:v>
                </c:pt>
                <c:pt idx="719">
                  <c:v>-1.4894548765432083E-2</c:v>
                </c:pt>
                <c:pt idx="720">
                  <c:v>-1.4155748765432082E-2</c:v>
                </c:pt>
                <c:pt idx="721">
                  <c:v>-1.5982248765432087E-2</c:v>
                </c:pt>
                <c:pt idx="722">
                  <c:v>-1.4605748765432084E-2</c:v>
                </c:pt>
                <c:pt idx="723">
                  <c:v>-1.6078648765432087E-2</c:v>
                </c:pt>
                <c:pt idx="724">
                  <c:v>-1.2321148765432079E-2</c:v>
                </c:pt>
                <c:pt idx="725">
                  <c:v>-1.465074876543208E-2</c:v>
                </c:pt>
                <c:pt idx="726">
                  <c:v>-1.4105948765432082E-2</c:v>
                </c:pt>
                <c:pt idx="727">
                  <c:v>-1.4291848765432082E-2</c:v>
                </c:pt>
                <c:pt idx="728">
                  <c:v>-1.4632148765432083E-2</c:v>
                </c:pt>
                <c:pt idx="729">
                  <c:v>-1.5337148765432081E-2</c:v>
                </c:pt>
                <c:pt idx="730">
                  <c:v>-1.5555048765432081E-2</c:v>
                </c:pt>
                <c:pt idx="731">
                  <c:v>-1.3325248765432085E-2</c:v>
                </c:pt>
                <c:pt idx="732">
                  <c:v>-1.4026948765432087E-2</c:v>
                </c:pt>
                <c:pt idx="733">
                  <c:v>-1.462134876543208E-2</c:v>
                </c:pt>
                <c:pt idx="734">
                  <c:v>-1.2503748765432083E-2</c:v>
                </c:pt>
                <c:pt idx="735">
                  <c:v>-1.215184876543208E-2</c:v>
                </c:pt>
                <c:pt idx="736">
                  <c:v>-1.5143348765432087E-2</c:v>
                </c:pt>
                <c:pt idx="737">
                  <c:v>-1.4065948765432087E-2</c:v>
                </c:pt>
                <c:pt idx="738">
                  <c:v>-1.4269248765432081E-2</c:v>
                </c:pt>
                <c:pt idx="739">
                  <c:v>-1.3577848765432081E-2</c:v>
                </c:pt>
                <c:pt idx="740">
                  <c:v>-1.438354876543208E-2</c:v>
                </c:pt>
                <c:pt idx="741">
                  <c:v>-1.3213248765432086E-2</c:v>
                </c:pt>
                <c:pt idx="742">
                  <c:v>-1.3403848765432085E-2</c:v>
                </c:pt>
                <c:pt idx="743">
                  <c:v>-1.4313848765432085E-2</c:v>
                </c:pt>
                <c:pt idx="744">
                  <c:v>-1.4041848765432085E-2</c:v>
                </c:pt>
                <c:pt idx="745">
                  <c:v>-1.4614148765432084E-2</c:v>
                </c:pt>
                <c:pt idx="746">
                  <c:v>-1.4629648765432081E-2</c:v>
                </c:pt>
                <c:pt idx="747">
                  <c:v>-1.4602848765432084E-2</c:v>
                </c:pt>
                <c:pt idx="748">
                  <c:v>-1.5234148765432083E-2</c:v>
                </c:pt>
                <c:pt idx="749">
                  <c:v>-1.3471048765432083E-2</c:v>
                </c:pt>
                <c:pt idx="750">
                  <c:v>-1.4781148765432087E-2</c:v>
                </c:pt>
                <c:pt idx="751">
                  <c:v>-1.294054876543208E-2</c:v>
                </c:pt>
                <c:pt idx="752">
                  <c:v>-1.395264876543208E-2</c:v>
                </c:pt>
                <c:pt idx="753">
                  <c:v>-1.3721048765432082E-2</c:v>
                </c:pt>
                <c:pt idx="754">
                  <c:v>-1.3864748765432085E-2</c:v>
                </c:pt>
                <c:pt idx="755">
                  <c:v>-1.3082748765432084E-2</c:v>
                </c:pt>
                <c:pt idx="756">
                  <c:v>-1.3092148765432087E-2</c:v>
                </c:pt>
                <c:pt idx="757">
                  <c:v>-1.4096448765432087E-2</c:v>
                </c:pt>
                <c:pt idx="758">
                  <c:v>-1.4193848765432081E-2</c:v>
                </c:pt>
                <c:pt idx="759">
                  <c:v>-1.5135548765432081E-2</c:v>
                </c:pt>
                <c:pt idx="760">
                  <c:v>-1.4616348765432087E-2</c:v>
                </c:pt>
                <c:pt idx="761">
                  <c:v>-1.2724448765432082E-2</c:v>
                </c:pt>
                <c:pt idx="762">
                  <c:v>-1.2166848765432083E-2</c:v>
                </c:pt>
                <c:pt idx="763">
                  <c:v>-1.1283848765432081E-2</c:v>
                </c:pt>
                <c:pt idx="764">
                  <c:v>-1.1864048765432086E-2</c:v>
                </c:pt>
                <c:pt idx="765">
                  <c:v>-1.2912248765432087E-2</c:v>
                </c:pt>
                <c:pt idx="766">
                  <c:v>-1.4919248765432082E-2</c:v>
                </c:pt>
                <c:pt idx="767">
                  <c:v>-1.2039748765432085E-2</c:v>
                </c:pt>
                <c:pt idx="768">
                  <c:v>-1.3361848765432085E-2</c:v>
                </c:pt>
                <c:pt idx="769">
                  <c:v>-1.1180148765432087E-2</c:v>
                </c:pt>
                <c:pt idx="770">
                  <c:v>-1.2048348765432083E-2</c:v>
                </c:pt>
                <c:pt idx="771">
                  <c:v>-1.4370148765432082E-2</c:v>
                </c:pt>
                <c:pt idx="772">
                  <c:v>-1.3560948765432082E-2</c:v>
                </c:pt>
                <c:pt idx="773">
                  <c:v>-1.503404876543208E-2</c:v>
                </c:pt>
                <c:pt idx="774">
                  <c:v>-1.200324876543208E-2</c:v>
                </c:pt>
                <c:pt idx="775">
                  <c:v>-1.5262948765432084E-2</c:v>
                </c:pt>
                <c:pt idx="776">
                  <c:v>-1.3898648765432084E-2</c:v>
                </c:pt>
                <c:pt idx="777">
                  <c:v>-1.2809048765432086E-2</c:v>
                </c:pt>
                <c:pt idx="778">
                  <c:v>-1.3767048765432083E-2</c:v>
                </c:pt>
                <c:pt idx="779">
                  <c:v>-1.1865548765432082E-2</c:v>
                </c:pt>
                <c:pt idx="780">
                  <c:v>-1.5634848765432086E-2</c:v>
                </c:pt>
                <c:pt idx="781">
                  <c:v>-1.4245148765432083E-2</c:v>
                </c:pt>
                <c:pt idx="782">
                  <c:v>-1.3710248765432084E-2</c:v>
                </c:pt>
                <c:pt idx="783">
                  <c:v>-1.198134876543208E-2</c:v>
                </c:pt>
                <c:pt idx="784">
                  <c:v>-1.3303548765432088E-2</c:v>
                </c:pt>
                <c:pt idx="785">
                  <c:v>-1.2869248765432086E-2</c:v>
                </c:pt>
                <c:pt idx="786">
                  <c:v>-1.4057748765432088E-2</c:v>
                </c:pt>
                <c:pt idx="787">
                  <c:v>-1.3074448765432085E-2</c:v>
                </c:pt>
                <c:pt idx="788">
                  <c:v>-1.387674876543208E-2</c:v>
                </c:pt>
                <c:pt idx="789">
                  <c:v>-1.1974448765432083E-2</c:v>
                </c:pt>
                <c:pt idx="790">
                  <c:v>-1.359714876543208E-2</c:v>
                </c:pt>
                <c:pt idx="791">
                  <c:v>-1.2437148765432086E-2</c:v>
                </c:pt>
                <c:pt idx="792">
                  <c:v>-1.3967648765432085E-2</c:v>
                </c:pt>
                <c:pt idx="793">
                  <c:v>-1.1533148765432082E-2</c:v>
                </c:pt>
                <c:pt idx="794">
                  <c:v>-1.2511648765432086E-2</c:v>
                </c:pt>
                <c:pt idx="795">
                  <c:v>-1.3201648765432082E-2</c:v>
                </c:pt>
                <c:pt idx="796">
                  <c:v>-1.1997748765432081E-2</c:v>
                </c:pt>
                <c:pt idx="797">
                  <c:v>-1.250744876543208E-2</c:v>
                </c:pt>
                <c:pt idx="798">
                  <c:v>-1.2192648765432086E-2</c:v>
                </c:pt>
                <c:pt idx="799">
                  <c:v>-1.1889848765432084E-2</c:v>
                </c:pt>
                <c:pt idx="800">
                  <c:v>-1.3199548765432081E-2</c:v>
                </c:pt>
                <c:pt idx="801">
                  <c:v>-1.2877448765432085E-2</c:v>
                </c:pt>
                <c:pt idx="802">
                  <c:v>-1.2636748765432084E-2</c:v>
                </c:pt>
                <c:pt idx="803">
                  <c:v>-1.3093448765432083E-2</c:v>
                </c:pt>
                <c:pt idx="804">
                  <c:v>-1.3922748765432083E-2</c:v>
                </c:pt>
                <c:pt idx="805">
                  <c:v>-1.1897348765432081E-2</c:v>
                </c:pt>
                <c:pt idx="806">
                  <c:v>-1.5592048765432083E-2</c:v>
                </c:pt>
                <c:pt idx="807">
                  <c:v>-1.6336848765432083E-2</c:v>
                </c:pt>
                <c:pt idx="808">
                  <c:v>-1.6231348765432085E-2</c:v>
                </c:pt>
                <c:pt idx="809">
                  <c:v>-1.3802548765432084E-2</c:v>
                </c:pt>
                <c:pt idx="810">
                  <c:v>-9.5494487654320843E-3</c:v>
                </c:pt>
                <c:pt idx="811">
                  <c:v>-9.0254487654320842E-3</c:v>
                </c:pt>
                <c:pt idx="812">
                  <c:v>-9.0151487654320829E-3</c:v>
                </c:pt>
                <c:pt idx="813">
                  <c:v>-9.6556487654320868E-3</c:v>
                </c:pt>
                <c:pt idx="814">
                  <c:v>-1.1060348765432083E-2</c:v>
                </c:pt>
                <c:pt idx="815">
                  <c:v>-1.1481148765432082E-2</c:v>
                </c:pt>
                <c:pt idx="816">
                  <c:v>-1.2464948765432082E-2</c:v>
                </c:pt>
                <c:pt idx="817">
                  <c:v>-1.3375748765432086E-2</c:v>
                </c:pt>
                <c:pt idx="818">
                  <c:v>-1.288074876543208E-2</c:v>
                </c:pt>
                <c:pt idx="819">
                  <c:v>-1.2823248765432085E-2</c:v>
                </c:pt>
                <c:pt idx="820">
                  <c:v>-1.2788048765432086E-2</c:v>
                </c:pt>
                <c:pt idx="821">
                  <c:v>-1.3272548765432084E-2</c:v>
                </c:pt>
                <c:pt idx="822">
                  <c:v>-1.3146748765432082E-2</c:v>
                </c:pt>
                <c:pt idx="823">
                  <c:v>-1.4643648765432084E-2</c:v>
                </c:pt>
                <c:pt idx="824">
                  <c:v>-1.4984948765432084E-2</c:v>
                </c:pt>
                <c:pt idx="825">
                  <c:v>-1.1927848765432087E-2</c:v>
                </c:pt>
                <c:pt idx="826">
                  <c:v>-1.3598148765432083E-2</c:v>
                </c:pt>
                <c:pt idx="827">
                  <c:v>-1.369214876543208E-2</c:v>
                </c:pt>
                <c:pt idx="828">
                  <c:v>-1.2728748765432087E-2</c:v>
                </c:pt>
                <c:pt idx="829">
                  <c:v>-1.2915648765432084E-2</c:v>
                </c:pt>
                <c:pt idx="830">
                  <c:v>-1.3069448765432087E-2</c:v>
                </c:pt>
                <c:pt idx="831">
                  <c:v>-1.4360548765432081E-2</c:v>
                </c:pt>
                <c:pt idx="832">
                  <c:v>-1.3226548765432083E-2</c:v>
                </c:pt>
                <c:pt idx="833">
                  <c:v>-1.3289448765432085E-2</c:v>
                </c:pt>
                <c:pt idx="834">
                  <c:v>-1.0568748765432082E-2</c:v>
                </c:pt>
                <c:pt idx="835">
                  <c:v>-1.3278148765432082E-2</c:v>
                </c:pt>
                <c:pt idx="836">
                  <c:v>-1.4704748765432086E-2</c:v>
                </c:pt>
                <c:pt idx="837">
                  <c:v>-1.4458748765432086E-2</c:v>
                </c:pt>
                <c:pt idx="838">
                  <c:v>-1.3137648765432084E-2</c:v>
                </c:pt>
                <c:pt idx="839">
                  <c:v>-1.2991948765432085E-2</c:v>
                </c:pt>
                <c:pt idx="840">
                  <c:v>-1.4361048765432082E-2</c:v>
                </c:pt>
                <c:pt idx="841">
                  <c:v>-1.2995648765432081E-2</c:v>
                </c:pt>
                <c:pt idx="842">
                  <c:v>-1.3993148765432084E-2</c:v>
                </c:pt>
                <c:pt idx="843">
                  <c:v>-1.4389748765432081E-2</c:v>
                </c:pt>
                <c:pt idx="844">
                  <c:v>-1.4416948765432085E-2</c:v>
                </c:pt>
                <c:pt idx="845">
                  <c:v>-1.3140148765432087E-2</c:v>
                </c:pt>
                <c:pt idx="846">
                  <c:v>-1.5112348765432087E-2</c:v>
                </c:pt>
                <c:pt idx="847">
                  <c:v>-1.4360348765432084E-2</c:v>
                </c:pt>
                <c:pt idx="848">
                  <c:v>-1.4543848765432082E-2</c:v>
                </c:pt>
                <c:pt idx="849">
                  <c:v>-1.4643648765432088E-2</c:v>
                </c:pt>
                <c:pt idx="850">
                  <c:v>-1.3011948765432081E-2</c:v>
                </c:pt>
                <c:pt idx="851">
                  <c:v>-1.3004748765432086E-2</c:v>
                </c:pt>
                <c:pt idx="852">
                  <c:v>-1.3547548765432082E-2</c:v>
                </c:pt>
                <c:pt idx="853">
                  <c:v>-1.4675548765432086E-2</c:v>
                </c:pt>
                <c:pt idx="854">
                  <c:v>-1.4724448765432085E-2</c:v>
                </c:pt>
                <c:pt idx="855">
                  <c:v>-1.3442448765432085E-2</c:v>
                </c:pt>
                <c:pt idx="856">
                  <c:v>-1.4614748765432084E-2</c:v>
                </c:pt>
                <c:pt idx="857">
                  <c:v>-1.4597148765432087E-2</c:v>
                </c:pt>
                <c:pt idx="858">
                  <c:v>-1.4385448765432081E-2</c:v>
                </c:pt>
                <c:pt idx="859">
                  <c:v>-1.4601648765432086E-2</c:v>
                </c:pt>
                <c:pt idx="860">
                  <c:v>-1.348304876543208E-2</c:v>
                </c:pt>
                <c:pt idx="861">
                  <c:v>-1.2821448765432085E-2</c:v>
                </c:pt>
                <c:pt idx="862">
                  <c:v>-1.4858548765432082E-2</c:v>
                </c:pt>
                <c:pt idx="863">
                  <c:v>-1.5485948765432082E-2</c:v>
                </c:pt>
                <c:pt idx="864">
                  <c:v>-1.4387748765432085E-2</c:v>
                </c:pt>
                <c:pt idx="865">
                  <c:v>-1.3592648765432085E-2</c:v>
                </c:pt>
                <c:pt idx="866">
                  <c:v>-1.568654876543208E-2</c:v>
                </c:pt>
                <c:pt idx="867">
                  <c:v>-1.5088648765432082E-2</c:v>
                </c:pt>
                <c:pt idx="868">
                  <c:v>-1.5963648765432083E-2</c:v>
                </c:pt>
                <c:pt idx="869">
                  <c:v>-1.3511348765432083E-2</c:v>
                </c:pt>
                <c:pt idx="870">
                  <c:v>-1.5538348765432083E-2</c:v>
                </c:pt>
                <c:pt idx="871">
                  <c:v>-1.5378648765432084E-2</c:v>
                </c:pt>
                <c:pt idx="872">
                  <c:v>-1.4539448765432086E-2</c:v>
                </c:pt>
                <c:pt idx="873">
                  <c:v>-1.3683448765432081E-2</c:v>
                </c:pt>
                <c:pt idx="874">
                  <c:v>-1.5507548765432085E-2</c:v>
                </c:pt>
                <c:pt idx="875">
                  <c:v>-1.358404876543208E-2</c:v>
                </c:pt>
                <c:pt idx="876">
                  <c:v>-1.416134876543208E-2</c:v>
                </c:pt>
                <c:pt idx="877">
                  <c:v>-1.4850348765432085E-2</c:v>
                </c:pt>
                <c:pt idx="878">
                  <c:v>-1.4879648765432081E-2</c:v>
                </c:pt>
                <c:pt idx="879">
                  <c:v>-1.5906048765432085E-2</c:v>
                </c:pt>
                <c:pt idx="880">
                  <c:v>-1.5163348765432082E-2</c:v>
                </c:pt>
                <c:pt idx="881">
                  <c:v>-1.4776148765432085E-2</c:v>
                </c:pt>
                <c:pt idx="882">
                  <c:v>-1.3703448765432086E-2</c:v>
                </c:pt>
                <c:pt idx="883">
                  <c:v>-1.4814948765432084E-2</c:v>
                </c:pt>
                <c:pt idx="884">
                  <c:v>-1.5775648765432086E-2</c:v>
                </c:pt>
                <c:pt idx="885">
                  <c:v>-1.5377348765432081E-2</c:v>
                </c:pt>
                <c:pt idx="886">
                  <c:v>-1.3647948765432082E-2</c:v>
                </c:pt>
                <c:pt idx="887">
                  <c:v>-1.4172848765432084E-2</c:v>
                </c:pt>
                <c:pt idx="888">
                  <c:v>-1.5386248765432084E-2</c:v>
                </c:pt>
                <c:pt idx="889">
                  <c:v>-1.4620248765432081E-2</c:v>
                </c:pt>
                <c:pt idx="890">
                  <c:v>-1.4371048765432083E-2</c:v>
                </c:pt>
                <c:pt idx="891">
                  <c:v>-1.5434548765432082E-2</c:v>
                </c:pt>
                <c:pt idx="892">
                  <c:v>-1.4587048765432082E-2</c:v>
                </c:pt>
                <c:pt idx="893">
                  <c:v>-1.2858448765432084E-2</c:v>
                </c:pt>
                <c:pt idx="894">
                  <c:v>-1.4451648765432087E-2</c:v>
                </c:pt>
                <c:pt idx="895">
                  <c:v>-1.6524348765432084E-2</c:v>
                </c:pt>
                <c:pt idx="896">
                  <c:v>-1.5774648765432085E-2</c:v>
                </c:pt>
                <c:pt idx="897">
                  <c:v>-1.4867748765432086E-2</c:v>
                </c:pt>
                <c:pt idx="898">
                  <c:v>-1.3645048765432082E-2</c:v>
                </c:pt>
                <c:pt idx="899">
                  <c:v>-1.5736248765432084E-2</c:v>
                </c:pt>
                <c:pt idx="900">
                  <c:v>-1.3700648765432085E-2</c:v>
                </c:pt>
                <c:pt idx="901">
                  <c:v>-1.6274348765432083E-2</c:v>
                </c:pt>
                <c:pt idx="902">
                  <c:v>-1.589924876543208E-2</c:v>
                </c:pt>
                <c:pt idx="903">
                  <c:v>-1.593134876543208E-2</c:v>
                </c:pt>
                <c:pt idx="904">
                  <c:v>-1.3564948765432083E-2</c:v>
                </c:pt>
                <c:pt idx="905">
                  <c:v>-1.3947848765432081E-2</c:v>
                </c:pt>
                <c:pt idx="906">
                  <c:v>-1.4703748765432085E-2</c:v>
                </c:pt>
                <c:pt idx="907">
                  <c:v>-1.4700348765432081E-2</c:v>
                </c:pt>
                <c:pt idx="908">
                  <c:v>-1.4074348765432083E-2</c:v>
                </c:pt>
                <c:pt idx="909">
                  <c:v>-1.6086848765432087E-2</c:v>
                </c:pt>
                <c:pt idx="910">
                  <c:v>-1.4042248765432079E-2</c:v>
                </c:pt>
                <c:pt idx="911">
                  <c:v>-1.5085148765432085E-2</c:v>
                </c:pt>
                <c:pt idx="912">
                  <c:v>-1.6678348765432081E-2</c:v>
                </c:pt>
                <c:pt idx="913">
                  <c:v>-1.5314048765432083E-2</c:v>
                </c:pt>
                <c:pt idx="914">
                  <c:v>-1.5275748765432084E-2</c:v>
                </c:pt>
                <c:pt idx="915">
                  <c:v>-1.495174876543208E-2</c:v>
                </c:pt>
                <c:pt idx="916">
                  <c:v>-1.4530248765432085E-2</c:v>
                </c:pt>
                <c:pt idx="917">
                  <c:v>-1.6146848765432084E-2</c:v>
                </c:pt>
                <c:pt idx="918">
                  <c:v>-1.6436048765432081E-2</c:v>
                </c:pt>
                <c:pt idx="919">
                  <c:v>-1.5813648765432082E-2</c:v>
                </c:pt>
                <c:pt idx="920">
                  <c:v>-1.6871748765432085E-2</c:v>
                </c:pt>
                <c:pt idx="921">
                  <c:v>-1.5478348765432083E-2</c:v>
                </c:pt>
                <c:pt idx="922">
                  <c:v>-1.4085648765432085E-2</c:v>
                </c:pt>
                <c:pt idx="923">
                  <c:v>-1.6059548765432086E-2</c:v>
                </c:pt>
                <c:pt idx="924">
                  <c:v>-1.4508048765432085E-2</c:v>
                </c:pt>
                <c:pt idx="925">
                  <c:v>-1.6508948765432081E-2</c:v>
                </c:pt>
                <c:pt idx="926">
                  <c:v>-1.6443648765432084E-2</c:v>
                </c:pt>
                <c:pt idx="927">
                  <c:v>-1.6375348765432084E-2</c:v>
                </c:pt>
                <c:pt idx="928">
                  <c:v>-1.6353648765432081E-2</c:v>
                </c:pt>
                <c:pt idx="929">
                  <c:v>-1.7996648765432079E-2</c:v>
                </c:pt>
                <c:pt idx="930">
                  <c:v>-1.8847648765432087E-2</c:v>
                </c:pt>
                <c:pt idx="931">
                  <c:v>-1.5736148765432084E-2</c:v>
                </c:pt>
                <c:pt idx="932">
                  <c:v>-1.580404876543208E-2</c:v>
                </c:pt>
                <c:pt idx="933">
                  <c:v>-1.648284876543208E-2</c:v>
                </c:pt>
                <c:pt idx="934">
                  <c:v>-1.6189648765432083E-2</c:v>
                </c:pt>
                <c:pt idx="935">
                  <c:v>-1.7615248765432079E-2</c:v>
                </c:pt>
                <c:pt idx="936">
                  <c:v>-1.6496948765432083E-2</c:v>
                </c:pt>
                <c:pt idx="937">
                  <c:v>-1.9222548765432085E-2</c:v>
                </c:pt>
                <c:pt idx="938">
                  <c:v>-1.7808048765432086E-2</c:v>
                </c:pt>
                <c:pt idx="939">
                  <c:v>-1.7322648765432085E-2</c:v>
                </c:pt>
                <c:pt idx="940">
                  <c:v>-1.709454876543208E-2</c:v>
                </c:pt>
                <c:pt idx="941">
                  <c:v>-1.6936548765432081E-2</c:v>
                </c:pt>
                <c:pt idx="942">
                  <c:v>-1.7386348765432082E-2</c:v>
                </c:pt>
                <c:pt idx="943">
                  <c:v>-1.9317748765432085E-2</c:v>
                </c:pt>
                <c:pt idx="944">
                  <c:v>-1.7325148765432084E-2</c:v>
                </c:pt>
                <c:pt idx="945">
                  <c:v>-1.8128648765432083E-2</c:v>
                </c:pt>
                <c:pt idx="946">
                  <c:v>-1.7190148765432081E-2</c:v>
                </c:pt>
                <c:pt idx="947">
                  <c:v>-1.7877348765432087E-2</c:v>
                </c:pt>
                <c:pt idx="948">
                  <c:v>-1.8801648765432086E-2</c:v>
                </c:pt>
                <c:pt idx="949">
                  <c:v>-1.7744648765432088E-2</c:v>
                </c:pt>
                <c:pt idx="950">
                  <c:v>-1.7621048765432079E-2</c:v>
                </c:pt>
                <c:pt idx="951">
                  <c:v>-1.7576948765432084E-2</c:v>
                </c:pt>
                <c:pt idx="952">
                  <c:v>-1.7785048765432084E-2</c:v>
                </c:pt>
                <c:pt idx="953">
                  <c:v>-1.5844848765432087E-2</c:v>
                </c:pt>
                <c:pt idx="954">
                  <c:v>-1.738024876543208E-2</c:v>
                </c:pt>
                <c:pt idx="955">
                  <c:v>-1.9159948765432082E-2</c:v>
                </c:pt>
                <c:pt idx="956">
                  <c:v>-1.8818948765432084E-2</c:v>
                </c:pt>
                <c:pt idx="957">
                  <c:v>-1.9139548765432085E-2</c:v>
                </c:pt>
                <c:pt idx="958">
                  <c:v>-1.6700148765432084E-2</c:v>
                </c:pt>
                <c:pt idx="959">
                  <c:v>-1.7304548765432085E-2</c:v>
                </c:pt>
                <c:pt idx="960">
                  <c:v>-1.6837648765432079E-2</c:v>
                </c:pt>
                <c:pt idx="961">
                  <c:v>-1.8122148765432083E-2</c:v>
                </c:pt>
                <c:pt idx="962">
                  <c:v>-1.6595948765432085E-2</c:v>
                </c:pt>
                <c:pt idx="963">
                  <c:v>-1.6544448765432086E-2</c:v>
                </c:pt>
                <c:pt idx="964">
                  <c:v>-1.821564876543208E-2</c:v>
                </c:pt>
                <c:pt idx="965">
                  <c:v>-1.8006148765432085E-2</c:v>
                </c:pt>
                <c:pt idx="966">
                  <c:v>-1.8027848765432081E-2</c:v>
                </c:pt>
                <c:pt idx="967">
                  <c:v>-1.7477848765432083E-2</c:v>
                </c:pt>
                <c:pt idx="968">
                  <c:v>-1.8075348765432087E-2</c:v>
                </c:pt>
                <c:pt idx="969">
                  <c:v>-1.7431248765432086E-2</c:v>
                </c:pt>
                <c:pt idx="970">
                  <c:v>-1.7511548765432084E-2</c:v>
                </c:pt>
                <c:pt idx="971">
                  <c:v>-1.7049648765432086E-2</c:v>
                </c:pt>
                <c:pt idx="972">
                  <c:v>-1.7310248765432086E-2</c:v>
                </c:pt>
                <c:pt idx="973">
                  <c:v>-1.7631548765432083E-2</c:v>
                </c:pt>
                <c:pt idx="974">
                  <c:v>-1.9403748765432084E-2</c:v>
                </c:pt>
                <c:pt idx="975">
                  <c:v>-1.8575548765432083E-2</c:v>
                </c:pt>
                <c:pt idx="976">
                  <c:v>-1.7572548765432083E-2</c:v>
                </c:pt>
                <c:pt idx="977">
                  <c:v>-1.6514348765432084E-2</c:v>
                </c:pt>
                <c:pt idx="978">
                  <c:v>-1.6336848765432083E-2</c:v>
                </c:pt>
                <c:pt idx="979">
                  <c:v>-1.6534748765432084E-2</c:v>
                </c:pt>
                <c:pt idx="980">
                  <c:v>-1.8584448765432082E-2</c:v>
                </c:pt>
                <c:pt idx="981">
                  <c:v>-1.7527248765432081E-2</c:v>
                </c:pt>
                <c:pt idx="982">
                  <c:v>-1.6829548765432082E-2</c:v>
                </c:pt>
                <c:pt idx="983">
                  <c:v>-1.7704348765432087E-2</c:v>
                </c:pt>
                <c:pt idx="984">
                  <c:v>-1.7979148765432086E-2</c:v>
                </c:pt>
                <c:pt idx="985">
                  <c:v>-1.9793748765432082E-2</c:v>
                </c:pt>
                <c:pt idx="986">
                  <c:v>-1.6746148765432081E-2</c:v>
                </c:pt>
                <c:pt idx="987">
                  <c:v>-1.7929648765432082E-2</c:v>
                </c:pt>
                <c:pt idx="988">
                  <c:v>-1.7662048765432082E-2</c:v>
                </c:pt>
                <c:pt idx="989">
                  <c:v>-1.9109248765432081E-2</c:v>
                </c:pt>
                <c:pt idx="990">
                  <c:v>-1.7774448765432087E-2</c:v>
                </c:pt>
                <c:pt idx="991">
                  <c:v>-1.6297148765432083E-2</c:v>
                </c:pt>
                <c:pt idx="992">
                  <c:v>-1.7719648765432083E-2</c:v>
                </c:pt>
                <c:pt idx="993">
                  <c:v>-1.8606448765432083E-2</c:v>
                </c:pt>
                <c:pt idx="994">
                  <c:v>-1.7490848765432082E-2</c:v>
                </c:pt>
                <c:pt idx="995">
                  <c:v>-1.8112348765432079E-2</c:v>
                </c:pt>
                <c:pt idx="996">
                  <c:v>-1.7772648765432088E-2</c:v>
                </c:pt>
                <c:pt idx="997">
                  <c:v>-1.8093648765432083E-2</c:v>
                </c:pt>
                <c:pt idx="998">
                  <c:v>-1.8035748765432083E-2</c:v>
                </c:pt>
                <c:pt idx="999">
                  <c:v>-1.8517048765432084E-2</c:v>
                </c:pt>
                <c:pt idx="1000">
                  <c:v>-1.6397048765432087E-2</c:v>
                </c:pt>
                <c:pt idx="1001">
                  <c:v>-1.807654876543208E-2</c:v>
                </c:pt>
                <c:pt idx="1002">
                  <c:v>-1.7118048765432079E-2</c:v>
                </c:pt>
                <c:pt idx="1003">
                  <c:v>-1.8204948765432084E-2</c:v>
                </c:pt>
                <c:pt idx="1004">
                  <c:v>-1.8169848765432081E-2</c:v>
                </c:pt>
                <c:pt idx="1005">
                  <c:v>-1.6714248765432087E-2</c:v>
                </c:pt>
                <c:pt idx="1006">
                  <c:v>-1.7503848765432088E-2</c:v>
                </c:pt>
                <c:pt idx="1007">
                  <c:v>-1.8468248765432085E-2</c:v>
                </c:pt>
                <c:pt idx="1008">
                  <c:v>-1.9095748765432081E-2</c:v>
                </c:pt>
                <c:pt idx="1009">
                  <c:v>-1.8038548765432087E-2</c:v>
                </c:pt>
                <c:pt idx="1010">
                  <c:v>-1.9762448765432081E-2</c:v>
                </c:pt>
                <c:pt idx="1011">
                  <c:v>-1.9438148765432081E-2</c:v>
                </c:pt>
                <c:pt idx="1012">
                  <c:v>-1.7476448765432081E-2</c:v>
                </c:pt>
                <c:pt idx="1013">
                  <c:v>-1.8760048765432084E-2</c:v>
                </c:pt>
                <c:pt idx="1014">
                  <c:v>-1.5813448765432087E-2</c:v>
                </c:pt>
                <c:pt idx="1015">
                  <c:v>-1.7464848765432087E-2</c:v>
                </c:pt>
                <c:pt idx="1016">
                  <c:v>-1.7719448765432085E-2</c:v>
                </c:pt>
                <c:pt idx="1017">
                  <c:v>-1.7722048765432083E-2</c:v>
                </c:pt>
                <c:pt idx="1018">
                  <c:v>-1.7365848765432085E-2</c:v>
                </c:pt>
                <c:pt idx="1019">
                  <c:v>-1.7537348765432084E-2</c:v>
                </c:pt>
                <c:pt idx="1020">
                  <c:v>-1.8472948765432082E-2</c:v>
                </c:pt>
                <c:pt idx="1021">
                  <c:v>-1.9919848765432086E-2</c:v>
                </c:pt>
                <c:pt idx="1022">
                  <c:v>-1.9632048765432078E-2</c:v>
                </c:pt>
                <c:pt idx="1023">
                  <c:v>-2.0032248765432085E-2</c:v>
                </c:pt>
                <c:pt idx="1024">
                  <c:v>-1.871974876543208E-2</c:v>
                </c:pt>
                <c:pt idx="1025">
                  <c:v>-1.8407948765432086E-2</c:v>
                </c:pt>
                <c:pt idx="1026">
                  <c:v>-1.9595748765432082E-2</c:v>
                </c:pt>
                <c:pt idx="1027">
                  <c:v>-1.6383948765432081E-2</c:v>
                </c:pt>
                <c:pt idx="1028">
                  <c:v>-1.8147548765432085E-2</c:v>
                </c:pt>
                <c:pt idx="1029">
                  <c:v>-1.8773248765432078E-2</c:v>
                </c:pt>
                <c:pt idx="1030">
                  <c:v>-1.8894448765432083E-2</c:v>
                </c:pt>
                <c:pt idx="1031">
                  <c:v>-1.8972448765432082E-2</c:v>
                </c:pt>
                <c:pt idx="1032">
                  <c:v>-1.851174876543208E-2</c:v>
                </c:pt>
                <c:pt idx="1033">
                  <c:v>-1.9091048765432082E-2</c:v>
                </c:pt>
                <c:pt idx="1034">
                  <c:v>-1.8225748765432079E-2</c:v>
                </c:pt>
                <c:pt idx="1035">
                  <c:v>-1.7248348765432082E-2</c:v>
                </c:pt>
                <c:pt idx="1036">
                  <c:v>-1.7737748765432083E-2</c:v>
                </c:pt>
                <c:pt idx="1037">
                  <c:v>-1.6906748765432082E-2</c:v>
                </c:pt>
                <c:pt idx="1038">
                  <c:v>-1.7840548765432084E-2</c:v>
                </c:pt>
                <c:pt idx="1039">
                  <c:v>-1.7005048765432084E-2</c:v>
                </c:pt>
                <c:pt idx="1040">
                  <c:v>-1.8698348765432086E-2</c:v>
                </c:pt>
                <c:pt idx="1041">
                  <c:v>-1.8509248765432081E-2</c:v>
                </c:pt>
                <c:pt idx="1042">
                  <c:v>-1.8668148765432085E-2</c:v>
                </c:pt>
                <c:pt idx="1043">
                  <c:v>-1.7993948765432081E-2</c:v>
                </c:pt>
                <c:pt idx="1044">
                  <c:v>-1.7449048765432087E-2</c:v>
                </c:pt>
                <c:pt idx="1045">
                  <c:v>-1.8499648765432086E-2</c:v>
                </c:pt>
                <c:pt idx="1046">
                  <c:v>-1.8375248765432086E-2</c:v>
                </c:pt>
                <c:pt idx="1047">
                  <c:v>-1.9700548765432084E-2</c:v>
                </c:pt>
                <c:pt idx="1048">
                  <c:v>-1.9893748765432085E-2</c:v>
                </c:pt>
                <c:pt idx="1049">
                  <c:v>-1.8454148765432082E-2</c:v>
                </c:pt>
                <c:pt idx="1050">
                  <c:v>-1.8484048765432085E-2</c:v>
                </c:pt>
                <c:pt idx="1051">
                  <c:v>-1.9664548765432086E-2</c:v>
                </c:pt>
                <c:pt idx="1052">
                  <c:v>-1.8213948765432083E-2</c:v>
                </c:pt>
                <c:pt idx="1053">
                  <c:v>-1.843814876543208E-2</c:v>
                </c:pt>
                <c:pt idx="1054">
                  <c:v>-1.8507448765432088E-2</c:v>
                </c:pt>
                <c:pt idx="1055">
                  <c:v>-1.8537248765432085E-2</c:v>
                </c:pt>
                <c:pt idx="1056">
                  <c:v>-1.6665448765432085E-2</c:v>
                </c:pt>
                <c:pt idx="1057">
                  <c:v>-1.7944248765432085E-2</c:v>
                </c:pt>
                <c:pt idx="1058">
                  <c:v>-1.8974948765432081E-2</c:v>
                </c:pt>
                <c:pt idx="1059">
                  <c:v>-1.8973148765432081E-2</c:v>
                </c:pt>
                <c:pt idx="1060">
                  <c:v>-1.8791848765432079E-2</c:v>
                </c:pt>
                <c:pt idx="1061">
                  <c:v>-1.8082848765432084E-2</c:v>
                </c:pt>
                <c:pt idx="1062">
                  <c:v>-1.9456048765432082E-2</c:v>
                </c:pt>
                <c:pt idx="1063">
                  <c:v>-1.8162448765432083E-2</c:v>
                </c:pt>
                <c:pt idx="1064">
                  <c:v>-1.7275348765432082E-2</c:v>
                </c:pt>
                <c:pt idx="1065">
                  <c:v>-1.7580248765432082E-2</c:v>
                </c:pt>
                <c:pt idx="1066">
                  <c:v>-1.7866648765432081E-2</c:v>
                </c:pt>
                <c:pt idx="1067">
                  <c:v>-1.7049248765432082E-2</c:v>
                </c:pt>
                <c:pt idx="1068">
                  <c:v>-1.8596348765432081E-2</c:v>
                </c:pt>
                <c:pt idx="1069">
                  <c:v>-1.8152148765432079E-2</c:v>
                </c:pt>
                <c:pt idx="1070">
                  <c:v>-1.8457448765432087E-2</c:v>
                </c:pt>
                <c:pt idx="1071">
                  <c:v>-1.8807348765432084E-2</c:v>
                </c:pt>
                <c:pt idx="1072">
                  <c:v>-1.9250948765432083E-2</c:v>
                </c:pt>
                <c:pt idx="1073">
                  <c:v>-1.799894876543208E-2</c:v>
                </c:pt>
                <c:pt idx="1074">
                  <c:v>-1.6657648765432083E-2</c:v>
                </c:pt>
                <c:pt idx="1075">
                  <c:v>-1.7136848765432085E-2</c:v>
                </c:pt>
                <c:pt idx="1076">
                  <c:v>-1.639344876543208E-2</c:v>
                </c:pt>
                <c:pt idx="1077">
                  <c:v>-1.7273648765432081E-2</c:v>
                </c:pt>
                <c:pt idx="1078">
                  <c:v>-1.7228148765432084E-2</c:v>
                </c:pt>
                <c:pt idx="1079">
                  <c:v>-1.7283048765432081E-2</c:v>
                </c:pt>
                <c:pt idx="1080">
                  <c:v>-1.7712348765432082E-2</c:v>
                </c:pt>
                <c:pt idx="1081">
                  <c:v>-1.7691248765432085E-2</c:v>
                </c:pt>
                <c:pt idx="1082">
                  <c:v>-1.8176048765432079E-2</c:v>
                </c:pt>
                <c:pt idx="1083">
                  <c:v>-1.8718848765432082E-2</c:v>
                </c:pt>
                <c:pt idx="1084">
                  <c:v>-1.7362748765432083E-2</c:v>
                </c:pt>
                <c:pt idx="1085">
                  <c:v>-1.6832448765432086E-2</c:v>
                </c:pt>
                <c:pt idx="1086">
                  <c:v>-1.486344876543208E-2</c:v>
                </c:pt>
                <c:pt idx="1087">
                  <c:v>-1.4534348765432081E-2</c:v>
                </c:pt>
                <c:pt idx="1088">
                  <c:v>-1.3821948765432085E-2</c:v>
                </c:pt>
                <c:pt idx="1089">
                  <c:v>-1.547744876543208E-2</c:v>
                </c:pt>
                <c:pt idx="1090">
                  <c:v>-1.5921348765432081E-2</c:v>
                </c:pt>
                <c:pt idx="1091">
                  <c:v>-1.6647748765432083E-2</c:v>
                </c:pt>
                <c:pt idx="1092">
                  <c:v>-1.6651948765432086E-2</c:v>
                </c:pt>
                <c:pt idx="1093">
                  <c:v>-1.7671548765432088E-2</c:v>
                </c:pt>
                <c:pt idx="1094">
                  <c:v>-1.8352548765432086E-2</c:v>
                </c:pt>
                <c:pt idx="1095">
                  <c:v>-1.6429948765432086E-2</c:v>
                </c:pt>
                <c:pt idx="1096">
                  <c:v>-1.5956148765432082E-2</c:v>
                </c:pt>
                <c:pt idx="1097">
                  <c:v>-1.6106948765432082E-2</c:v>
                </c:pt>
                <c:pt idx="1098">
                  <c:v>-1.632224876543208E-2</c:v>
                </c:pt>
                <c:pt idx="1099">
                  <c:v>-1.6882348765432084E-2</c:v>
                </c:pt>
                <c:pt idx="1100">
                  <c:v>-1.6757648765432079E-2</c:v>
                </c:pt>
                <c:pt idx="1101">
                  <c:v>-1.6524148765432085E-2</c:v>
                </c:pt>
                <c:pt idx="1102">
                  <c:v>-1.666284876543208E-2</c:v>
                </c:pt>
                <c:pt idx="1103">
                  <c:v>-1.6343648765432085E-2</c:v>
                </c:pt>
                <c:pt idx="1104">
                  <c:v>-1.4549948765432082E-2</c:v>
                </c:pt>
                <c:pt idx="1105">
                  <c:v>-1.3606648765432081E-2</c:v>
                </c:pt>
                <c:pt idx="1106">
                  <c:v>-1.6341948765432084E-2</c:v>
                </c:pt>
                <c:pt idx="1107">
                  <c:v>-1.6159648765432081E-2</c:v>
                </c:pt>
                <c:pt idx="1108">
                  <c:v>-1.6569448765432086E-2</c:v>
                </c:pt>
                <c:pt idx="1109">
                  <c:v>-1.522044876543208E-2</c:v>
                </c:pt>
                <c:pt idx="1110">
                  <c:v>-1.5853748765432083E-2</c:v>
                </c:pt>
                <c:pt idx="1111">
                  <c:v>-1.5404348765432084E-2</c:v>
                </c:pt>
                <c:pt idx="1112">
                  <c:v>-1.5320048765432082E-2</c:v>
                </c:pt>
                <c:pt idx="1113">
                  <c:v>-1.5792048765432082E-2</c:v>
                </c:pt>
                <c:pt idx="1114">
                  <c:v>-1.713774876543208E-2</c:v>
                </c:pt>
                <c:pt idx="1115">
                  <c:v>-1.7632448765432088E-2</c:v>
                </c:pt>
                <c:pt idx="1116">
                  <c:v>-1.7678848765432083E-2</c:v>
                </c:pt>
                <c:pt idx="1117">
                  <c:v>-1.7233148765432083E-2</c:v>
                </c:pt>
                <c:pt idx="1118">
                  <c:v>-1.6437348765432083E-2</c:v>
                </c:pt>
                <c:pt idx="1119">
                  <c:v>-1.4321548765432084E-2</c:v>
                </c:pt>
                <c:pt idx="1120">
                  <c:v>-1.5666048765432081E-2</c:v>
                </c:pt>
                <c:pt idx="1121">
                  <c:v>-1.6027048765432084E-2</c:v>
                </c:pt>
                <c:pt idx="1122">
                  <c:v>-1.6156548765432082E-2</c:v>
                </c:pt>
                <c:pt idx="1123">
                  <c:v>-1.6080548765432086E-2</c:v>
                </c:pt>
                <c:pt idx="1124">
                  <c:v>-1.5663748765432084E-2</c:v>
                </c:pt>
                <c:pt idx="1125">
                  <c:v>-1.768814876543208E-2</c:v>
                </c:pt>
                <c:pt idx="1126">
                  <c:v>-1.5893048765432086E-2</c:v>
                </c:pt>
                <c:pt idx="1127">
                  <c:v>-1.5043048765432082E-2</c:v>
                </c:pt>
                <c:pt idx="1128">
                  <c:v>-1.5753048765432084E-2</c:v>
                </c:pt>
                <c:pt idx="1129">
                  <c:v>-1.5918448765432084E-2</c:v>
                </c:pt>
                <c:pt idx="1130">
                  <c:v>-1.6011248765432081E-2</c:v>
                </c:pt>
                <c:pt idx="1131">
                  <c:v>-1.5724548765432084E-2</c:v>
                </c:pt>
                <c:pt idx="1132">
                  <c:v>-1.6787348765432083E-2</c:v>
                </c:pt>
                <c:pt idx="1133">
                  <c:v>-1.5882448765432083E-2</c:v>
                </c:pt>
                <c:pt idx="1134">
                  <c:v>-1.5562048765432081E-2</c:v>
                </c:pt>
                <c:pt idx="1135">
                  <c:v>-1.5038648765432081E-2</c:v>
                </c:pt>
                <c:pt idx="1136">
                  <c:v>-1.5583448765432082E-2</c:v>
                </c:pt>
                <c:pt idx="1137">
                  <c:v>-1.530894876543208E-2</c:v>
                </c:pt>
                <c:pt idx="1138">
                  <c:v>-1.4803348765432087E-2</c:v>
                </c:pt>
                <c:pt idx="1139">
                  <c:v>-1.4603048765432086E-2</c:v>
                </c:pt>
                <c:pt idx="1140">
                  <c:v>-1.4649348765432085E-2</c:v>
                </c:pt>
                <c:pt idx="1141">
                  <c:v>-1.4981548765432083E-2</c:v>
                </c:pt>
                <c:pt idx="1142">
                  <c:v>-1.5302348765432081E-2</c:v>
                </c:pt>
                <c:pt idx="1143">
                  <c:v>-1.4894848765432084E-2</c:v>
                </c:pt>
                <c:pt idx="1144">
                  <c:v>-1.5065648765432085E-2</c:v>
                </c:pt>
                <c:pt idx="1145">
                  <c:v>-1.5824248765432085E-2</c:v>
                </c:pt>
                <c:pt idx="1146">
                  <c:v>-1.6681248765432085E-2</c:v>
                </c:pt>
                <c:pt idx="1147">
                  <c:v>-1.6284948765432086E-2</c:v>
                </c:pt>
                <c:pt idx="1148">
                  <c:v>-1.514794876543208E-2</c:v>
                </c:pt>
                <c:pt idx="1149">
                  <c:v>-1.4419148765432082E-2</c:v>
                </c:pt>
                <c:pt idx="1150">
                  <c:v>-1.4657948765432083E-2</c:v>
                </c:pt>
                <c:pt idx="1151">
                  <c:v>-1.2795848765432084E-2</c:v>
                </c:pt>
                <c:pt idx="1152">
                  <c:v>-1.4379548765432081E-2</c:v>
                </c:pt>
                <c:pt idx="1153">
                  <c:v>-1.5954948765432086E-2</c:v>
                </c:pt>
                <c:pt idx="1154">
                  <c:v>-1.4431548765432081E-2</c:v>
                </c:pt>
                <c:pt idx="1155">
                  <c:v>-1.4278148765432085E-2</c:v>
                </c:pt>
                <c:pt idx="1156">
                  <c:v>-1.3689648765432081E-2</c:v>
                </c:pt>
                <c:pt idx="1157">
                  <c:v>-1.446324876543208E-2</c:v>
                </c:pt>
                <c:pt idx="1158">
                  <c:v>-1.3363648765432085E-2</c:v>
                </c:pt>
                <c:pt idx="1159">
                  <c:v>-1.3786048765432084E-2</c:v>
                </c:pt>
                <c:pt idx="1160">
                  <c:v>-1.4077448765432085E-2</c:v>
                </c:pt>
                <c:pt idx="1161">
                  <c:v>-1.3225548765432082E-2</c:v>
                </c:pt>
                <c:pt idx="1162">
                  <c:v>-1.4029848765432087E-2</c:v>
                </c:pt>
                <c:pt idx="1163">
                  <c:v>-1.495394876543208E-2</c:v>
                </c:pt>
                <c:pt idx="1164">
                  <c:v>-1.5124348765432085E-2</c:v>
                </c:pt>
                <c:pt idx="1165">
                  <c:v>-1.4285148765432087E-2</c:v>
                </c:pt>
                <c:pt idx="1166">
                  <c:v>-1.4512148765432081E-2</c:v>
                </c:pt>
                <c:pt idx="1167">
                  <c:v>-1.3166148765432085E-2</c:v>
                </c:pt>
                <c:pt idx="1168">
                  <c:v>-1.4105548765432085E-2</c:v>
                </c:pt>
                <c:pt idx="1169">
                  <c:v>-1.5377848765432085E-2</c:v>
                </c:pt>
                <c:pt idx="1170">
                  <c:v>-1.4216648765432081E-2</c:v>
                </c:pt>
                <c:pt idx="1171">
                  <c:v>-1.4536148765432081E-2</c:v>
                </c:pt>
                <c:pt idx="1172">
                  <c:v>-1.3391148765432081E-2</c:v>
                </c:pt>
                <c:pt idx="1173">
                  <c:v>-1.4226548765432084E-2</c:v>
                </c:pt>
                <c:pt idx="1174">
                  <c:v>-1.3914848765432085E-2</c:v>
                </c:pt>
                <c:pt idx="1175">
                  <c:v>-1.402804876543208E-2</c:v>
                </c:pt>
                <c:pt idx="1176">
                  <c:v>-1.3107648765432085E-2</c:v>
                </c:pt>
                <c:pt idx="1177">
                  <c:v>-1.2957048765432085E-2</c:v>
                </c:pt>
                <c:pt idx="1178">
                  <c:v>-1.3367848765432082E-2</c:v>
                </c:pt>
                <c:pt idx="1179">
                  <c:v>-1.2130748765432083E-2</c:v>
                </c:pt>
                <c:pt idx="1180">
                  <c:v>-1.3738748765432083E-2</c:v>
                </c:pt>
                <c:pt idx="1181">
                  <c:v>-1.3806248765432084E-2</c:v>
                </c:pt>
                <c:pt idx="1182">
                  <c:v>-1.4319448765432081E-2</c:v>
                </c:pt>
                <c:pt idx="1183">
                  <c:v>-1.3899248765432083E-2</c:v>
                </c:pt>
                <c:pt idx="1184">
                  <c:v>-1.2601948765432082E-2</c:v>
                </c:pt>
                <c:pt idx="1185">
                  <c:v>-1.2043448765432084E-2</c:v>
                </c:pt>
                <c:pt idx="1186">
                  <c:v>-1.5314048765432081E-2</c:v>
                </c:pt>
                <c:pt idx="1187">
                  <c:v>-1.4057548765432084E-2</c:v>
                </c:pt>
                <c:pt idx="1188">
                  <c:v>-1.341064876543208E-2</c:v>
                </c:pt>
                <c:pt idx="1189">
                  <c:v>-1.3406748765432082E-2</c:v>
                </c:pt>
                <c:pt idx="1190">
                  <c:v>-1.3044148765432084E-2</c:v>
                </c:pt>
                <c:pt idx="1191">
                  <c:v>-1.2315748765432085E-2</c:v>
                </c:pt>
                <c:pt idx="1192">
                  <c:v>-1.235604876543208E-2</c:v>
                </c:pt>
                <c:pt idx="1193">
                  <c:v>-1.335884876543208E-2</c:v>
                </c:pt>
                <c:pt idx="1194">
                  <c:v>-1.3188248765432085E-2</c:v>
                </c:pt>
                <c:pt idx="1195">
                  <c:v>-1.3152448765432086E-2</c:v>
                </c:pt>
                <c:pt idx="1196">
                  <c:v>-1.3925948765432085E-2</c:v>
                </c:pt>
                <c:pt idx="1197">
                  <c:v>-1.2195348765432081E-2</c:v>
                </c:pt>
                <c:pt idx="1198">
                  <c:v>-1.2491648765432087E-2</c:v>
                </c:pt>
                <c:pt idx="1199">
                  <c:v>-1.1728748765432081E-2</c:v>
                </c:pt>
                <c:pt idx="1200">
                  <c:v>-1.1803848765432081E-2</c:v>
                </c:pt>
                <c:pt idx="1201">
                  <c:v>-1.2758648765432081E-2</c:v>
                </c:pt>
                <c:pt idx="1202">
                  <c:v>-1.3647048765432081E-2</c:v>
                </c:pt>
                <c:pt idx="1203">
                  <c:v>-1.2969148765432086E-2</c:v>
                </c:pt>
                <c:pt idx="1204">
                  <c:v>-1.2235548765432083E-2</c:v>
                </c:pt>
                <c:pt idx="1205">
                  <c:v>-1.3979848765432082E-2</c:v>
                </c:pt>
                <c:pt idx="1206">
                  <c:v>-1.0453548765432086E-2</c:v>
                </c:pt>
                <c:pt idx="1207">
                  <c:v>-1.257334876543208E-2</c:v>
                </c:pt>
                <c:pt idx="1208">
                  <c:v>-1.2398148765432082E-2</c:v>
                </c:pt>
                <c:pt idx="1209">
                  <c:v>-1.339304876543208E-2</c:v>
                </c:pt>
                <c:pt idx="1210">
                  <c:v>-1.1535348765432087E-2</c:v>
                </c:pt>
                <c:pt idx="1211">
                  <c:v>-1.0937548765432084E-2</c:v>
                </c:pt>
                <c:pt idx="1212">
                  <c:v>-1.2487248765432083E-2</c:v>
                </c:pt>
                <c:pt idx="1213">
                  <c:v>-1.2381748765432087E-2</c:v>
                </c:pt>
                <c:pt idx="1214">
                  <c:v>-1.148034876543208E-2</c:v>
                </c:pt>
                <c:pt idx="1215">
                  <c:v>-1.2303248765432085E-2</c:v>
                </c:pt>
                <c:pt idx="1216">
                  <c:v>-1.2352348765432085E-2</c:v>
                </c:pt>
                <c:pt idx="1217">
                  <c:v>-1.1823148765432081E-2</c:v>
                </c:pt>
                <c:pt idx="1218">
                  <c:v>-1.1567248765432084E-2</c:v>
                </c:pt>
                <c:pt idx="1219">
                  <c:v>-1.2675048765432087E-2</c:v>
                </c:pt>
                <c:pt idx="1220">
                  <c:v>-1.1158148765432082E-2</c:v>
                </c:pt>
                <c:pt idx="1221">
                  <c:v>-1.044714876543208E-2</c:v>
                </c:pt>
                <c:pt idx="1222">
                  <c:v>-1.109924876543208E-2</c:v>
                </c:pt>
                <c:pt idx="1223">
                  <c:v>-1.2281448765432081E-2</c:v>
                </c:pt>
                <c:pt idx="1224">
                  <c:v>-1.1309648765432083E-2</c:v>
                </c:pt>
                <c:pt idx="1225">
                  <c:v>-1.0809248765432086E-2</c:v>
                </c:pt>
                <c:pt idx="1226">
                  <c:v>-1.277004876543208E-2</c:v>
                </c:pt>
                <c:pt idx="1227">
                  <c:v>-1.0779948765432083E-2</c:v>
                </c:pt>
                <c:pt idx="1228">
                  <c:v>-1.1703048765432086E-2</c:v>
                </c:pt>
                <c:pt idx="1229">
                  <c:v>-1.2254048765432081E-2</c:v>
                </c:pt>
                <c:pt idx="1230">
                  <c:v>-1.261584876543208E-2</c:v>
                </c:pt>
                <c:pt idx="1231">
                  <c:v>-1.1162848765432085E-2</c:v>
                </c:pt>
                <c:pt idx="1232">
                  <c:v>-1.0890448765432083E-2</c:v>
                </c:pt>
                <c:pt idx="1233">
                  <c:v>-1.0152748765432085E-2</c:v>
                </c:pt>
                <c:pt idx="1234">
                  <c:v>-1.1347948765432082E-2</c:v>
                </c:pt>
                <c:pt idx="1235">
                  <c:v>-1.2653148765432085E-2</c:v>
                </c:pt>
                <c:pt idx="1236">
                  <c:v>-1.0194748765432082E-2</c:v>
                </c:pt>
                <c:pt idx="1237">
                  <c:v>-1.1276048765432086E-2</c:v>
                </c:pt>
                <c:pt idx="1238">
                  <c:v>-1.132174876543208E-2</c:v>
                </c:pt>
                <c:pt idx="1239">
                  <c:v>-1.1149648765432082E-2</c:v>
                </c:pt>
                <c:pt idx="1240">
                  <c:v>-1.0268448765432082E-2</c:v>
                </c:pt>
                <c:pt idx="1241">
                  <c:v>-1.0739848765432086E-2</c:v>
                </c:pt>
                <c:pt idx="1242">
                  <c:v>-1.0859648765432084E-2</c:v>
                </c:pt>
                <c:pt idx="1243">
                  <c:v>-1.0399448765432083E-2</c:v>
                </c:pt>
                <c:pt idx="1244">
                  <c:v>-1.2350748765432082E-2</c:v>
                </c:pt>
                <c:pt idx="1245">
                  <c:v>-1.1736748765432084E-2</c:v>
                </c:pt>
                <c:pt idx="1246">
                  <c:v>-1.0871848765432082E-2</c:v>
                </c:pt>
                <c:pt idx="1247">
                  <c:v>-1.1309848765432083E-2</c:v>
                </c:pt>
                <c:pt idx="1248">
                  <c:v>-1.0511348765432086E-2</c:v>
                </c:pt>
                <c:pt idx="1249">
                  <c:v>-1.0595248765432087E-2</c:v>
                </c:pt>
                <c:pt idx="1250">
                  <c:v>-1.0131248765432085E-2</c:v>
                </c:pt>
                <c:pt idx="1251">
                  <c:v>-9.872948765432087E-3</c:v>
                </c:pt>
                <c:pt idx="1252">
                  <c:v>-1.1537348765432085E-2</c:v>
                </c:pt>
                <c:pt idx="1253">
                  <c:v>-9.3247487654320813E-3</c:v>
                </c:pt>
                <c:pt idx="1254">
                  <c:v>-1.1055648765432085E-2</c:v>
                </c:pt>
                <c:pt idx="1255">
                  <c:v>-9.9048487654320796E-3</c:v>
                </c:pt>
                <c:pt idx="1256">
                  <c:v>-9.2893487654320851E-3</c:v>
                </c:pt>
                <c:pt idx="1257">
                  <c:v>-1.0949348765432085E-2</c:v>
                </c:pt>
                <c:pt idx="1258">
                  <c:v>-8.8621487654320825E-3</c:v>
                </c:pt>
                <c:pt idx="1259">
                  <c:v>-8.2756487654320841E-3</c:v>
                </c:pt>
                <c:pt idx="1260">
                  <c:v>-1.0054748765432086E-2</c:v>
                </c:pt>
                <c:pt idx="1261">
                  <c:v>-8.9520487654320829E-3</c:v>
                </c:pt>
                <c:pt idx="1262">
                  <c:v>-9.4370487654320823E-3</c:v>
                </c:pt>
                <c:pt idx="1263">
                  <c:v>-7.9945487654320864E-3</c:v>
                </c:pt>
                <c:pt idx="1264">
                  <c:v>-8.7980487654320816E-3</c:v>
                </c:pt>
                <c:pt idx="1265">
                  <c:v>-8.974148765432087E-3</c:v>
                </c:pt>
                <c:pt idx="1266">
                  <c:v>-1.0323848765432086E-2</c:v>
                </c:pt>
                <c:pt idx="1267">
                  <c:v>-1.0219548765432084E-2</c:v>
                </c:pt>
                <c:pt idx="1268">
                  <c:v>-1.0043148765432081E-2</c:v>
                </c:pt>
                <c:pt idx="1269">
                  <c:v>-9.4067487654320818E-3</c:v>
                </c:pt>
                <c:pt idx="1270">
                  <c:v>-9.9164487654320801E-3</c:v>
                </c:pt>
                <c:pt idx="1271">
                  <c:v>-9.6895487654320833E-3</c:v>
                </c:pt>
                <c:pt idx="1272">
                  <c:v>-1.0904548765432081E-2</c:v>
                </c:pt>
                <c:pt idx="1273">
                  <c:v>-9.4538487654320796E-3</c:v>
                </c:pt>
                <c:pt idx="1274">
                  <c:v>-1.0542348765432086E-2</c:v>
                </c:pt>
                <c:pt idx="1275">
                  <c:v>-9.2377487654320863E-3</c:v>
                </c:pt>
                <c:pt idx="1276">
                  <c:v>-1.0562248765432084E-2</c:v>
                </c:pt>
                <c:pt idx="1277">
                  <c:v>-8.764848765432081E-3</c:v>
                </c:pt>
                <c:pt idx="1278">
                  <c:v>-9.6594487654320833E-3</c:v>
                </c:pt>
                <c:pt idx="1279">
                  <c:v>-9.9215487654320846E-3</c:v>
                </c:pt>
                <c:pt idx="1280">
                  <c:v>-1.1639748765432088E-2</c:v>
                </c:pt>
                <c:pt idx="1281">
                  <c:v>-8.9218487654320819E-3</c:v>
                </c:pt>
                <c:pt idx="1282">
                  <c:v>-8.1688487654320817E-3</c:v>
                </c:pt>
                <c:pt idx="1283">
                  <c:v>-1.0390048765432085E-2</c:v>
                </c:pt>
                <c:pt idx="1284">
                  <c:v>-8.9510487654320854E-3</c:v>
                </c:pt>
                <c:pt idx="1285">
                  <c:v>-9.3516487654320812E-3</c:v>
                </c:pt>
                <c:pt idx="1286">
                  <c:v>-8.2079487654320854E-3</c:v>
                </c:pt>
                <c:pt idx="1287">
                  <c:v>-9.517548765432083E-3</c:v>
                </c:pt>
                <c:pt idx="1288">
                  <c:v>-8.0305487654320808E-3</c:v>
                </c:pt>
                <c:pt idx="1289">
                  <c:v>-9.2200487654320838E-3</c:v>
                </c:pt>
                <c:pt idx="1290">
                  <c:v>-9.2794487654320849E-3</c:v>
                </c:pt>
                <c:pt idx="1291">
                  <c:v>-1.0519548765432082E-2</c:v>
                </c:pt>
                <c:pt idx="1292">
                  <c:v>-9.3673487654320868E-3</c:v>
                </c:pt>
                <c:pt idx="1293">
                  <c:v>-8.7885487654320825E-3</c:v>
                </c:pt>
                <c:pt idx="1294">
                  <c:v>-8.0227487654320855E-3</c:v>
                </c:pt>
                <c:pt idx="1295">
                  <c:v>-9.9248487654320823E-3</c:v>
                </c:pt>
                <c:pt idx="1296">
                  <c:v>-7.1874487654320822E-3</c:v>
                </c:pt>
                <c:pt idx="1297">
                  <c:v>-9.4864487654320821E-3</c:v>
                </c:pt>
                <c:pt idx="1298">
                  <c:v>-7.8366487654320839E-3</c:v>
                </c:pt>
                <c:pt idx="1299">
                  <c:v>-6.9400487654320865E-3</c:v>
                </c:pt>
                <c:pt idx="1300">
                  <c:v>9.6428512345679163E-3</c:v>
                </c:pt>
                <c:pt idx="1301">
                  <c:v>3.3260521234567922E-2</c:v>
                </c:pt>
                <c:pt idx="1302">
                  <c:v>3.3260431234567914E-2</c:v>
                </c:pt>
                <c:pt idx="1303">
                  <c:v>3.3260521234567922E-2</c:v>
                </c:pt>
                <c:pt idx="1304">
                  <c:v>-1.4391448765432083E-2</c:v>
                </c:pt>
                <c:pt idx="1305">
                  <c:v>-4.5048487654320811E-3</c:v>
                </c:pt>
                <c:pt idx="1306">
                  <c:v>-1.6314487654320847E-3</c:v>
                </c:pt>
                <c:pt idx="1307">
                  <c:v>2.4165512345679149E-3</c:v>
                </c:pt>
                <c:pt idx="1308">
                  <c:v>5.8825512345679187E-3</c:v>
                </c:pt>
                <c:pt idx="1309">
                  <c:v>5.8235512345679186E-3</c:v>
                </c:pt>
                <c:pt idx="1310">
                  <c:v>4.237551234567918E-3</c:v>
                </c:pt>
                <c:pt idx="1311">
                  <c:v>5.3455123456791487E-4</c:v>
                </c:pt>
                <c:pt idx="1312">
                  <c:v>-2.7193487654320822E-3</c:v>
                </c:pt>
                <c:pt idx="1313">
                  <c:v>-5.0173487654320871E-3</c:v>
                </c:pt>
                <c:pt idx="1314">
                  <c:v>-6.8353487654320821E-3</c:v>
                </c:pt>
                <c:pt idx="1315">
                  <c:v>-7.6764487654320864E-3</c:v>
                </c:pt>
                <c:pt idx="1316">
                  <c:v>-7.19804876543208E-3</c:v>
                </c:pt>
                <c:pt idx="1317">
                  <c:v>-6.1539487654320825E-3</c:v>
                </c:pt>
                <c:pt idx="1318">
                  <c:v>-8.023248765432086E-3</c:v>
                </c:pt>
                <c:pt idx="1319">
                  <c:v>-8.5741487654320842E-3</c:v>
                </c:pt>
                <c:pt idx="1320">
                  <c:v>-9.2599487654320863E-3</c:v>
                </c:pt>
                <c:pt idx="1321">
                  <c:v>-1.0515548765432085E-2</c:v>
                </c:pt>
                <c:pt idx="1322">
                  <c:v>-7.764948765432083E-3</c:v>
                </c:pt>
                <c:pt idx="1323">
                  <c:v>-6.6107487654320819E-3</c:v>
                </c:pt>
                <c:pt idx="1324">
                  <c:v>-7.9418487654320802E-3</c:v>
                </c:pt>
                <c:pt idx="1325">
                  <c:v>-9.3255487654320818E-3</c:v>
                </c:pt>
                <c:pt idx="1326">
                  <c:v>-7.9349487654320813E-3</c:v>
                </c:pt>
                <c:pt idx="1327">
                  <c:v>-8.6158487654320829E-3</c:v>
                </c:pt>
                <c:pt idx="1328">
                  <c:v>-9.4652487654320813E-3</c:v>
                </c:pt>
                <c:pt idx="1329">
                  <c:v>-7.4465487654320865E-3</c:v>
                </c:pt>
                <c:pt idx="1330">
                  <c:v>-8.7283487654320827E-3</c:v>
                </c:pt>
                <c:pt idx="1331">
                  <c:v>-7.7716487654320831E-3</c:v>
                </c:pt>
                <c:pt idx="1332">
                  <c:v>-7.1850487654320817E-3</c:v>
                </c:pt>
                <c:pt idx="1333">
                  <c:v>-7.232148765432083E-3</c:v>
                </c:pt>
                <c:pt idx="1334">
                  <c:v>-6.4990487654320835E-3</c:v>
                </c:pt>
                <c:pt idx="1335">
                  <c:v>-8.8749487654320811E-3</c:v>
                </c:pt>
                <c:pt idx="1336">
                  <c:v>-7.3412487654320804E-3</c:v>
                </c:pt>
                <c:pt idx="1337">
                  <c:v>-7.7110487654320804E-3</c:v>
                </c:pt>
                <c:pt idx="1338">
                  <c:v>-7.3823487654320862E-3</c:v>
                </c:pt>
                <c:pt idx="1339">
                  <c:v>-8.1225487654320808E-3</c:v>
                </c:pt>
                <c:pt idx="1340">
                  <c:v>-8.875548765432081E-3</c:v>
                </c:pt>
                <c:pt idx="1341">
                  <c:v>-5.2031487654320809E-3</c:v>
                </c:pt>
                <c:pt idx="1342">
                  <c:v>-8.2270487654320865E-3</c:v>
                </c:pt>
                <c:pt idx="1343">
                  <c:v>-7.6008487654320809E-3</c:v>
                </c:pt>
                <c:pt idx="1344">
                  <c:v>-7.1168487654320808E-3</c:v>
                </c:pt>
                <c:pt idx="1345">
                  <c:v>-8.4072487654320814E-3</c:v>
                </c:pt>
                <c:pt idx="1346">
                  <c:v>-7.8894487654320843E-3</c:v>
                </c:pt>
                <c:pt idx="1347">
                  <c:v>-7.5939487654320854E-3</c:v>
                </c:pt>
                <c:pt idx="1348">
                  <c:v>-8.8683487654320839E-3</c:v>
                </c:pt>
                <c:pt idx="1349">
                  <c:v>-8.2934487654320807E-3</c:v>
                </c:pt>
                <c:pt idx="1350">
                  <c:v>-8.3942487654320858E-3</c:v>
                </c:pt>
                <c:pt idx="1351">
                  <c:v>-9.5586487654320818E-3</c:v>
                </c:pt>
                <c:pt idx="1352">
                  <c:v>-8.8685487654320862E-3</c:v>
                </c:pt>
                <c:pt idx="1353">
                  <c:v>-8.0101487654320822E-3</c:v>
                </c:pt>
                <c:pt idx="1354">
                  <c:v>-6.7142487654320848E-3</c:v>
                </c:pt>
                <c:pt idx="1355">
                  <c:v>-9.424648765432083E-3</c:v>
                </c:pt>
                <c:pt idx="1356">
                  <c:v>-5.4436487654320864E-3</c:v>
                </c:pt>
                <c:pt idx="1357">
                  <c:v>-6.0774487654320815E-3</c:v>
                </c:pt>
                <c:pt idx="1358">
                  <c:v>-7.2086487654320812E-3</c:v>
                </c:pt>
                <c:pt idx="1359">
                  <c:v>-7.4353487654320871E-3</c:v>
                </c:pt>
                <c:pt idx="1360">
                  <c:v>-7.3926487654320857E-3</c:v>
                </c:pt>
                <c:pt idx="1361">
                  <c:v>-7.7655487654320829E-3</c:v>
                </c:pt>
                <c:pt idx="1362">
                  <c:v>-9.7472487654320858E-3</c:v>
                </c:pt>
                <c:pt idx="1363">
                  <c:v>-8.9199487654320845E-3</c:v>
                </c:pt>
                <c:pt idx="1364">
                  <c:v>-7.0334487654320835E-3</c:v>
                </c:pt>
                <c:pt idx="1365">
                  <c:v>-6.4970487654320841E-3</c:v>
                </c:pt>
                <c:pt idx="1366">
                  <c:v>-7.9620487654320851E-3</c:v>
                </c:pt>
                <c:pt idx="1367">
                  <c:v>-5.6837487654320812E-3</c:v>
                </c:pt>
                <c:pt idx="1368">
                  <c:v>-8.6636487654320835E-3</c:v>
                </c:pt>
                <c:pt idx="1369">
                  <c:v>-7.5496487654320814E-3</c:v>
                </c:pt>
                <c:pt idx="1370">
                  <c:v>-6.882448765432086E-3</c:v>
                </c:pt>
                <c:pt idx="1371">
                  <c:v>-6.2910487654320862E-3</c:v>
                </c:pt>
                <c:pt idx="1372">
                  <c:v>-7.6886487654320834E-3</c:v>
                </c:pt>
                <c:pt idx="1373">
                  <c:v>-6.4198487654320863E-3</c:v>
                </c:pt>
                <c:pt idx="1374">
                  <c:v>-6.0292487654320858E-3</c:v>
                </c:pt>
                <c:pt idx="1375">
                  <c:v>-7.0562487654320816E-3</c:v>
                </c:pt>
                <c:pt idx="1376">
                  <c:v>-6.7345487654320822E-3</c:v>
                </c:pt>
                <c:pt idx="1377">
                  <c:v>-7.0693487654320819E-3</c:v>
                </c:pt>
                <c:pt idx="1378">
                  <c:v>-7.6042487654320833E-3</c:v>
                </c:pt>
                <c:pt idx="1379">
                  <c:v>-7.6985487654320853E-3</c:v>
                </c:pt>
                <c:pt idx="1380">
                  <c:v>-6.3881487654320803E-3</c:v>
                </c:pt>
                <c:pt idx="1381">
                  <c:v>-5.7203487654320807E-3</c:v>
                </c:pt>
                <c:pt idx="1382">
                  <c:v>-7.4141487654320864E-3</c:v>
                </c:pt>
                <c:pt idx="1383">
                  <c:v>-7.0867487654320792E-3</c:v>
                </c:pt>
                <c:pt idx="1384">
                  <c:v>-6.3179487654320861E-3</c:v>
                </c:pt>
                <c:pt idx="1385">
                  <c:v>-6.3710487654320812E-3</c:v>
                </c:pt>
                <c:pt idx="1386">
                  <c:v>-6.7093487654320844E-3</c:v>
                </c:pt>
                <c:pt idx="1387">
                  <c:v>-7.9786487654320837E-3</c:v>
                </c:pt>
                <c:pt idx="1388">
                  <c:v>-7.1246487654320796E-3</c:v>
                </c:pt>
                <c:pt idx="1389">
                  <c:v>-6.0926487654320814E-3</c:v>
                </c:pt>
                <c:pt idx="1390">
                  <c:v>-7.5794487654320813E-3</c:v>
                </c:pt>
                <c:pt idx="1391">
                  <c:v>-7.1922487654320858E-3</c:v>
                </c:pt>
                <c:pt idx="1392">
                  <c:v>-7.7799487654320841E-3</c:v>
                </c:pt>
                <c:pt idx="1393">
                  <c:v>-5.6481487654320862E-3</c:v>
                </c:pt>
                <c:pt idx="1394">
                  <c:v>-5.2421487654320852E-3</c:v>
                </c:pt>
                <c:pt idx="1395">
                  <c:v>-6.1956487654320838E-3</c:v>
                </c:pt>
                <c:pt idx="1396">
                  <c:v>-6.9975487654320816E-3</c:v>
                </c:pt>
                <c:pt idx="1397">
                  <c:v>-7.4577487654320825E-3</c:v>
                </c:pt>
                <c:pt idx="1398">
                  <c:v>-6.618648765432087E-3</c:v>
                </c:pt>
                <c:pt idx="1399">
                  <c:v>-6.1229487654320854E-3</c:v>
                </c:pt>
                <c:pt idx="1400">
                  <c:v>-6.6668487654320818E-3</c:v>
                </c:pt>
                <c:pt idx="1401">
                  <c:v>-5.8676487654320819E-3</c:v>
                </c:pt>
                <c:pt idx="1402">
                  <c:v>-5.4212487654320858E-3</c:v>
                </c:pt>
                <c:pt idx="1403">
                  <c:v>-6.7947487654320855E-3</c:v>
                </c:pt>
                <c:pt idx="1404">
                  <c:v>-5.4683487654320854E-3</c:v>
                </c:pt>
                <c:pt idx="1405">
                  <c:v>-5.7499487654320818E-3</c:v>
                </c:pt>
                <c:pt idx="1406">
                  <c:v>-6.2160487654320841E-3</c:v>
                </c:pt>
                <c:pt idx="1407">
                  <c:v>-7.0942487654320867E-3</c:v>
                </c:pt>
                <c:pt idx="1408">
                  <c:v>-6.9227487654320852E-3</c:v>
                </c:pt>
                <c:pt idx="1409">
                  <c:v>-5.3165487654320831E-3</c:v>
                </c:pt>
                <c:pt idx="1410">
                  <c:v>-4.2135487654320816E-3</c:v>
                </c:pt>
                <c:pt idx="1411">
                  <c:v>-5.079548765432082E-3</c:v>
                </c:pt>
                <c:pt idx="1412">
                  <c:v>-7.1823487654320839E-3</c:v>
                </c:pt>
                <c:pt idx="1413">
                  <c:v>-6.0459487654320812E-3</c:v>
                </c:pt>
                <c:pt idx="1414">
                  <c:v>-4.3099487654320867E-3</c:v>
                </c:pt>
                <c:pt idx="1415">
                  <c:v>-5.634948765432083E-3</c:v>
                </c:pt>
                <c:pt idx="1416">
                  <c:v>-6.1111487654320826E-3</c:v>
                </c:pt>
                <c:pt idx="1417">
                  <c:v>-6.9309487654320868E-3</c:v>
                </c:pt>
                <c:pt idx="1418">
                  <c:v>-6.5361487654320809E-3</c:v>
                </c:pt>
                <c:pt idx="1419">
                  <c:v>-5.5161487654320808E-3</c:v>
                </c:pt>
                <c:pt idx="1420">
                  <c:v>-6.731248765432081E-3</c:v>
                </c:pt>
                <c:pt idx="1421">
                  <c:v>-9.1131487654320803E-3</c:v>
                </c:pt>
                <c:pt idx="1422">
                  <c:v>-5.7418487654320848E-3</c:v>
                </c:pt>
                <c:pt idx="1423">
                  <c:v>-4.4805487654320832E-3</c:v>
                </c:pt>
                <c:pt idx="1424">
                  <c:v>-6.5503487654320867E-3</c:v>
                </c:pt>
                <c:pt idx="1425">
                  <c:v>-7.9177487654320845E-3</c:v>
                </c:pt>
                <c:pt idx="1426">
                  <c:v>-7.0089487654320867E-3</c:v>
                </c:pt>
                <c:pt idx="1427">
                  <c:v>-7.7095487654320807E-3</c:v>
                </c:pt>
                <c:pt idx="1428">
                  <c:v>-6.7741487654320864E-3</c:v>
                </c:pt>
                <c:pt idx="1429">
                  <c:v>-6.1493487654320812E-3</c:v>
                </c:pt>
                <c:pt idx="1430">
                  <c:v>-5.8447487654320826E-3</c:v>
                </c:pt>
                <c:pt idx="1431">
                  <c:v>-6.7358487654320814E-3</c:v>
                </c:pt>
                <c:pt idx="1432">
                  <c:v>-7.2416487654320804E-3</c:v>
                </c:pt>
                <c:pt idx="1433">
                  <c:v>-6.2599487654320801E-3</c:v>
                </c:pt>
                <c:pt idx="1434">
                  <c:v>-6.3989487654320821E-3</c:v>
                </c:pt>
                <c:pt idx="1435">
                  <c:v>-5.7348487654320848E-3</c:v>
                </c:pt>
                <c:pt idx="1436">
                  <c:v>-5.0678487654320838E-3</c:v>
                </c:pt>
                <c:pt idx="1437">
                  <c:v>-4.8784487654320863E-3</c:v>
                </c:pt>
                <c:pt idx="1438">
                  <c:v>-6.2190487654320802E-3</c:v>
                </c:pt>
                <c:pt idx="1439">
                  <c:v>-6.7061487654320809E-3</c:v>
                </c:pt>
                <c:pt idx="1440">
                  <c:v>-6.8858487654320823E-3</c:v>
                </c:pt>
                <c:pt idx="1441">
                  <c:v>-2.4469487654320806E-3</c:v>
                </c:pt>
                <c:pt idx="1442">
                  <c:v>-5.8666487654320844E-3</c:v>
                </c:pt>
                <c:pt idx="1443">
                  <c:v>-5.5019487654320862E-3</c:v>
                </c:pt>
                <c:pt idx="1444">
                  <c:v>-6.151648765432084E-3</c:v>
                </c:pt>
                <c:pt idx="1445">
                  <c:v>-5.2271487654320849E-3</c:v>
                </c:pt>
                <c:pt idx="1446">
                  <c:v>-6.0076487654320831E-3</c:v>
                </c:pt>
                <c:pt idx="1447">
                  <c:v>-6.7831487654320833E-3</c:v>
                </c:pt>
                <c:pt idx="1448">
                  <c:v>-6.0794487654320835E-3</c:v>
                </c:pt>
                <c:pt idx="1449">
                  <c:v>-6.8458487654320839E-3</c:v>
                </c:pt>
                <c:pt idx="1450">
                  <c:v>-6.8940487654320821E-3</c:v>
                </c:pt>
                <c:pt idx="1451">
                  <c:v>-3.7767487654320822E-3</c:v>
                </c:pt>
                <c:pt idx="1452">
                  <c:v>-5.4822487654320861E-3</c:v>
                </c:pt>
                <c:pt idx="1453">
                  <c:v>-5.4214487654320846E-3</c:v>
                </c:pt>
                <c:pt idx="1454">
                  <c:v>-5.2412487654320853E-3</c:v>
                </c:pt>
                <c:pt idx="1455">
                  <c:v>-6.8126487654320798E-3</c:v>
                </c:pt>
                <c:pt idx="1456">
                  <c:v>-7.4139487654320858E-3</c:v>
                </c:pt>
                <c:pt idx="1457">
                  <c:v>-5.8462487654320824E-3</c:v>
                </c:pt>
                <c:pt idx="1458">
                  <c:v>-6.0909487654320863E-3</c:v>
                </c:pt>
                <c:pt idx="1459">
                  <c:v>-4.8472487654320825E-3</c:v>
                </c:pt>
                <c:pt idx="1460">
                  <c:v>-6.1934487654320856E-3</c:v>
                </c:pt>
                <c:pt idx="1461">
                  <c:v>-4.6371487654320847E-3</c:v>
                </c:pt>
                <c:pt idx="1462">
                  <c:v>-6.2588487654320832E-3</c:v>
                </c:pt>
                <c:pt idx="1463">
                  <c:v>-2.8365487654320809E-3</c:v>
                </c:pt>
                <c:pt idx="1464">
                  <c:v>-2.941148765432086E-3</c:v>
                </c:pt>
                <c:pt idx="1465">
                  <c:v>-3.9859487654320836E-3</c:v>
                </c:pt>
                <c:pt idx="1466">
                  <c:v>-5.9185487654320815E-3</c:v>
                </c:pt>
                <c:pt idx="1467">
                  <c:v>-5.6215487654320854E-3</c:v>
                </c:pt>
                <c:pt idx="1468">
                  <c:v>-5.0831487654320814E-3</c:v>
                </c:pt>
                <c:pt idx="1469">
                  <c:v>-4.0905487654320869E-3</c:v>
                </c:pt>
                <c:pt idx="1470">
                  <c:v>-4.2960487654320834E-3</c:v>
                </c:pt>
                <c:pt idx="1471">
                  <c:v>-5.4779487654320847E-3</c:v>
                </c:pt>
                <c:pt idx="1472">
                  <c:v>-3.8219487654320835E-3</c:v>
                </c:pt>
                <c:pt idx="1473">
                  <c:v>-4.3425487654320813E-3</c:v>
                </c:pt>
                <c:pt idx="1474">
                  <c:v>-4.9431487654320819E-3</c:v>
                </c:pt>
                <c:pt idx="1475">
                  <c:v>-4.3966487654320818E-3</c:v>
                </c:pt>
                <c:pt idx="1476">
                  <c:v>-5.3223487654320816E-3</c:v>
                </c:pt>
                <c:pt idx="1477">
                  <c:v>-8.4630487654320831E-3</c:v>
                </c:pt>
                <c:pt idx="1478">
                  <c:v>-4.1011487654320803E-3</c:v>
                </c:pt>
                <c:pt idx="1479">
                  <c:v>-5.2480487654320822E-3</c:v>
                </c:pt>
                <c:pt idx="1480">
                  <c:v>-5.2310487654320843E-3</c:v>
                </c:pt>
                <c:pt idx="1481">
                  <c:v>-5.2479487654320802E-3</c:v>
                </c:pt>
                <c:pt idx="1482">
                  <c:v>-3.09564876543208E-3</c:v>
                </c:pt>
                <c:pt idx="1483">
                  <c:v>-6.4839487654320864E-3</c:v>
                </c:pt>
                <c:pt idx="1484">
                  <c:v>-5.5875487654320826E-3</c:v>
                </c:pt>
                <c:pt idx="1485">
                  <c:v>-4.2502487654320865E-3</c:v>
                </c:pt>
                <c:pt idx="1486">
                  <c:v>-3.8096487654320846E-3</c:v>
                </c:pt>
                <c:pt idx="1487">
                  <c:v>-3.1966487654320804E-3</c:v>
                </c:pt>
                <c:pt idx="1488">
                  <c:v>-2.4976487654320822E-3</c:v>
                </c:pt>
                <c:pt idx="1489">
                  <c:v>-3.0834487654320831E-3</c:v>
                </c:pt>
                <c:pt idx="1490">
                  <c:v>-5.5750487654320849E-3</c:v>
                </c:pt>
                <c:pt idx="1491">
                  <c:v>-4.4843487654320814E-3</c:v>
                </c:pt>
                <c:pt idx="1492">
                  <c:v>-3.5961487654320827E-3</c:v>
                </c:pt>
                <c:pt idx="1493">
                  <c:v>-5.4955487654320834E-3</c:v>
                </c:pt>
                <c:pt idx="1494">
                  <c:v>-4.9662487654320835E-3</c:v>
                </c:pt>
                <c:pt idx="1495">
                  <c:v>-3.1053487654320866E-3</c:v>
                </c:pt>
                <c:pt idx="1496">
                  <c:v>-3.0356487654320859E-3</c:v>
                </c:pt>
                <c:pt idx="1497">
                  <c:v>-4.8297487654320823E-3</c:v>
                </c:pt>
                <c:pt idx="1498">
                  <c:v>-5.2923487654320846E-3</c:v>
                </c:pt>
                <c:pt idx="1499">
                  <c:v>-3.7862487654320848E-3</c:v>
                </c:pt>
                <c:pt idx="1500">
                  <c:v>-3.6714487654320848E-3</c:v>
                </c:pt>
                <c:pt idx="1501">
                  <c:v>-3.8566487654320813E-3</c:v>
                </c:pt>
                <c:pt idx="1502">
                  <c:v>-4.190748765432086E-3</c:v>
                </c:pt>
                <c:pt idx="1503">
                  <c:v>-3.7624487654320821E-3</c:v>
                </c:pt>
                <c:pt idx="1504">
                  <c:v>-4.3490487654320818E-3</c:v>
                </c:pt>
                <c:pt idx="1505">
                  <c:v>-3.0914487654320841E-3</c:v>
                </c:pt>
                <c:pt idx="1506">
                  <c:v>-4.5062487654320849E-3</c:v>
                </c:pt>
                <c:pt idx="1507">
                  <c:v>-4.7787487654320816E-3</c:v>
                </c:pt>
                <c:pt idx="1508">
                  <c:v>-1.7252487654320827E-3</c:v>
                </c:pt>
                <c:pt idx="1509">
                  <c:v>-4.9155487654320811E-3</c:v>
                </c:pt>
                <c:pt idx="1510">
                  <c:v>-4.2019487654320863E-3</c:v>
                </c:pt>
                <c:pt idx="1511">
                  <c:v>-4.7044487654320823E-3</c:v>
                </c:pt>
                <c:pt idx="1512">
                  <c:v>-2.9354487654320843E-3</c:v>
                </c:pt>
                <c:pt idx="1513">
                  <c:v>-2.6054487654320804E-3</c:v>
                </c:pt>
                <c:pt idx="1514">
                  <c:v>-4.4167487654320839E-3</c:v>
                </c:pt>
                <c:pt idx="1515">
                  <c:v>-5.0970487654320856E-3</c:v>
                </c:pt>
                <c:pt idx="1516">
                  <c:v>-3.5265487654320849E-3</c:v>
                </c:pt>
                <c:pt idx="1517">
                  <c:v>-3.1184487654320834E-3</c:v>
                </c:pt>
                <c:pt idx="1518">
                  <c:v>-2.6634487654320846E-3</c:v>
                </c:pt>
                <c:pt idx="1519">
                  <c:v>-3.3034487654320828E-3</c:v>
                </c:pt>
                <c:pt idx="1520">
                  <c:v>-3.0254487654320841E-3</c:v>
                </c:pt>
                <c:pt idx="1521">
                  <c:v>-4.266548765432086E-3</c:v>
                </c:pt>
                <c:pt idx="1522">
                  <c:v>-2.2854487654320847E-3</c:v>
                </c:pt>
                <c:pt idx="1523">
                  <c:v>-2.4234487654320857E-3</c:v>
                </c:pt>
                <c:pt idx="1524">
                  <c:v>-3.1704487654320816E-3</c:v>
                </c:pt>
                <c:pt idx="1525">
                  <c:v>-3.8174487654320834E-3</c:v>
                </c:pt>
                <c:pt idx="1526">
                  <c:v>-3.1244487654320825E-3</c:v>
                </c:pt>
                <c:pt idx="1527">
                  <c:v>-4.1594487654320802E-3</c:v>
                </c:pt>
                <c:pt idx="1528">
                  <c:v>-2.1184487654320825E-3</c:v>
                </c:pt>
                <c:pt idx="1529">
                  <c:v>-1.7724487654320834E-3</c:v>
                </c:pt>
                <c:pt idx="1530">
                  <c:v>-1.9354487654320868E-3</c:v>
                </c:pt>
                <c:pt idx="1531">
                  <c:v>-3.6014487654320842E-3</c:v>
                </c:pt>
                <c:pt idx="1532">
                  <c:v>-2.3484487654320853E-3</c:v>
                </c:pt>
                <c:pt idx="1533">
                  <c:v>-2.6644487654320856E-3</c:v>
                </c:pt>
                <c:pt idx="1534">
                  <c:v>-2.0734487654320843E-3</c:v>
                </c:pt>
                <c:pt idx="1535">
                  <c:v>-3.9834487654320846E-3</c:v>
                </c:pt>
                <c:pt idx="1536">
                  <c:v>-2.4844487654320825E-3</c:v>
                </c:pt>
                <c:pt idx="1537">
                  <c:v>-4.4404487654320802E-3</c:v>
                </c:pt>
                <c:pt idx="1538">
                  <c:v>-2.1504487654320868E-3</c:v>
                </c:pt>
                <c:pt idx="1539">
                  <c:v>-2.4164487654320856E-3</c:v>
                </c:pt>
                <c:pt idx="1540">
                  <c:v>-4.2074487654320814E-3</c:v>
                </c:pt>
                <c:pt idx="1541">
                  <c:v>-1.7604487654320801E-3</c:v>
                </c:pt>
                <c:pt idx="1542">
                  <c:v>-2.0674487654320835E-3</c:v>
                </c:pt>
                <c:pt idx="1543">
                  <c:v>-1.8474487654320856E-3</c:v>
                </c:pt>
                <c:pt idx="1544">
                  <c:v>-3.1604487654320838E-3</c:v>
                </c:pt>
                <c:pt idx="1545">
                  <c:v>-2.1714487654320869E-3</c:v>
                </c:pt>
                <c:pt idx="1546">
                  <c:v>-1.471448765432086E-3</c:v>
                </c:pt>
                <c:pt idx="1547">
                  <c:v>-3.2004487654320839E-3</c:v>
                </c:pt>
                <c:pt idx="1548">
                  <c:v>-4.2934487654320824E-3</c:v>
                </c:pt>
                <c:pt idx="1549">
                  <c:v>-3.527448765432083E-3</c:v>
                </c:pt>
                <c:pt idx="1550">
                  <c:v>-2.8654487654320854E-3</c:v>
                </c:pt>
                <c:pt idx="1551">
                  <c:v>-1.9624487654320861E-3</c:v>
                </c:pt>
                <c:pt idx="1552">
                  <c:v>-3.6774487654320804E-3</c:v>
                </c:pt>
                <c:pt idx="1553">
                  <c:v>-1.4174487654320857E-3</c:v>
                </c:pt>
                <c:pt idx="1554">
                  <c:v>-3.1714487654320809E-3</c:v>
                </c:pt>
                <c:pt idx="1555">
                  <c:v>-9.6544876543208299E-4</c:v>
                </c:pt>
                <c:pt idx="1556">
                  <c:v>-1.5924487654320838E-3</c:v>
                </c:pt>
                <c:pt idx="1557">
                  <c:v>-3.4484487654320856E-3</c:v>
                </c:pt>
                <c:pt idx="1558">
                  <c:v>-3.4534487654320871E-3</c:v>
                </c:pt>
                <c:pt idx="1559">
                  <c:v>-1.6424487654320852E-3</c:v>
                </c:pt>
                <c:pt idx="1560">
                  <c:v>-1.2704487654320844E-3</c:v>
                </c:pt>
                <c:pt idx="1561">
                  <c:v>-1.3574487654320812E-3</c:v>
                </c:pt>
                <c:pt idx="1562">
                  <c:v>-3.2084487654320815E-3</c:v>
                </c:pt>
                <c:pt idx="1563">
                  <c:v>-2.058448765432085E-3</c:v>
                </c:pt>
                <c:pt idx="1564">
                  <c:v>-2.8564487654320868E-3</c:v>
                </c:pt>
                <c:pt idx="1565">
                  <c:v>-1.7674487654320819E-3</c:v>
                </c:pt>
                <c:pt idx="1566">
                  <c:v>-1.1794487654320836E-3</c:v>
                </c:pt>
                <c:pt idx="1567">
                  <c:v>-1.2534487654320848E-3</c:v>
                </c:pt>
                <c:pt idx="1568">
                  <c:v>-2.3814487654320819E-3</c:v>
                </c:pt>
                <c:pt idx="1569">
                  <c:v>-1.4374487654320849E-3</c:v>
                </c:pt>
                <c:pt idx="1570">
                  <c:v>-3.3874487654320853E-3</c:v>
                </c:pt>
                <c:pt idx="1571">
                  <c:v>-3.0114487654320805E-3</c:v>
                </c:pt>
                <c:pt idx="1572">
                  <c:v>-2.760448765432081E-3</c:v>
                </c:pt>
                <c:pt idx="1573">
                  <c:v>-1.8954487654320815E-3</c:v>
                </c:pt>
                <c:pt idx="1574">
                  <c:v>-8.3144876543208256E-4</c:v>
                </c:pt>
                <c:pt idx="1575">
                  <c:v>-3.3364487654320794E-3</c:v>
                </c:pt>
                <c:pt idx="1576">
                  <c:v>-1.0414487654320844E-3</c:v>
                </c:pt>
                <c:pt idx="1577">
                  <c:v>-4.5444876543208716E-4</c:v>
                </c:pt>
                <c:pt idx="1578">
                  <c:v>-2.6744876543208056E-4</c:v>
                </c:pt>
                <c:pt idx="1579">
                  <c:v>-1.4864487654320819E-3</c:v>
                </c:pt>
                <c:pt idx="1580">
                  <c:v>-1.5944487654320858E-3</c:v>
                </c:pt>
                <c:pt idx="1581">
                  <c:v>-2.5884487654320807E-3</c:v>
                </c:pt>
                <c:pt idx="1582">
                  <c:v>-1.0914487654320806E-3</c:v>
                </c:pt>
                <c:pt idx="1583">
                  <c:v>-3.0114487654320805E-3</c:v>
                </c:pt>
                <c:pt idx="1584">
                  <c:v>-1.0934487654320826E-3</c:v>
                </c:pt>
                <c:pt idx="1585">
                  <c:v>-6.0844876543208158E-4</c:v>
                </c:pt>
                <c:pt idx="1586">
                  <c:v>-2.7044487654320822E-3</c:v>
                </c:pt>
                <c:pt idx="1587">
                  <c:v>-1.9744487654320825E-3</c:v>
                </c:pt>
                <c:pt idx="1588">
                  <c:v>-2.0244487654320856E-3</c:v>
                </c:pt>
                <c:pt idx="1589">
                  <c:v>-1.8104487654320867E-3</c:v>
                </c:pt>
                <c:pt idx="1590">
                  <c:v>-2.1574487654320833E-3</c:v>
                </c:pt>
                <c:pt idx="1591">
                  <c:v>-1.2954487654320852E-3</c:v>
                </c:pt>
                <c:pt idx="1592">
                  <c:v>-2.8644487654320809E-3</c:v>
                </c:pt>
                <c:pt idx="1593">
                  <c:v>-2.2794487654320874E-3</c:v>
                </c:pt>
                <c:pt idx="1594">
                  <c:v>-2.7694487654320848E-3</c:v>
                </c:pt>
                <c:pt idx="1595">
                  <c:v>-6.354487654320843E-4</c:v>
                </c:pt>
                <c:pt idx="1596">
                  <c:v>-1.3954487654320828E-3</c:v>
                </c:pt>
                <c:pt idx="1597">
                  <c:v>-3.2574487654320854E-3</c:v>
                </c:pt>
                <c:pt idx="1598">
                  <c:v>-3.9714487654320813E-3</c:v>
                </c:pt>
                <c:pt idx="1599">
                  <c:v>-1.501448765432083E-3</c:v>
                </c:pt>
                <c:pt idx="1600">
                  <c:v>-5.5444876543207962E-4</c:v>
                </c:pt>
                <c:pt idx="1601">
                  <c:v>-2.139448765432081E-3</c:v>
                </c:pt>
                <c:pt idx="1602">
                  <c:v>-1.894448765432084E-3</c:v>
                </c:pt>
                <c:pt idx="1603">
                  <c:v>-1.4054487654320841E-3</c:v>
                </c:pt>
                <c:pt idx="1604">
                  <c:v>-4.3944876543208257E-4</c:v>
                </c:pt>
                <c:pt idx="1605">
                  <c:v>-9.2144876543208236E-4</c:v>
                </c:pt>
                <c:pt idx="1606">
                  <c:v>-2.4784487654320869E-3</c:v>
                </c:pt>
                <c:pt idx="1607">
                  <c:v>-2.9364487654320801E-3</c:v>
                </c:pt>
                <c:pt idx="1608">
                  <c:v>-2.687448765432086E-3</c:v>
                </c:pt>
                <c:pt idx="1609">
                  <c:v>-4.4584487654320826E-3</c:v>
                </c:pt>
                <c:pt idx="1610">
                  <c:v>-2.8514487654320818E-3</c:v>
                </c:pt>
                <c:pt idx="1611">
                  <c:v>-2.9514487654320846E-3</c:v>
                </c:pt>
                <c:pt idx="1612">
                  <c:v>-3.386448765432086E-3</c:v>
                </c:pt>
                <c:pt idx="1613">
                  <c:v>-2.2274487654320822E-3</c:v>
                </c:pt>
                <c:pt idx="1614">
                  <c:v>-2.2214487654320866E-3</c:v>
                </c:pt>
                <c:pt idx="1615">
                  <c:v>-4.3864487654320834E-3</c:v>
                </c:pt>
                <c:pt idx="1616">
                  <c:v>-1.8884487654320815E-3</c:v>
                </c:pt>
                <c:pt idx="1617">
                  <c:v>-3.3164487654320837E-3</c:v>
                </c:pt>
                <c:pt idx="1618">
                  <c:v>-2.2544487654320867E-3</c:v>
                </c:pt>
                <c:pt idx="1619">
                  <c:v>-2.3504487654320873E-3</c:v>
                </c:pt>
                <c:pt idx="1620">
                  <c:v>-1.4744487654320838E-3</c:v>
                </c:pt>
                <c:pt idx="1621">
                  <c:v>-4.4544487654320838E-3</c:v>
                </c:pt>
                <c:pt idx="1622">
                  <c:v>-2.9074487654320805E-3</c:v>
                </c:pt>
                <c:pt idx="1623">
                  <c:v>-4.2594487654320813E-3</c:v>
                </c:pt>
                <c:pt idx="1624">
                  <c:v>-1.1184487654320851E-3</c:v>
                </c:pt>
                <c:pt idx="1625">
                  <c:v>-2.3404487654320807E-3</c:v>
                </c:pt>
                <c:pt idx="1626">
                  <c:v>-1.8464487654320828E-3</c:v>
                </c:pt>
                <c:pt idx="1627">
                  <c:v>-2.3264487654320806E-3</c:v>
                </c:pt>
                <c:pt idx="1628">
                  <c:v>-2.7024487654320872E-3</c:v>
                </c:pt>
                <c:pt idx="1629">
                  <c:v>-3.1074487654320828E-3</c:v>
                </c:pt>
                <c:pt idx="1630">
                  <c:v>8.1355123456791807E-4</c:v>
                </c:pt>
                <c:pt idx="1631">
                  <c:v>-3.3244876543208485E-4</c:v>
                </c:pt>
                <c:pt idx="1632">
                  <c:v>-2.7274487654320809E-3</c:v>
                </c:pt>
                <c:pt idx="1633">
                  <c:v>-1.755448765432082E-3</c:v>
                </c:pt>
                <c:pt idx="1634">
                  <c:v>-6.6044876543208328E-4</c:v>
                </c:pt>
                <c:pt idx="1635">
                  <c:v>-2.4484487654320795E-3</c:v>
                </c:pt>
                <c:pt idx="1636">
                  <c:v>-1.4704487654320832E-3</c:v>
                </c:pt>
                <c:pt idx="1637">
                  <c:v>-9.6044876543208667E-4</c:v>
                </c:pt>
                <c:pt idx="1638">
                  <c:v>-1.5034487654320798E-3</c:v>
                </c:pt>
                <c:pt idx="1639">
                  <c:v>-2.2444876543208266E-4</c:v>
                </c:pt>
                <c:pt idx="1640">
                  <c:v>-1.8844876543208482E-4</c:v>
                </c:pt>
                <c:pt idx="1641">
                  <c:v>-2.9244876543208474E-4</c:v>
                </c:pt>
                <c:pt idx="1642">
                  <c:v>-3.2144876543208599E-4</c:v>
                </c:pt>
                <c:pt idx="1643">
                  <c:v>-9.4144876543208328E-4</c:v>
                </c:pt>
                <c:pt idx="1644">
                  <c:v>-1.5364487654320868E-3</c:v>
                </c:pt>
                <c:pt idx="1645">
                  <c:v>6.9551234567914733E-5</c:v>
                </c:pt>
                <c:pt idx="1646">
                  <c:v>-6.6744876543207987E-4</c:v>
                </c:pt>
                <c:pt idx="1647">
                  <c:v>-1.2204487654320847E-3</c:v>
                </c:pt>
                <c:pt idx="1648">
                  <c:v>-1.074448765432081E-3</c:v>
                </c:pt>
                <c:pt idx="1649">
                  <c:v>-3.1894487654320833E-3</c:v>
                </c:pt>
                <c:pt idx="1650">
                  <c:v>-1.8034487654320867E-3</c:v>
                </c:pt>
                <c:pt idx="1651">
                  <c:v>-3.697448765432083E-3</c:v>
                </c:pt>
                <c:pt idx="1652">
                  <c:v>-1.951448765432082E-3</c:v>
                </c:pt>
                <c:pt idx="1653">
                  <c:v>-2.9894487654320845E-3</c:v>
                </c:pt>
                <c:pt idx="1654">
                  <c:v>-3.1924487654320845E-3</c:v>
                </c:pt>
                <c:pt idx="1655">
                  <c:v>-3.9534487654320806E-3</c:v>
                </c:pt>
                <c:pt idx="1656">
                  <c:v>-1.6814487654320809E-3</c:v>
                </c:pt>
                <c:pt idx="1657">
                  <c:v>-1.197448765432086E-3</c:v>
                </c:pt>
                <c:pt idx="1658">
                  <c:v>-2.2504487654320827E-3</c:v>
                </c:pt>
                <c:pt idx="1659">
                  <c:v>-2.0094487654320845E-3</c:v>
                </c:pt>
                <c:pt idx="1660">
                  <c:v>-2.0024487654320845E-3</c:v>
                </c:pt>
                <c:pt idx="1661">
                  <c:v>-2.4514487654320825E-3</c:v>
                </c:pt>
                <c:pt idx="1662">
                  <c:v>-1.4844487654320799E-3</c:v>
                </c:pt>
                <c:pt idx="1663">
                  <c:v>-2.1084487654320794E-3</c:v>
                </c:pt>
                <c:pt idx="1664">
                  <c:v>-6.9944876543208585E-4</c:v>
                </c:pt>
                <c:pt idx="1665">
                  <c:v>-2.4404487654320853E-3</c:v>
                </c:pt>
                <c:pt idx="1666">
                  <c:v>-3.0174487654320847E-3</c:v>
                </c:pt>
                <c:pt idx="1667">
                  <c:v>-2.6814487654320852E-3</c:v>
                </c:pt>
                <c:pt idx="1668">
                  <c:v>-2.6904487654320821E-3</c:v>
                </c:pt>
                <c:pt idx="1669">
                  <c:v>-1.0854487654320833E-3</c:v>
                </c:pt>
                <c:pt idx="1670">
                  <c:v>4.415512345679138E-4</c:v>
                </c:pt>
                <c:pt idx="1671">
                  <c:v>-1.9944487654320869E-3</c:v>
                </c:pt>
                <c:pt idx="1672">
                  <c:v>-1.6444487654320803E-3</c:v>
                </c:pt>
                <c:pt idx="1673">
                  <c:v>-3.1584487654320835E-3</c:v>
                </c:pt>
                <c:pt idx="1674">
                  <c:v>-2.6464487654320849E-3</c:v>
                </c:pt>
                <c:pt idx="1675">
                  <c:v>-1.7604487654320801E-3</c:v>
                </c:pt>
                <c:pt idx="1676">
                  <c:v>-6.5944876543208575E-4</c:v>
                </c:pt>
                <c:pt idx="1677">
                  <c:v>-1.2604487654320849E-3</c:v>
                </c:pt>
                <c:pt idx="1678">
                  <c:v>-1.6764487654320811E-3</c:v>
                </c:pt>
                <c:pt idx="1679">
                  <c:v>-8.694487654320876E-4</c:v>
                </c:pt>
                <c:pt idx="1680">
                  <c:v>1.0775512345679202E-3</c:v>
                </c:pt>
                <c:pt idx="1681">
                  <c:v>8.7551234567913652E-5</c:v>
                </c:pt>
                <c:pt idx="1682">
                  <c:v>1.9455123456791658E-4</c:v>
                </c:pt>
                <c:pt idx="1683">
                  <c:v>1.6551234567918974E-5</c:v>
                </c:pt>
                <c:pt idx="1684">
                  <c:v>1.4551234567915239E-5</c:v>
                </c:pt>
                <c:pt idx="1685">
                  <c:v>-1.7974487654320807E-3</c:v>
                </c:pt>
                <c:pt idx="1686">
                  <c:v>-3.440448765432081E-3</c:v>
                </c:pt>
                <c:pt idx="1687">
                  <c:v>-1.6634487654320854E-3</c:v>
                </c:pt>
                <c:pt idx="1688">
                  <c:v>-1.2024487654320806E-3</c:v>
                </c:pt>
                <c:pt idx="1689">
                  <c:v>-2.2634487654320801E-3</c:v>
                </c:pt>
                <c:pt idx="1690">
                  <c:v>-2.0494487654320846E-3</c:v>
                </c:pt>
                <c:pt idx="1691">
                  <c:v>-8.3344876543208456E-4</c:v>
                </c:pt>
                <c:pt idx="1692">
                  <c:v>-1.1724487654320853E-3</c:v>
                </c:pt>
                <c:pt idx="1693">
                  <c:v>6.9655123456791729E-4</c:v>
                </c:pt>
                <c:pt idx="1694">
                  <c:v>5.2551234567918548E-5</c:v>
                </c:pt>
                <c:pt idx="1695">
                  <c:v>-2.0684487654320793E-3</c:v>
                </c:pt>
                <c:pt idx="1696">
                  <c:v>-1.976448765432081E-3</c:v>
                </c:pt>
                <c:pt idx="1697">
                  <c:v>-2.0664487654320843E-3</c:v>
                </c:pt>
                <c:pt idx="1698">
                  <c:v>3.2855123456791528E-4</c:v>
                </c:pt>
                <c:pt idx="1699">
                  <c:v>-2.5044876543208611E-4</c:v>
                </c:pt>
                <c:pt idx="1700">
                  <c:v>-1.3147487654320816E-3</c:v>
                </c:pt>
                <c:pt idx="1701">
                  <c:v>1.1455123456791463E-4</c:v>
                </c:pt>
                <c:pt idx="1702">
                  <c:v>2.8055123456791585E-4</c:v>
                </c:pt>
                <c:pt idx="1703">
                  <c:v>1.3551234567915973E-5</c:v>
                </c:pt>
                <c:pt idx="1704">
                  <c:v>-3.4744876543208597E-4</c:v>
                </c:pt>
                <c:pt idx="1705">
                  <c:v>-6.4444876543208636E-4</c:v>
                </c:pt>
                <c:pt idx="1706">
                  <c:v>-1.3264487654320832E-3</c:v>
                </c:pt>
                <c:pt idx="1707">
                  <c:v>-2.7864487654320827E-3</c:v>
                </c:pt>
                <c:pt idx="1708">
                  <c:v>-1.8384487654320835E-3</c:v>
                </c:pt>
                <c:pt idx="1709">
                  <c:v>1.0265512345679125E-3</c:v>
                </c:pt>
                <c:pt idx="1710">
                  <c:v>-1.9014487654320823E-3</c:v>
                </c:pt>
                <c:pt idx="1711">
                  <c:v>-1.086448765432086E-3</c:v>
                </c:pt>
                <c:pt idx="1712">
                  <c:v>-1.2294487654320851E-3</c:v>
                </c:pt>
                <c:pt idx="1713">
                  <c:v>-2.286448765432084E-3</c:v>
                </c:pt>
                <c:pt idx="1714">
                  <c:v>-7.2844876543208016E-4</c:v>
                </c:pt>
                <c:pt idx="1715">
                  <c:v>-2.3080487654320841E-3</c:v>
                </c:pt>
                <c:pt idx="1716">
                  <c:v>-2.8284487654320831E-3</c:v>
                </c:pt>
                <c:pt idx="1717">
                  <c:v>-1.0584487654320858E-3</c:v>
                </c:pt>
                <c:pt idx="1718">
                  <c:v>-6.9044876543208206E-4</c:v>
                </c:pt>
                <c:pt idx="1719">
                  <c:v>9.2855123456791859E-4</c:v>
                </c:pt>
                <c:pt idx="1720">
                  <c:v>-3.1787487654320826E-3</c:v>
                </c:pt>
                <c:pt idx="1721">
                  <c:v>-1.7343487654320842E-3</c:v>
                </c:pt>
                <c:pt idx="1722">
                  <c:v>3.8755123456791704E-4</c:v>
                </c:pt>
                <c:pt idx="1723">
                  <c:v>-2.1596487654320859E-3</c:v>
                </c:pt>
                <c:pt idx="1724">
                  <c:v>-5.2144876543208651E-4</c:v>
                </c:pt>
                <c:pt idx="1725">
                  <c:v>-2.1064487654320861E-3</c:v>
                </c:pt>
                <c:pt idx="1726">
                  <c:v>2.2551234567918035E-5</c:v>
                </c:pt>
                <c:pt idx="1727">
                  <c:v>4.0955123456791823E-4</c:v>
                </c:pt>
                <c:pt idx="1728">
                  <c:v>-3.8969487654320831E-3</c:v>
                </c:pt>
                <c:pt idx="1729">
                  <c:v>-4.2664487654320848E-3</c:v>
                </c:pt>
                <c:pt idx="1730">
                  <c:v>-4.531948765432085E-3</c:v>
                </c:pt>
                <c:pt idx="1731">
                  <c:v>-2.4974487654320816E-3</c:v>
                </c:pt>
                <c:pt idx="1732">
                  <c:v>-3.3497487654320836E-3</c:v>
                </c:pt>
                <c:pt idx="1733">
                  <c:v>-2.8124487654320844E-3</c:v>
                </c:pt>
                <c:pt idx="1734">
                  <c:v>-5.4144876543208049E-4</c:v>
                </c:pt>
                <c:pt idx="1735">
                  <c:v>5.5055123456791699E-4</c:v>
                </c:pt>
                <c:pt idx="1736">
                  <c:v>-2.2844876543208492E-4</c:v>
                </c:pt>
                <c:pt idx="1737">
                  <c:v>-1.3448765432085008E-5</c:v>
                </c:pt>
                <c:pt idx="1738">
                  <c:v>1.1825123456791521E-4</c:v>
                </c:pt>
                <c:pt idx="1739">
                  <c:v>-5.9564876543208474E-4</c:v>
                </c:pt>
                <c:pt idx="1740">
                  <c:v>-5.0771487654320806E-3</c:v>
                </c:pt>
                <c:pt idx="1741">
                  <c:v>-2.1694487654320867E-3</c:v>
                </c:pt>
                <c:pt idx="1742">
                  <c:v>9.7255123456791749E-4</c:v>
                </c:pt>
                <c:pt idx="1743">
                  <c:v>-1.0594487654320851E-3</c:v>
                </c:pt>
                <c:pt idx="1744">
                  <c:v>-1.8844876543208308E-4</c:v>
                </c:pt>
                <c:pt idx="1745">
                  <c:v>-1.905548765432084E-3</c:v>
                </c:pt>
                <c:pt idx="1746">
                  <c:v>-1.5919487654320868E-3</c:v>
                </c:pt>
                <c:pt idx="1747">
                  <c:v>-7.6944876543208474E-4</c:v>
                </c:pt>
                <c:pt idx="1748">
                  <c:v>-1.4388487654320853E-3</c:v>
                </c:pt>
                <c:pt idx="1749">
                  <c:v>-2.3073487654320865E-3</c:v>
                </c:pt>
                <c:pt idx="1750">
                  <c:v>-1.4864487654320854E-3</c:v>
                </c:pt>
                <c:pt idx="1751">
                  <c:v>7.2855123456791633E-4</c:v>
                </c:pt>
                <c:pt idx="1752">
                  <c:v>-2.973548765432087E-3</c:v>
                </c:pt>
                <c:pt idx="1753">
                  <c:v>-1.8014487654320847E-3</c:v>
                </c:pt>
                <c:pt idx="1754">
                  <c:v>-2.823948765432082E-3</c:v>
                </c:pt>
                <c:pt idx="1755">
                  <c:v>-1.4584876543208454E-4</c:v>
                </c:pt>
                <c:pt idx="1756">
                  <c:v>-2.0244487654320839E-3</c:v>
                </c:pt>
                <c:pt idx="1757">
                  <c:v>-2.9463487654320854E-3</c:v>
                </c:pt>
                <c:pt idx="1758">
                  <c:v>2.3055123456791442E-4</c:v>
                </c:pt>
                <c:pt idx="1759">
                  <c:v>-3.8056487654320858E-3</c:v>
                </c:pt>
                <c:pt idx="1760">
                  <c:v>-2.1377487654320824E-3</c:v>
                </c:pt>
                <c:pt idx="1761">
                  <c:v>-3.6904487654320839E-3</c:v>
                </c:pt>
                <c:pt idx="1762">
                  <c:v>-1.7728487654320862E-3</c:v>
                </c:pt>
                <c:pt idx="1763">
                  <c:v>-1.2584487654320846E-3</c:v>
                </c:pt>
                <c:pt idx="1764">
                  <c:v>-2.8930487654320845E-3</c:v>
                </c:pt>
                <c:pt idx="1765">
                  <c:v>-1.8672487654320825E-3</c:v>
                </c:pt>
                <c:pt idx="1766">
                  <c:v>-1.0538487654320802E-3</c:v>
                </c:pt>
                <c:pt idx="1767">
                  <c:v>-1.2799487654320861E-3</c:v>
                </c:pt>
                <c:pt idx="1768">
                  <c:v>-2.7908487654320826E-3</c:v>
                </c:pt>
                <c:pt idx="1769">
                  <c:v>-4.1675487654320859E-3</c:v>
                </c:pt>
                <c:pt idx="1770">
                  <c:v>-1.7044487654320848E-3</c:v>
                </c:pt>
                <c:pt idx="1771">
                  <c:v>-2.6482487654320864E-3</c:v>
                </c:pt>
                <c:pt idx="1772">
                  <c:v>-1.8485487654320842E-3</c:v>
                </c:pt>
                <c:pt idx="1773">
                  <c:v>-5.8837487654320834E-3</c:v>
                </c:pt>
                <c:pt idx="1774">
                  <c:v>-4.9157487654320833E-3</c:v>
                </c:pt>
                <c:pt idx="1775">
                  <c:v>-3.040348765432084E-3</c:v>
                </c:pt>
                <c:pt idx="1776">
                  <c:v>-1.6324487654320805E-3</c:v>
                </c:pt>
                <c:pt idx="1777">
                  <c:v>1.6535512345679168E-3</c:v>
                </c:pt>
                <c:pt idx="1778">
                  <c:v>2.2855123456791589E-4</c:v>
                </c:pt>
                <c:pt idx="1779">
                  <c:v>-5.7914876543208038E-4</c:v>
                </c:pt>
                <c:pt idx="1780">
                  <c:v>-7.6844876543208547E-4</c:v>
                </c:pt>
                <c:pt idx="1781">
                  <c:v>-2.4608487654320856E-3</c:v>
                </c:pt>
                <c:pt idx="1782">
                  <c:v>-5.0614876543208544E-4</c:v>
                </c:pt>
                <c:pt idx="1783">
                  <c:v>-1.2048487654320802E-3</c:v>
                </c:pt>
                <c:pt idx="1784">
                  <c:v>-2.2534487654320822E-3</c:v>
                </c:pt>
                <c:pt idx="1785">
                  <c:v>-1.1745487654320833E-3</c:v>
                </c:pt>
                <c:pt idx="1786">
                  <c:v>1.3795123456791444E-4</c:v>
                </c:pt>
                <c:pt idx="1787">
                  <c:v>-1.1474487654320829E-3</c:v>
                </c:pt>
                <c:pt idx="1788">
                  <c:v>-1.3473487654320875E-3</c:v>
                </c:pt>
                <c:pt idx="1789">
                  <c:v>2.1755123456791703E-4</c:v>
                </c:pt>
                <c:pt idx="1790">
                  <c:v>1.0555123456791778E-4</c:v>
                </c:pt>
                <c:pt idx="1791">
                  <c:v>-2.2322487654320849E-3</c:v>
                </c:pt>
                <c:pt idx="1792">
                  <c:v>-2.6939487654320856E-3</c:v>
                </c:pt>
                <c:pt idx="1793">
                  <c:v>-1.1727487654320861E-3</c:v>
                </c:pt>
                <c:pt idx="1794">
                  <c:v>-7.6164876543208422E-4</c:v>
                </c:pt>
                <c:pt idx="1795">
                  <c:v>-2.2854487654320821E-3</c:v>
                </c:pt>
                <c:pt idx="1796">
                  <c:v>-6.2664876543207931E-4</c:v>
                </c:pt>
                <c:pt idx="1797">
                  <c:v>-1.7296487654320843E-3</c:v>
                </c:pt>
                <c:pt idx="1798">
                  <c:v>-2.3553487654320816E-3</c:v>
                </c:pt>
                <c:pt idx="1799">
                  <c:v>-2.2954487654320843E-3</c:v>
                </c:pt>
                <c:pt idx="1800">
                  <c:v>-8.4044876543208288E-4</c:v>
                </c:pt>
                <c:pt idx="1801">
                  <c:v>-4.3244876543208598E-4</c:v>
                </c:pt>
                <c:pt idx="1802">
                  <c:v>8.7551234567917122E-5</c:v>
                </c:pt>
                <c:pt idx="1803">
                  <c:v>-2.3834487654320821E-3</c:v>
                </c:pt>
                <c:pt idx="1804">
                  <c:v>-1.5623487654320804E-3</c:v>
                </c:pt>
                <c:pt idx="1805">
                  <c:v>1.7585512345679143E-3</c:v>
                </c:pt>
                <c:pt idx="1806">
                  <c:v>1.5565123456791514E-4</c:v>
                </c:pt>
                <c:pt idx="1807">
                  <c:v>2.6045123456791379E-4</c:v>
                </c:pt>
                <c:pt idx="1808">
                  <c:v>-4.86448765432081E-4</c:v>
                </c:pt>
                <c:pt idx="1809">
                  <c:v>2.2895123456791525E-4</c:v>
                </c:pt>
                <c:pt idx="1810">
                  <c:v>-1.8318487654320793E-3</c:v>
                </c:pt>
                <c:pt idx="1811">
                  <c:v>8.3551234567913121E-5</c:v>
                </c:pt>
                <c:pt idx="1812">
                  <c:v>-1.3444487654320873E-3</c:v>
                </c:pt>
                <c:pt idx="1813">
                  <c:v>6.0155123456791422E-4</c:v>
                </c:pt>
                <c:pt idx="1814">
                  <c:v>-3.2998487654320799E-3</c:v>
                </c:pt>
                <c:pt idx="1815">
                  <c:v>-3.1496487654320837E-3</c:v>
                </c:pt>
                <c:pt idx="1816">
                  <c:v>5.7755123456791624E-4</c:v>
                </c:pt>
                <c:pt idx="1817">
                  <c:v>-2.104487654320808E-4</c:v>
                </c:pt>
                <c:pt idx="1818">
                  <c:v>1.476551234567915E-3</c:v>
                </c:pt>
                <c:pt idx="1819">
                  <c:v>7.6955123456791744E-4</c:v>
                </c:pt>
                <c:pt idx="1820">
                  <c:v>1.3315512345679174E-3</c:v>
                </c:pt>
                <c:pt idx="1821">
                  <c:v>2.3455123456791668E-4</c:v>
                </c:pt>
                <c:pt idx="1822">
                  <c:v>-8.6624876543208319E-4</c:v>
                </c:pt>
                <c:pt idx="1823">
                  <c:v>-2.1017487654320811E-3</c:v>
                </c:pt>
                <c:pt idx="1824">
                  <c:v>8.1155123456791434E-4</c:v>
                </c:pt>
                <c:pt idx="1825">
                  <c:v>3.080551234567918E-3</c:v>
                </c:pt>
                <c:pt idx="1826">
                  <c:v>-2.1944876543208459E-4</c:v>
                </c:pt>
                <c:pt idx="1827">
                  <c:v>6.5955123456791845E-4</c:v>
                </c:pt>
                <c:pt idx="1828">
                  <c:v>3.3205512345679186E-3</c:v>
                </c:pt>
                <c:pt idx="1829">
                  <c:v>1.0205512345679152E-3</c:v>
                </c:pt>
                <c:pt idx="1830">
                  <c:v>-2.0694487654320821E-3</c:v>
                </c:pt>
                <c:pt idx="1831">
                  <c:v>1.2735512345679167E-3</c:v>
                </c:pt>
                <c:pt idx="1832">
                  <c:v>7.5955123456791958E-4</c:v>
                </c:pt>
                <c:pt idx="1833">
                  <c:v>1.452551234567917E-3</c:v>
                </c:pt>
                <c:pt idx="1834">
                  <c:v>3.2955123456791628E-4</c:v>
                </c:pt>
                <c:pt idx="1835">
                  <c:v>1.5855123456791353E-4</c:v>
                </c:pt>
                <c:pt idx="1836">
                  <c:v>3.7455123456791618E-4</c:v>
                </c:pt>
                <c:pt idx="1837">
                  <c:v>4.7755512345679183E-3</c:v>
                </c:pt>
                <c:pt idx="1838">
                  <c:v>3.8555512345679159E-3</c:v>
                </c:pt>
                <c:pt idx="1839">
                  <c:v>-2.4044876543208131E-4</c:v>
                </c:pt>
                <c:pt idx="1840">
                  <c:v>1.6175512345679138E-3</c:v>
                </c:pt>
                <c:pt idx="1841">
                  <c:v>-3.1284487654320847E-3</c:v>
                </c:pt>
                <c:pt idx="1842">
                  <c:v>1.4385512345679152E-3</c:v>
                </c:pt>
                <c:pt idx="1843">
                  <c:v>-4.9944876543208359E-4</c:v>
                </c:pt>
                <c:pt idx="1844">
                  <c:v>-1.4244487654320806E-3</c:v>
                </c:pt>
                <c:pt idx="1845">
                  <c:v>1.3455512345679158E-3</c:v>
                </c:pt>
                <c:pt idx="1846">
                  <c:v>2.2135512345679165E-3</c:v>
                </c:pt>
                <c:pt idx="1847">
                  <c:v>-3.2344876543208799E-4</c:v>
                </c:pt>
                <c:pt idx="1848">
                  <c:v>9.7655123456791455E-4</c:v>
                </c:pt>
                <c:pt idx="1849">
                  <c:v>2.5635512345679127E-3</c:v>
                </c:pt>
                <c:pt idx="1850">
                  <c:v>3.7735512345679154E-3</c:v>
                </c:pt>
                <c:pt idx="1851">
                  <c:v>4.1385512345679127E-3</c:v>
                </c:pt>
                <c:pt idx="1852">
                  <c:v>1.1235512345679193E-3</c:v>
                </c:pt>
                <c:pt idx="1853">
                  <c:v>-1.0494487654320872E-3</c:v>
                </c:pt>
                <c:pt idx="1854">
                  <c:v>2.0085512345679197E-3</c:v>
                </c:pt>
                <c:pt idx="1855">
                  <c:v>2.1845512345679188E-3</c:v>
                </c:pt>
                <c:pt idx="1856">
                  <c:v>3.275551234567917E-3</c:v>
                </c:pt>
                <c:pt idx="1857">
                  <c:v>7.5512345679134424E-6</c:v>
                </c:pt>
                <c:pt idx="1858">
                  <c:v>2.7555512345679174E-3</c:v>
                </c:pt>
                <c:pt idx="1859">
                  <c:v>7.3155123456791586E-4</c:v>
                </c:pt>
                <c:pt idx="1860">
                  <c:v>-5.6144876543207968E-4</c:v>
                </c:pt>
                <c:pt idx="1861">
                  <c:v>-1.3984487654320841E-3</c:v>
                </c:pt>
                <c:pt idx="1862">
                  <c:v>2.1055123456791523E-4</c:v>
                </c:pt>
                <c:pt idx="1863">
                  <c:v>1.6695512345679172E-3</c:v>
                </c:pt>
                <c:pt idx="1864">
                  <c:v>-9.4444876543208107E-4</c:v>
                </c:pt>
                <c:pt idx="1865">
                  <c:v>-1.6584487654320839E-3</c:v>
                </c:pt>
                <c:pt idx="1866">
                  <c:v>8.5255123456791544E-4</c:v>
                </c:pt>
                <c:pt idx="1867">
                  <c:v>4.2845512345679199E-3</c:v>
                </c:pt>
                <c:pt idx="1868">
                  <c:v>4.3265512345679203E-3</c:v>
                </c:pt>
                <c:pt idx="1869">
                  <c:v>3.6285512345679196E-3</c:v>
                </c:pt>
                <c:pt idx="1870">
                  <c:v>-2.4924487654320801E-3</c:v>
                </c:pt>
                <c:pt idx="1871">
                  <c:v>-8.3744876543208335E-4</c:v>
                </c:pt>
                <c:pt idx="1872">
                  <c:v>3.7055123456791565E-4</c:v>
                </c:pt>
                <c:pt idx="1873">
                  <c:v>7.7955123456791529E-4</c:v>
                </c:pt>
                <c:pt idx="1874">
                  <c:v>1.5512345679178502E-6</c:v>
                </c:pt>
                <c:pt idx="1875">
                  <c:v>1.1395512345679197E-3</c:v>
                </c:pt>
                <c:pt idx="1876">
                  <c:v>-9.8448765432085014E-5</c:v>
                </c:pt>
                <c:pt idx="1877">
                  <c:v>-1.8794487654320829E-3</c:v>
                </c:pt>
                <c:pt idx="1878">
                  <c:v>1.3445512345679148E-3</c:v>
                </c:pt>
                <c:pt idx="1879">
                  <c:v>1.8425512345679167E-3</c:v>
                </c:pt>
                <c:pt idx="1880">
                  <c:v>1.9975512345679191E-3</c:v>
                </c:pt>
                <c:pt idx="1881">
                  <c:v>-1.5374487654320809E-3</c:v>
                </c:pt>
                <c:pt idx="1882">
                  <c:v>5.1255512345679179E-3</c:v>
                </c:pt>
                <c:pt idx="1883">
                  <c:v>2.8585512345679163E-3</c:v>
                </c:pt>
                <c:pt idx="1884">
                  <c:v>2.5755123456791366E-4</c:v>
                </c:pt>
                <c:pt idx="1885">
                  <c:v>1.7555123456791492E-4</c:v>
                </c:pt>
                <c:pt idx="1886">
                  <c:v>1.2485512345679194E-3</c:v>
                </c:pt>
                <c:pt idx="1887">
                  <c:v>2.7265512345679196E-3</c:v>
                </c:pt>
                <c:pt idx="1888">
                  <c:v>1.4515512345679178E-3</c:v>
                </c:pt>
                <c:pt idx="1889">
                  <c:v>9.1955123456791653E-4</c:v>
                </c:pt>
                <c:pt idx="1890">
                  <c:v>-3.4644876543207977E-4</c:v>
                </c:pt>
                <c:pt idx="1891">
                  <c:v>1.9455512345679122E-3</c:v>
                </c:pt>
                <c:pt idx="1892">
                  <c:v>-5.314487654320809E-4</c:v>
                </c:pt>
                <c:pt idx="1893">
                  <c:v>6.0045512345679192E-3</c:v>
                </c:pt>
                <c:pt idx="1894">
                  <c:v>2.5755123456791713E-4</c:v>
                </c:pt>
                <c:pt idx="1895">
                  <c:v>1.1165512345679158E-3</c:v>
                </c:pt>
                <c:pt idx="1896">
                  <c:v>2.8075512345679138E-3</c:v>
                </c:pt>
                <c:pt idx="1897">
                  <c:v>3.5235512345679187E-3</c:v>
                </c:pt>
                <c:pt idx="1898">
                  <c:v>2.7365512345679157E-3</c:v>
                </c:pt>
                <c:pt idx="1899">
                  <c:v>4.5255123456791786E-4</c:v>
                </c:pt>
                <c:pt idx="1900">
                  <c:v>1.5755512345679169E-3</c:v>
                </c:pt>
                <c:pt idx="1901">
                  <c:v>6.0225512345679164E-3</c:v>
                </c:pt>
                <c:pt idx="1902">
                  <c:v>6.1551234567915405E-5</c:v>
                </c:pt>
                <c:pt idx="1903">
                  <c:v>1.6845512345679183E-3</c:v>
                </c:pt>
                <c:pt idx="1904">
                  <c:v>4.5495512345679143E-3</c:v>
                </c:pt>
                <c:pt idx="1905">
                  <c:v>7.5755123456791931E-4</c:v>
                </c:pt>
                <c:pt idx="1906">
                  <c:v>1.812551234567918E-3</c:v>
                </c:pt>
                <c:pt idx="1907">
                  <c:v>6.3155123456791647E-4</c:v>
                </c:pt>
                <c:pt idx="1908">
                  <c:v>-1.0104487654320812E-3</c:v>
                </c:pt>
                <c:pt idx="1909">
                  <c:v>2.1215512345679147E-3</c:v>
                </c:pt>
                <c:pt idx="1910">
                  <c:v>4.4345512345679173E-3</c:v>
                </c:pt>
                <c:pt idx="1911">
                  <c:v>3.9865512345679203E-3</c:v>
                </c:pt>
                <c:pt idx="1912">
                  <c:v>4.8445512345679179E-3</c:v>
                </c:pt>
                <c:pt idx="1913">
                  <c:v>2.3265512345679185E-3</c:v>
                </c:pt>
                <c:pt idx="1914">
                  <c:v>2.645512345679172E-4</c:v>
                </c:pt>
                <c:pt idx="1915">
                  <c:v>-2.8404487654320847E-3</c:v>
                </c:pt>
                <c:pt idx="1916">
                  <c:v>-3.7224487654320838E-3</c:v>
                </c:pt>
                <c:pt idx="1917">
                  <c:v>3.6165512345679145E-3</c:v>
                </c:pt>
                <c:pt idx="1918">
                  <c:v>-1.0914487654320824E-3</c:v>
                </c:pt>
                <c:pt idx="1919">
                  <c:v>3.5985512345679174E-3</c:v>
                </c:pt>
                <c:pt idx="1920">
                  <c:v>3.1551234567918363E-5</c:v>
                </c:pt>
                <c:pt idx="1921">
                  <c:v>1.5945512345679185E-3</c:v>
                </c:pt>
                <c:pt idx="1922">
                  <c:v>6.0115512345679124E-3</c:v>
                </c:pt>
                <c:pt idx="1923">
                  <c:v>1.8945512345679202E-3</c:v>
                </c:pt>
                <c:pt idx="1924">
                  <c:v>4.4665512345679146E-3</c:v>
                </c:pt>
                <c:pt idx="1925">
                  <c:v>-5.3844876543208096E-4</c:v>
                </c:pt>
                <c:pt idx="1926">
                  <c:v>-6.8844876543208526E-4</c:v>
                </c:pt>
                <c:pt idx="1927">
                  <c:v>2.7665512345679145E-3</c:v>
                </c:pt>
                <c:pt idx="1928">
                  <c:v>3.7545512345679138E-3</c:v>
                </c:pt>
                <c:pt idx="1929">
                  <c:v>9.0875512345679182E-3</c:v>
                </c:pt>
                <c:pt idx="1930">
                  <c:v>4.2765512345679154E-3</c:v>
                </c:pt>
                <c:pt idx="1931">
                  <c:v>2.6465512345679159E-3</c:v>
                </c:pt>
                <c:pt idx="1932">
                  <c:v>2.4845512345679169E-3</c:v>
                </c:pt>
                <c:pt idx="1933">
                  <c:v>1.3795512345679117E-3</c:v>
                </c:pt>
                <c:pt idx="1934">
                  <c:v>3.2405512345679132E-3</c:v>
                </c:pt>
                <c:pt idx="1935">
                  <c:v>8.171551234567918E-3</c:v>
                </c:pt>
                <c:pt idx="1936">
                  <c:v>5.3765512345679157E-3</c:v>
                </c:pt>
                <c:pt idx="1937">
                  <c:v>5.2765512345679163E-3</c:v>
                </c:pt>
                <c:pt idx="1938">
                  <c:v>7.2335512345679132E-3</c:v>
                </c:pt>
                <c:pt idx="1939">
                  <c:v>1.1765512345679168E-3</c:v>
                </c:pt>
                <c:pt idx="1940">
                  <c:v>8.4855123456791491E-4</c:v>
                </c:pt>
                <c:pt idx="1941">
                  <c:v>4.2435512345679171E-3</c:v>
                </c:pt>
                <c:pt idx="1942">
                  <c:v>2.6745512345679161E-3</c:v>
                </c:pt>
                <c:pt idx="1943">
                  <c:v>5.0465512345679187E-3</c:v>
                </c:pt>
                <c:pt idx="1944">
                  <c:v>3.3985512345679151E-3</c:v>
                </c:pt>
                <c:pt idx="1945">
                  <c:v>2.8965512345679126E-3</c:v>
                </c:pt>
                <c:pt idx="1946">
                  <c:v>6.7345512345679173E-3</c:v>
                </c:pt>
                <c:pt idx="1947">
                  <c:v>5.2365512345679145E-3</c:v>
                </c:pt>
                <c:pt idx="1948">
                  <c:v>2.3455123456791842E-4</c:v>
                </c:pt>
                <c:pt idx="1949">
                  <c:v>1.2095512345679186E-3</c:v>
                </c:pt>
                <c:pt idx="1950">
                  <c:v>4.9235512345679137E-3</c:v>
                </c:pt>
                <c:pt idx="1951">
                  <c:v>5.2335512345679184E-3</c:v>
                </c:pt>
                <c:pt idx="1952">
                  <c:v>2.1785512345679197E-3</c:v>
                </c:pt>
                <c:pt idx="1953">
                  <c:v>1.143551234567915E-3</c:v>
                </c:pt>
                <c:pt idx="1954">
                  <c:v>4.6085512345679144E-3</c:v>
                </c:pt>
                <c:pt idx="1955">
                  <c:v>4.1605512345679208E-3</c:v>
                </c:pt>
                <c:pt idx="1956">
                  <c:v>5.0585512345679134E-3</c:v>
                </c:pt>
                <c:pt idx="1957">
                  <c:v>1.3475512345679144E-3</c:v>
                </c:pt>
                <c:pt idx="1958">
                  <c:v>6.76855123456792E-3</c:v>
                </c:pt>
                <c:pt idx="1959">
                  <c:v>1.3455123456791902E-4</c:v>
                </c:pt>
                <c:pt idx="1960">
                  <c:v>5.7345512345679198E-3</c:v>
                </c:pt>
                <c:pt idx="1961">
                  <c:v>-9.6344876543208273E-4</c:v>
                </c:pt>
                <c:pt idx="1962">
                  <c:v>5.6845512345679184E-3</c:v>
                </c:pt>
                <c:pt idx="1963">
                  <c:v>2.6275512345679177E-3</c:v>
                </c:pt>
                <c:pt idx="1964">
                  <c:v>4.1555123456791555E-4</c:v>
                </c:pt>
                <c:pt idx="1965">
                  <c:v>5.6305512345679164E-3</c:v>
                </c:pt>
                <c:pt idx="1966">
                  <c:v>2.4465512345679171E-3</c:v>
                </c:pt>
                <c:pt idx="1967">
                  <c:v>4.7805512345679198E-3</c:v>
                </c:pt>
                <c:pt idx="1968">
                  <c:v>1.1305512345679159E-3</c:v>
                </c:pt>
                <c:pt idx="1969">
                  <c:v>7.1345512345679183E-3</c:v>
                </c:pt>
                <c:pt idx="1970">
                  <c:v>5.471551234567917E-3</c:v>
                </c:pt>
                <c:pt idx="1971">
                  <c:v>4.3075512345679152E-3</c:v>
                </c:pt>
                <c:pt idx="1972">
                  <c:v>-1.9684487654320851E-3</c:v>
                </c:pt>
                <c:pt idx="1973">
                  <c:v>1.6155123456791827E-4</c:v>
                </c:pt>
                <c:pt idx="1974">
                  <c:v>3.7535512345679162E-3</c:v>
                </c:pt>
                <c:pt idx="1975">
                  <c:v>7.0615512345679147E-3</c:v>
                </c:pt>
                <c:pt idx="1976">
                  <c:v>2.6465512345679159E-3</c:v>
                </c:pt>
                <c:pt idx="1977">
                  <c:v>-3.6448765432085459E-5</c:v>
                </c:pt>
                <c:pt idx="1978">
                  <c:v>-1.8644876543208282E-4</c:v>
                </c:pt>
                <c:pt idx="1979">
                  <c:v>2.9985512345679175E-3</c:v>
                </c:pt>
                <c:pt idx="1980">
                  <c:v>-1.5874487654320788E-3</c:v>
                </c:pt>
                <c:pt idx="1981">
                  <c:v>-3.7214487654320793E-3</c:v>
                </c:pt>
                <c:pt idx="1982">
                  <c:v>1.5245512345679179E-3</c:v>
                </c:pt>
                <c:pt idx="1983">
                  <c:v>4.4765512345679211E-3</c:v>
                </c:pt>
                <c:pt idx="1984">
                  <c:v>3.3655512345679133E-3</c:v>
                </c:pt>
                <c:pt idx="1985">
                  <c:v>4.4555512345679175E-3</c:v>
                </c:pt>
                <c:pt idx="1986">
                  <c:v>8.0145512345679137E-3</c:v>
                </c:pt>
                <c:pt idx="1987">
                  <c:v>3.612551234567914E-3</c:v>
                </c:pt>
                <c:pt idx="1988">
                  <c:v>3.4195512345679153E-3</c:v>
                </c:pt>
                <c:pt idx="1989">
                  <c:v>1.0175512345679139E-3</c:v>
                </c:pt>
                <c:pt idx="1990">
                  <c:v>4.4795512345679137E-3</c:v>
                </c:pt>
                <c:pt idx="1991">
                  <c:v>-2.125448765432086E-3</c:v>
                </c:pt>
                <c:pt idx="1992">
                  <c:v>1.878551234567918E-3</c:v>
                </c:pt>
                <c:pt idx="1993">
                  <c:v>-1.9944487654320869E-3</c:v>
                </c:pt>
                <c:pt idx="1994">
                  <c:v>5.9805512345679161E-3</c:v>
                </c:pt>
                <c:pt idx="1995">
                  <c:v>-1.2454487654320872E-3</c:v>
                </c:pt>
                <c:pt idx="1996">
                  <c:v>1.0708551234567916E-2</c:v>
                </c:pt>
                <c:pt idx="1997">
                  <c:v>-6.2044876543208317E-4</c:v>
                </c:pt>
                <c:pt idx="1998">
                  <c:v>-4.1944876543208685E-4</c:v>
                </c:pt>
                <c:pt idx="1999">
                  <c:v>1.7935512345679163E-3</c:v>
                </c:pt>
                <c:pt idx="2000">
                  <c:v>4.3985512345679125E-3</c:v>
                </c:pt>
                <c:pt idx="2001">
                  <c:v>7.4255123456791645E-4</c:v>
                </c:pt>
                <c:pt idx="2002">
                  <c:v>1.9655512345679183E-3</c:v>
                </c:pt>
                <c:pt idx="2003">
                  <c:v>4.0985512345679143E-3</c:v>
                </c:pt>
                <c:pt idx="2004">
                  <c:v>3.1075512345679155E-3</c:v>
                </c:pt>
                <c:pt idx="2005">
                  <c:v>3.7015512345679163E-3</c:v>
                </c:pt>
                <c:pt idx="2006">
                  <c:v>4.6005512345679168E-3</c:v>
                </c:pt>
                <c:pt idx="2007">
                  <c:v>6.2315512345679207E-3</c:v>
                </c:pt>
                <c:pt idx="2008">
                  <c:v>5.1285512345679175E-3</c:v>
                </c:pt>
                <c:pt idx="2009">
                  <c:v>4.3645512345679167E-3</c:v>
                </c:pt>
                <c:pt idx="2010">
                  <c:v>5.6005512345679142E-3</c:v>
                </c:pt>
                <c:pt idx="2011">
                  <c:v>2.1155512345679157E-3</c:v>
                </c:pt>
                <c:pt idx="2012">
                  <c:v>2.9475512345679151E-3</c:v>
                </c:pt>
                <c:pt idx="2013">
                  <c:v>1.4825512345679175E-3</c:v>
                </c:pt>
                <c:pt idx="2014">
                  <c:v>2.4175512345679193E-3</c:v>
                </c:pt>
                <c:pt idx="2015">
                  <c:v>3.7525512345679204E-3</c:v>
                </c:pt>
                <c:pt idx="2016">
                  <c:v>6.8475512345679192E-3</c:v>
                </c:pt>
                <c:pt idx="2017">
                  <c:v>8.0585512345679126E-3</c:v>
                </c:pt>
                <c:pt idx="2018">
                  <c:v>4.5135512345679165E-3</c:v>
                </c:pt>
                <c:pt idx="2019">
                  <c:v>3.104551234567916E-3</c:v>
                </c:pt>
                <c:pt idx="2020">
                  <c:v>1.8465512345679207E-3</c:v>
                </c:pt>
                <c:pt idx="2021">
                  <c:v>4.2645512345679173E-3</c:v>
                </c:pt>
                <c:pt idx="2022">
                  <c:v>7.2055512345679164E-3</c:v>
                </c:pt>
                <c:pt idx="2023">
                  <c:v>-1.6604487654320824E-3</c:v>
                </c:pt>
                <c:pt idx="2024">
                  <c:v>8.0735512345679189E-3</c:v>
                </c:pt>
                <c:pt idx="2025">
                  <c:v>9.7395512345679214E-3</c:v>
                </c:pt>
                <c:pt idx="2026">
                  <c:v>1.0744551234567919E-2</c:v>
                </c:pt>
                <c:pt idx="2027">
                  <c:v>3.3055512345679158E-3</c:v>
                </c:pt>
                <c:pt idx="2028">
                  <c:v>5.0125512345679159E-3</c:v>
                </c:pt>
                <c:pt idx="2029">
                  <c:v>3.5385512345679163E-3</c:v>
                </c:pt>
                <c:pt idx="2030">
                  <c:v>4.1165512345679185E-3</c:v>
                </c:pt>
                <c:pt idx="2031">
                  <c:v>3.1645512345679205E-3</c:v>
                </c:pt>
                <c:pt idx="2032">
                  <c:v>7.7095512345679157E-3</c:v>
                </c:pt>
                <c:pt idx="2033">
                  <c:v>7.1945512345679159E-3</c:v>
                </c:pt>
                <c:pt idx="2034">
                  <c:v>9.8925512345679201E-3</c:v>
                </c:pt>
                <c:pt idx="2035">
                  <c:v>4.4225512345679174E-3</c:v>
                </c:pt>
                <c:pt idx="2036">
                  <c:v>6.0575512345679202E-3</c:v>
                </c:pt>
                <c:pt idx="2037">
                  <c:v>1.2476551234567916E-2</c:v>
                </c:pt>
                <c:pt idx="2038">
                  <c:v>7.6385512345679141E-3</c:v>
                </c:pt>
                <c:pt idx="2039">
                  <c:v>5.27855123456792E-3</c:v>
                </c:pt>
                <c:pt idx="2040">
                  <c:v>8.4825512345679168E-3</c:v>
                </c:pt>
                <c:pt idx="2041">
                  <c:v>7.9025512345679196E-3</c:v>
                </c:pt>
                <c:pt idx="2042">
                  <c:v>3.8375512345679135E-3</c:v>
                </c:pt>
                <c:pt idx="2043">
                  <c:v>4.0015512345679179E-3</c:v>
                </c:pt>
                <c:pt idx="2044">
                  <c:v>8.7335512345679198E-3</c:v>
                </c:pt>
                <c:pt idx="2045">
                  <c:v>9.4575512345679152E-3</c:v>
                </c:pt>
                <c:pt idx="2046">
                  <c:v>1.0235551234567923E-2</c:v>
                </c:pt>
                <c:pt idx="2047">
                  <c:v>6.744551234567922E-3</c:v>
                </c:pt>
              </c:numCache>
            </c:numRef>
          </c:yVal>
          <c:smooth val="1"/>
        </c:ser>
        <c:ser>
          <c:idx val="6"/>
          <c:order val="6"/>
          <c:tx>
            <c:strRef>
              <c:f>'every 5'!$AD$1</c:f>
              <c:strCache>
                <c:ptCount val="1"/>
                <c:pt idx="0">
                  <c:v>600</c:v>
                </c:pt>
              </c:strCache>
            </c:strRef>
          </c:tx>
          <c:marker>
            <c:symbol val="none"/>
          </c:marker>
          <c:xVal>
            <c:numRef>
              <c:f>'every 5'!$W$2:$W$2049</c:f>
              <c:numCache>
                <c:formatCode>General</c:formatCode>
                <c:ptCount val="2048"/>
                <c:pt idx="0">
                  <c:v>190.96</c:v>
                </c:pt>
                <c:pt idx="1">
                  <c:v>191.33</c:v>
                </c:pt>
                <c:pt idx="2">
                  <c:v>191.71</c:v>
                </c:pt>
                <c:pt idx="3">
                  <c:v>192.09</c:v>
                </c:pt>
                <c:pt idx="4">
                  <c:v>192.47</c:v>
                </c:pt>
                <c:pt idx="5">
                  <c:v>192.84</c:v>
                </c:pt>
                <c:pt idx="6">
                  <c:v>193.22</c:v>
                </c:pt>
                <c:pt idx="7">
                  <c:v>193.6</c:v>
                </c:pt>
                <c:pt idx="8">
                  <c:v>193.98</c:v>
                </c:pt>
                <c:pt idx="9">
                  <c:v>194.35</c:v>
                </c:pt>
                <c:pt idx="10">
                  <c:v>194.73</c:v>
                </c:pt>
                <c:pt idx="11">
                  <c:v>195.11</c:v>
                </c:pt>
                <c:pt idx="12">
                  <c:v>195.48</c:v>
                </c:pt>
                <c:pt idx="13">
                  <c:v>195.86</c:v>
                </c:pt>
                <c:pt idx="14">
                  <c:v>196.24</c:v>
                </c:pt>
                <c:pt idx="15">
                  <c:v>196.61</c:v>
                </c:pt>
                <c:pt idx="16">
                  <c:v>196.99</c:v>
                </c:pt>
                <c:pt idx="17">
                  <c:v>197.37</c:v>
                </c:pt>
                <c:pt idx="18">
                  <c:v>197.75</c:v>
                </c:pt>
                <c:pt idx="19">
                  <c:v>198.12</c:v>
                </c:pt>
                <c:pt idx="20">
                  <c:v>198.5</c:v>
                </c:pt>
                <c:pt idx="21">
                  <c:v>198.88</c:v>
                </c:pt>
                <c:pt idx="22">
                  <c:v>199.25</c:v>
                </c:pt>
                <c:pt idx="23">
                  <c:v>199.63</c:v>
                </c:pt>
                <c:pt idx="24">
                  <c:v>200.01</c:v>
                </c:pt>
                <c:pt idx="25">
                  <c:v>200.38</c:v>
                </c:pt>
                <c:pt idx="26">
                  <c:v>200.76</c:v>
                </c:pt>
                <c:pt idx="27">
                  <c:v>201.14</c:v>
                </c:pt>
                <c:pt idx="28">
                  <c:v>201.51</c:v>
                </c:pt>
                <c:pt idx="29">
                  <c:v>201.89</c:v>
                </c:pt>
                <c:pt idx="30">
                  <c:v>202.27</c:v>
                </c:pt>
                <c:pt idx="31">
                  <c:v>202.64</c:v>
                </c:pt>
                <c:pt idx="32">
                  <c:v>203.02</c:v>
                </c:pt>
                <c:pt idx="33">
                  <c:v>203.4</c:v>
                </c:pt>
                <c:pt idx="34">
                  <c:v>203.77</c:v>
                </c:pt>
                <c:pt idx="35">
                  <c:v>204.15</c:v>
                </c:pt>
                <c:pt idx="36">
                  <c:v>204.53</c:v>
                </c:pt>
                <c:pt idx="37">
                  <c:v>204.9</c:v>
                </c:pt>
                <c:pt idx="38">
                  <c:v>205.28</c:v>
                </c:pt>
                <c:pt idx="39">
                  <c:v>205.65</c:v>
                </c:pt>
                <c:pt idx="40">
                  <c:v>206.03</c:v>
                </c:pt>
                <c:pt idx="41">
                  <c:v>206.41</c:v>
                </c:pt>
                <c:pt idx="42">
                  <c:v>206.78</c:v>
                </c:pt>
                <c:pt idx="43">
                  <c:v>207.16</c:v>
                </c:pt>
                <c:pt idx="44">
                  <c:v>207.54</c:v>
                </c:pt>
                <c:pt idx="45">
                  <c:v>207.91</c:v>
                </c:pt>
                <c:pt idx="46">
                  <c:v>208.29</c:v>
                </c:pt>
                <c:pt idx="47">
                  <c:v>208.67</c:v>
                </c:pt>
                <c:pt idx="48">
                  <c:v>209.04</c:v>
                </c:pt>
                <c:pt idx="49">
                  <c:v>209.42</c:v>
                </c:pt>
                <c:pt idx="50">
                  <c:v>209.79</c:v>
                </c:pt>
                <c:pt idx="51">
                  <c:v>210.17</c:v>
                </c:pt>
                <c:pt idx="52">
                  <c:v>210.55</c:v>
                </c:pt>
                <c:pt idx="53">
                  <c:v>210.92</c:v>
                </c:pt>
                <c:pt idx="54">
                  <c:v>211.3</c:v>
                </c:pt>
                <c:pt idx="55">
                  <c:v>211.67</c:v>
                </c:pt>
                <c:pt idx="56">
                  <c:v>212.05</c:v>
                </c:pt>
                <c:pt idx="57">
                  <c:v>212.43</c:v>
                </c:pt>
                <c:pt idx="58">
                  <c:v>212.8</c:v>
                </c:pt>
                <c:pt idx="59">
                  <c:v>213.18</c:v>
                </c:pt>
                <c:pt idx="60">
                  <c:v>213.55</c:v>
                </c:pt>
                <c:pt idx="61">
                  <c:v>213.93</c:v>
                </c:pt>
                <c:pt idx="62">
                  <c:v>214.31</c:v>
                </c:pt>
                <c:pt idx="63">
                  <c:v>214.68</c:v>
                </c:pt>
                <c:pt idx="64">
                  <c:v>215.06</c:v>
                </c:pt>
                <c:pt idx="65">
                  <c:v>215.43</c:v>
                </c:pt>
                <c:pt idx="66">
                  <c:v>215.81</c:v>
                </c:pt>
                <c:pt idx="67">
                  <c:v>216.18</c:v>
                </c:pt>
                <c:pt idx="68">
                  <c:v>216.56</c:v>
                </c:pt>
                <c:pt idx="69">
                  <c:v>216.94</c:v>
                </c:pt>
                <c:pt idx="70">
                  <c:v>217.31</c:v>
                </c:pt>
                <c:pt idx="71">
                  <c:v>217.69</c:v>
                </c:pt>
                <c:pt idx="72">
                  <c:v>218.06</c:v>
                </c:pt>
                <c:pt idx="73">
                  <c:v>218.44</c:v>
                </c:pt>
                <c:pt idx="74">
                  <c:v>218.81</c:v>
                </c:pt>
                <c:pt idx="75">
                  <c:v>219.19</c:v>
                </c:pt>
                <c:pt idx="76">
                  <c:v>219.56</c:v>
                </c:pt>
                <c:pt idx="77">
                  <c:v>219.94</c:v>
                </c:pt>
                <c:pt idx="78">
                  <c:v>220.32</c:v>
                </c:pt>
                <c:pt idx="79">
                  <c:v>220.69</c:v>
                </c:pt>
                <c:pt idx="80">
                  <c:v>221.07</c:v>
                </c:pt>
                <c:pt idx="81">
                  <c:v>221.44</c:v>
                </c:pt>
                <c:pt idx="82">
                  <c:v>221.82</c:v>
                </c:pt>
                <c:pt idx="83">
                  <c:v>222.19</c:v>
                </c:pt>
                <c:pt idx="84">
                  <c:v>222.57</c:v>
                </c:pt>
                <c:pt idx="85">
                  <c:v>222.94</c:v>
                </c:pt>
                <c:pt idx="86">
                  <c:v>223.32</c:v>
                </c:pt>
                <c:pt idx="87">
                  <c:v>223.69</c:v>
                </c:pt>
                <c:pt idx="88">
                  <c:v>224.07</c:v>
                </c:pt>
                <c:pt idx="89">
                  <c:v>224.44</c:v>
                </c:pt>
                <c:pt idx="90">
                  <c:v>224.82</c:v>
                </c:pt>
                <c:pt idx="91">
                  <c:v>225.19</c:v>
                </c:pt>
                <c:pt idx="92">
                  <c:v>225.57</c:v>
                </c:pt>
                <c:pt idx="93">
                  <c:v>225.94</c:v>
                </c:pt>
                <c:pt idx="94">
                  <c:v>226.32</c:v>
                </c:pt>
                <c:pt idx="95">
                  <c:v>226.69</c:v>
                </c:pt>
                <c:pt idx="96">
                  <c:v>227.07</c:v>
                </c:pt>
                <c:pt idx="97">
                  <c:v>227.44</c:v>
                </c:pt>
                <c:pt idx="98">
                  <c:v>227.82</c:v>
                </c:pt>
                <c:pt idx="99">
                  <c:v>228.19</c:v>
                </c:pt>
                <c:pt idx="100">
                  <c:v>228.57</c:v>
                </c:pt>
                <c:pt idx="101">
                  <c:v>228.94</c:v>
                </c:pt>
                <c:pt idx="102">
                  <c:v>229.32</c:v>
                </c:pt>
                <c:pt idx="103">
                  <c:v>229.69</c:v>
                </c:pt>
                <c:pt idx="104">
                  <c:v>230.07</c:v>
                </c:pt>
                <c:pt idx="105">
                  <c:v>230.44</c:v>
                </c:pt>
                <c:pt idx="106">
                  <c:v>230.82</c:v>
                </c:pt>
                <c:pt idx="107">
                  <c:v>231.19</c:v>
                </c:pt>
                <c:pt idx="108">
                  <c:v>231.57</c:v>
                </c:pt>
                <c:pt idx="109">
                  <c:v>231.94</c:v>
                </c:pt>
                <c:pt idx="110">
                  <c:v>232.32</c:v>
                </c:pt>
                <c:pt idx="111">
                  <c:v>232.69</c:v>
                </c:pt>
                <c:pt idx="112">
                  <c:v>233.07</c:v>
                </c:pt>
                <c:pt idx="113">
                  <c:v>233.44</c:v>
                </c:pt>
                <c:pt idx="114">
                  <c:v>233.81</c:v>
                </c:pt>
                <c:pt idx="115">
                  <c:v>234.19</c:v>
                </c:pt>
                <c:pt idx="116">
                  <c:v>234.56</c:v>
                </c:pt>
                <c:pt idx="117">
                  <c:v>234.94</c:v>
                </c:pt>
                <c:pt idx="118">
                  <c:v>235.31</c:v>
                </c:pt>
                <c:pt idx="119">
                  <c:v>235.69</c:v>
                </c:pt>
                <c:pt idx="120">
                  <c:v>236.06</c:v>
                </c:pt>
                <c:pt idx="121">
                  <c:v>236.44</c:v>
                </c:pt>
                <c:pt idx="122">
                  <c:v>236.81</c:v>
                </c:pt>
                <c:pt idx="123">
                  <c:v>237.18</c:v>
                </c:pt>
                <c:pt idx="124">
                  <c:v>237.56</c:v>
                </c:pt>
                <c:pt idx="125">
                  <c:v>237.93</c:v>
                </c:pt>
                <c:pt idx="126">
                  <c:v>238.31</c:v>
                </c:pt>
                <c:pt idx="127">
                  <c:v>238.68</c:v>
                </c:pt>
                <c:pt idx="128">
                  <c:v>239.06</c:v>
                </c:pt>
                <c:pt idx="129">
                  <c:v>239.43</c:v>
                </c:pt>
                <c:pt idx="130">
                  <c:v>239.8</c:v>
                </c:pt>
                <c:pt idx="131">
                  <c:v>240.18</c:v>
                </c:pt>
                <c:pt idx="132">
                  <c:v>240.55</c:v>
                </c:pt>
                <c:pt idx="133">
                  <c:v>240.93</c:v>
                </c:pt>
                <c:pt idx="134">
                  <c:v>241.3</c:v>
                </c:pt>
                <c:pt idx="135">
                  <c:v>241.67</c:v>
                </c:pt>
                <c:pt idx="136">
                  <c:v>242.05</c:v>
                </c:pt>
                <c:pt idx="137">
                  <c:v>242.42</c:v>
                </c:pt>
                <c:pt idx="138">
                  <c:v>242.8</c:v>
                </c:pt>
                <c:pt idx="139">
                  <c:v>243.17</c:v>
                </c:pt>
                <c:pt idx="140">
                  <c:v>243.54</c:v>
                </c:pt>
                <c:pt idx="141">
                  <c:v>243.92</c:v>
                </c:pt>
                <c:pt idx="142">
                  <c:v>244.29</c:v>
                </c:pt>
                <c:pt idx="143">
                  <c:v>244.66</c:v>
                </c:pt>
                <c:pt idx="144">
                  <c:v>245.04</c:v>
                </c:pt>
                <c:pt idx="145">
                  <c:v>245.41</c:v>
                </c:pt>
                <c:pt idx="146">
                  <c:v>245.79</c:v>
                </c:pt>
                <c:pt idx="147">
                  <c:v>246.16</c:v>
                </c:pt>
                <c:pt idx="148">
                  <c:v>246.53</c:v>
                </c:pt>
                <c:pt idx="149">
                  <c:v>246.91</c:v>
                </c:pt>
                <c:pt idx="150">
                  <c:v>247.28</c:v>
                </c:pt>
                <c:pt idx="151">
                  <c:v>247.65</c:v>
                </c:pt>
                <c:pt idx="152">
                  <c:v>248.03</c:v>
                </c:pt>
                <c:pt idx="153">
                  <c:v>248.4</c:v>
                </c:pt>
                <c:pt idx="154">
                  <c:v>248.77</c:v>
                </c:pt>
                <c:pt idx="155">
                  <c:v>249.15</c:v>
                </c:pt>
                <c:pt idx="156">
                  <c:v>249.52</c:v>
                </c:pt>
                <c:pt idx="157">
                  <c:v>249.9</c:v>
                </c:pt>
                <c:pt idx="158">
                  <c:v>250.27</c:v>
                </c:pt>
                <c:pt idx="159">
                  <c:v>250.64</c:v>
                </c:pt>
                <c:pt idx="160">
                  <c:v>251.02</c:v>
                </c:pt>
                <c:pt idx="161">
                  <c:v>251.39</c:v>
                </c:pt>
                <c:pt idx="162">
                  <c:v>251.76</c:v>
                </c:pt>
                <c:pt idx="163">
                  <c:v>252.14</c:v>
                </c:pt>
                <c:pt idx="164">
                  <c:v>252.51</c:v>
                </c:pt>
                <c:pt idx="165">
                  <c:v>252.88</c:v>
                </c:pt>
                <c:pt idx="166">
                  <c:v>253.26</c:v>
                </c:pt>
                <c:pt idx="167">
                  <c:v>253.63</c:v>
                </c:pt>
                <c:pt idx="168">
                  <c:v>254</c:v>
                </c:pt>
                <c:pt idx="169">
                  <c:v>254.37</c:v>
                </c:pt>
                <c:pt idx="170">
                  <c:v>254.75</c:v>
                </c:pt>
                <c:pt idx="171">
                  <c:v>255.12</c:v>
                </c:pt>
                <c:pt idx="172">
                  <c:v>255.49</c:v>
                </c:pt>
                <c:pt idx="173">
                  <c:v>255.87</c:v>
                </c:pt>
                <c:pt idx="174">
                  <c:v>256.24</c:v>
                </c:pt>
                <c:pt idx="175">
                  <c:v>256.61</c:v>
                </c:pt>
                <c:pt idx="176">
                  <c:v>256.99</c:v>
                </c:pt>
                <c:pt idx="177">
                  <c:v>257.36</c:v>
                </c:pt>
                <c:pt idx="178">
                  <c:v>257.73</c:v>
                </c:pt>
                <c:pt idx="179">
                  <c:v>258.10000000000002</c:v>
                </c:pt>
                <c:pt idx="180">
                  <c:v>258.48</c:v>
                </c:pt>
                <c:pt idx="181">
                  <c:v>258.85000000000002</c:v>
                </c:pt>
                <c:pt idx="182">
                  <c:v>259.22000000000003</c:v>
                </c:pt>
                <c:pt idx="183">
                  <c:v>259.60000000000002</c:v>
                </c:pt>
                <c:pt idx="184">
                  <c:v>259.97000000000003</c:v>
                </c:pt>
                <c:pt idx="185">
                  <c:v>260.33999999999997</c:v>
                </c:pt>
                <c:pt idx="186">
                  <c:v>260.70999999999998</c:v>
                </c:pt>
                <c:pt idx="187">
                  <c:v>261.08999999999997</c:v>
                </c:pt>
                <c:pt idx="188">
                  <c:v>261.45999999999998</c:v>
                </c:pt>
                <c:pt idx="189">
                  <c:v>261.83</c:v>
                </c:pt>
                <c:pt idx="190">
                  <c:v>262.2</c:v>
                </c:pt>
                <c:pt idx="191">
                  <c:v>262.58</c:v>
                </c:pt>
                <c:pt idx="192">
                  <c:v>262.95</c:v>
                </c:pt>
                <c:pt idx="193">
                  <c:v>263.32</c:v>
                </c:pt>
                <c:pt idx="194">
                  <c:v>263.69</c:v>
                </c:pt>
                <c:pt idx="195">
                  <c:v>264.07</c:v>
                </c:pt>
                <c:pt idx="196">
                  <c:v>264.44</c:v>
                </c:pt>
                <c:pt idx="197">
                  <c:v>264.81</c:v>
                </c:pt>
                <c:pt idx="198">
                  <c:v>265.18</c:v>
                </c:pt>
                <c:pt idx="199">
                  <c:v>265.56</c:v>
                </c:pt>
                <c:pt idx="200">
                  <c:v>265.93</c:v>
                </c:pt>
                <c:pt idx="201">
                  <c:v>266.3</c:v>
                </c:pt>
                <c:pt idx="202">
                  <c:v>266.67</c:v>
                </c:pt>
                <c:pt idx="203">
                  <c:v>267.04000000000002</c:v>
                </c:pt>
                <c:pt idx="204">
                  <c:v>267.42</c:v>
                </c:pt>
                <c:pt idx="205">
                  <c:v>267.79000000000002</c:v>
                </c:pt>
                <c:pt idx="206">
                  <c:v>268.16000000000003</c:v>
                </c:pt>
                <c:pt idx="207">
                  <c:v>268.52999999999997</c:v>
                </c:pt>
                <c:pt idx="208">
                  <c:v>268.91000000000003</c:v>
                </c:pt>
                <c:pt idx="209">
                  <c:v>269.27999999999997</c:v>
                </c:pt>
                <c:pt idx="210">
                  <c:v>269.64999999999998</c:v>
                </c:pt>
                <c:pt idx="211">
                  <c:v>270.02</c:v>
                </c:pt>
                <c:pt idx="212">
                  <c:v>270.39</c:v>
                </c:pt>
                <c:pt idx="213">
                  <c:v>270.77</c:v>
                </c:pt>
                <c:pt idx="214">
                  <c:v>271.14</c:v>
                </c:pt>
                <c:pt idx="215">
                  <c:v>271.51</c:v>
                </c:pt>
                <c:pt idx="216">
                  <c:v>271.88</c:v>
                </c:pt>
                <c:pt idx="217">
                  <c:v>272.25</c:v>
                </c:pt>
                <c:pt idx="218">
                  <c:v>272.62</c:v>
                </c:pt>
                <c:pt idx="219">
                  <c:v>273</c:v>
                </c:pt>
                <c:pt idx="220">
                  <c:v>273.37</c:v>
                </c:pt>
                <c:pt idx="221">
                  <c:v>273.74</c:v>
                </c:pt>
                <c:pt idx="222">
                  <c:v>274.11</c:v>
                </c:pt>
                <c:pt idx="223">
                  <c:v>274.48</c:v>
                </c:pt>
                <c:pt idx="224">
                  <c:v>274.86</c:v>
                </c:pt>
                <c:pt idx="225">
                  <c:v>275.23</c:v>
                </c:pt>
                <c:pt idx="226">
                  <c:v>275.60000000000002</c:v>
                </c:pt>
                <c:pt idx="227">
                  <c:v>275.97000000000003</c:v>
                </c:pt>
                <c:pt idx="228">
                  <c:v>276.33999999999997</c:v>
                </c:pt>
                <c:pt idx="229">
                  <c:v>276.70999999999998</c:v>
                </c:pt>
                <c:pt idx="230">
                  <c:v>277.08</c:v>
                </c:pt>
                <c:pt idx="231">
                  <c:v>277.45999999999998</c:v>
                </c:pt>
                <c:pt idx="232">
                  <c:v>277.83</c:v>
                </c:pt>
                <c:pt idx="233">
                  <c:v>278.2</c:v>
                </c:pt>
                <c:pt idx="234">
                  <c:v>278.57</c:v>
                </c:pt>
                <c:pt idx="235">
                  <c:v>278.94</c:v>
                </c:pt>
                <c:pt idx="236">
                  <c:v>279.31</c:v>
                </c:pt>
                <c:pt idx="237">
                  <c:v>279.68</c:v>
                </c:pt>
                <c:pt idx="238">
                  <c:v>280.06</c:v>
                </c:pt>
                <c:pt idx="239">
                  <c:v>280.43</c:v>
                </c:pt>
                <c:pt idx="240">
                  <c:v>280.8</c:v>
                </c:pt>
                <c:pt idx="241">
                  <c:v>281.17</c:v>
                </c:pt>
                <c:pt idx="242">
                  <c:v>281.54000000000002</c:v>
                </c:pt>
                <c:pt idx="243">
                  <c:v>281.91000000000003</c:v>
                </c:pt>
                <c:pt idx="244">
                  <c:v>282.27999999999997</c:v>
                </c:pt>
                <c:pt idx="245">
                  <c:v>282.64999999999998</c:v>
                </c:pt>
                <c:pt idx="246">
                  <c:v>283.02</c:v>
                </c:pt>
                <c:pt idx="247">
                  <c:v>283.39999999999998</c:v>
                </c:pt>
                <c:pt idx="248">
                  <c:v>283.77</c:v>
                </c:pt>
                <c:pt idx="249">
                  <c:v>284.14</c:v>
                </c:pt>
                <c:pt idx="250">
                  <c:v>284.51</c:v>
                </c:pt>
                <c:pt idx="251">
                  <c:v>284.88</c:v>
                </c:pt>
                <c:pt idx="252">
                  <c:v>285.25</c:v>
                </c:pt>
                <c:pt idx="253">
                  <c:v>285.62</c:v>
                </c:pt>
                <c:pt idx="254">
                  <c:v>285.99</c:v>
                </c:pt>
                <c:pt idx="255">
                  <c:v>286.36</c:v>
                </c:pt>
                <c:pt idx="256">
                  <c:v>286.73</c:v>
                </c:pt>
                <c:pt idx="257">
                  <c:v>287.10000000000002</c:v>
                </c:pt>
                <c:pt idx="258">
                  <c:v>287.47000000000003</c:v>
                </c:pt>
                <c:pt idx="259">
                  <c:v>287.85000000000002</c:v>
                </c:pt>
                <c:pt idx="260">
                  <c:v>288.22000000000003</c:v>
                </c:pt>
                <c:pt idx="261">
                  <c:v>288.58999999999997</c:v>
                </c:pt>
                <c:pt idx="262">
                  <c:v>288.95999999999998</c:v>
                </c:pt>
                <c:pt idx="263">
                  <c:v>289.33</c:v>
                </c:pt>
                <c:pt idx="264">
                  <c:v>289.7</c:v>
                </c:pt>
                <c:pt idx="265">
                  <c:v>290.07</c:v>
                </c:pt>
                <c:pt idx="266">
                  <c:v>290.44</c:v>
                </c:pt>
                <c:pt idx="267">
                  <c:v>290.81</c:v>
                </c:pt>
                <c:pt idx="268">
                  <c:v>291.18</c:v>
                </c:pt>
                <c:pt idx="269">
                  <c:v>291.55</c:v>
                </c:pt>
                <c:pt idx="270">
                  <c:v>291.92</c:v>
                </c:pt>
                <c:pt idx="271">
                  <c:v>292.29000000000002</c:v>
                </c:pt>
                <c:pt idx="272">
                  <c:v>292.66000000000003</c:v>
                </c:pt>
                <c:pt idx="273">
                  <c:v>293.02999999999997</c:v>
                </c:pt>
                <c:pt idx="274">
                  <c:v>293.39999999999998</c:v>
                </c:pt>
                <c:pt idx="275">
                  <c:v>293.77</c:v>
                </c:pt>
                <c:pt idx="276">
                  <c:v>294.14</c:v>
                </c:pt>
                <c:pt idx="277">
                  <c:v>294.51</c:v>
                </c:pt>
                <c:pt idx="278">
                  <c:v>294.88</c:v>
                </c:pt>
                <c:pt idx="279">
                  <c:v>295.25</c:v>
                </c:pt>
                <c:pt idx="280">
                  <c:v>295.62</c:v>
                </c:pt>
                <c:pt idx="281">
                  <c:v>295.99</c:v>
                </c:pt>
                <c:pt idx="282">
                  <c:v>296.36</c:v>
                </c:pt>
                <c:pt idx="283">
                  <c:v>296.73</c:v>
                </c:pt>
                <c:pt idx="284">
                  <c:v>297.10000000000002</c:v>
                </c:pt>
                <c:pt idx="285">
                  <c:v>297.47000000000003</c:v>
                </c:pt>
                <c:pt idx="286">
                  <c:v>297.83999999999997</c:v>
                </c:pt>
                <c:pt idx="287">
                  <c:v>298.20999999999998</c:v>
                </c:pt>
                <c:pt idx="288">
                  <c:v>298.58</c:v>
                </c:pt>
                <c:pt idx="289">
                  <c:v>298.95</c:v>
                </c:pt>
                <c:pt idx="290">
                  <c:v>299.32</c:v>
                </c:pt>
                <c:pt idx="291">
                  <c:v>299.69</c:v>
                </c:pt>
                <c:pt idx="292">
                  <c:v>300.06</c:v>
                </c:pt>
                <c:pt idx="293">
                  <c:v>300.43</c:v>
                </c:pt>
                <c:pt idx="294">
                  <c:v>300.8</c:v>
                </c:pt>
                <c:pt idx="295">
                  <c:v>301.17</c:v>
                </c:pt>
                <c:pt idx="296">
                  <c:v>301.54000000000002</c:v>
                </c:pt>
                <c:pt idx="297">
                  <c:v>301.91000000000003</c:v>
                </c:pt>
                <c:pt idx="298">
                  <c:v>302.27999999999997</c:v>
                </c:pt>
                <c:pt idx="299">
                  <c:v>302.64999999999998</c:v>
                </c:pt>
                <c:pt idx="300">
                  <c:v>303.02</c:v>
                </c:pt>
                <c:pt idx="301">
                  <c:v>303.39</c:v>
                </c:pt>
                <c:pt idx="302">
                  <c:v>303.76</c:v>
                </c:pt>
                <c:pt idx="303">
                  <c:v>304.13</c:v>
                </c:pt>
                <c:pt idx="304">
                  <c:v>304.5</c:v>
                </c:pt>
                <c:pt idx="305">
                  <c:v>304.87</c:v>
                </c:pt>
                <c:pt idx="306">
                  <c:v>305.24</c:v>
                </c:pt>
                <c:pt idx="307">
                  <c:v>305.61</c:v>
                </c:pt>
                <c:pt idx="308">
                  <c:v>305.98</c:v>
                </c:pt>
                <c:pt idx="309">
                  <c:v>306.33999999999997</c:v>
                </c:pt>
                <c:pt idx="310">
                  <c:v>306.70999999999998</c:v>
                </c:pt>
                <c:pt idx="311">
                  <c:v>307.08</c:v>
                </c:pt>
                <c:pt idx="312">
                  <c:v>307.45</c:v>
                </c:pt>
                <c:pt idx="313">
                  <c:v>307.82</c:v>
                </c:pt>
                <c:pt idx="314">
                  <c:v>308.19</c:v>
                </c:pt>
                <c:pt idx="315">
                  <c:v>308.56</c:v>
                </c:pt>
                <c:pt idx="316">
                  <c:v>308.93</c:v>
                </c:pt>
                <c:pt idx="317">
                  <c:v>309.3</c:v>
                </c:pt>
                <c:pt idx="318">
                  <c:v>309.67</c:v>
                </c:pt>
                <c:pt idx="319">
                  <c:v>310.04000000000002</c:v>
                </c:pt>
                <c:pt idx="320">
                  <c:v>310.41000000000003</c:v>
                </c:pt>
                <c:pt idx="321">
                  <c:v>310.77</c:v>
                </c:pt>
                <c:pt idx="322">
                  <c:v>311.14</c:v>
                </c:pt>
                <c:pt idx="323">
                  <c:v>311.51</c:v>
                </c:pt>
                <c:pt idx="324">
                  <c:v>311.88</c:v>
                </c:pt>
                <c:pt idx="325">
                  <c:v>312.25</c:v>
                </c:pt>
                <c:pt idx="326">
                  <c:v>312.62</c:v>
                </c:pt>
                <c:pt idx="327">
                  <c:v>312.99</c:v>
                </c:pt>
                <c:pt idx="328">
                  <c:v>313.36</c:v>
                </c:pt>
                <c:pt idx="329">
                  <c:v>313.72000000000003</c:v>
                </c:pt>
                <c:pt idx="330">
                  <c:v>314.08999999999997</c:v>
                </c:pt>
                <c:pt idx="331">
                  <c:v>314.45999999999998</c:v>
                </c:pt>
                <c:pt idx="332">
                  <c:v>314.83</c:v>
                </c:pt>
                <c:pt idx="333">
                  <c:v>315.2</c:v>
                </c:pt>
                <c:pt idx="334">
                  <c:v>315.57</c:v>
                </c:pt>
                <c:pt idx="335">
                  <c:v>315.94</c:v>
                </c:pt>
                <c:pt idx="336">
                  <c:v>316.3</c:v>
                </c:pt>
                <c:pt idx="337">
                  <c:v>316.67</c:v>
                </c:pt>
                <c:pt idx="338">
                  <c:v>317.04000000000002</c:v>
                </c:pt>
                <c:pt idx="339">
                  <c:v>317.41000000000003</c:v>
                </c:pt>
                <c:pt idx="340">
                  <c:v>317.77999999999997</c:v>
                </c:pt>
                <c:pt idx="341">
                  <c:v>318.14999999999998</c:v>
                </c:pt>
                <c:pt idx="342">
                  <c:v>318.52</c:v>
                </c:pt>
                <c:pt idx="343">
                  <c:v>318.88</c:v>
                </c:pt>
                <c:pt idx="344">
                  <c:v>319.25</c:v>
                </c:pt>
                <c:pt idx="345">
                  <c:v>319.62</c:v>
                </c:pt>
                <c:pt idx="346">
                  <c:v>319.99</c:v>
                </c:pt>
                <c:pt idx="347">
                  <c:v>320.36</c:v>
                </c:pt>
                <c:pt idx="348">
                  <c:v>320.72000000000003</c:v>
                </c:pt>
                <c:pt idx="349">
                  <c:v>321.08999999999997</c:v>
                </c:pt>
                <c:pt idx="350">
                  <c:v>321.45999999999998</c:v>
                </c:pt>
                <c:pt idx="351">
                  <c:v>321.83</c:v>
                </c:pt>
                <c:pt idx="352">
                  <c:v>322.2</c:v>
                </c:pt>
                <c:pt idx="353">
                  <c:v>322.57</c:v>
                </c:pt>
                <c:pt idx="354">
                  <c:v>322.93</c:v>
                </c:pt>
                <c:pt idx="355">
                  <c:v>323.3</c:v>
                </c:pt>
                <c:pt idx="356">
                  <c:v>323.67</c:v>
                </c:pt>
                <c:pt idx="357">
                  <c:v>324.04000000000002</c:v>
                </c:pt>
                <c:pt idx="358">
                  <c:v>324.39999999999998</c:v>
                </c:pt>
                <c:pt idx="359">
                  <c:v>324.77</c:v>
                </c:pt>
                <c:pt idx="360">
                  <c:v>325.14</c:v>
                </c:pt>
                <c:pt idx="361">
                  <c:v>325.51</c:v>
                </c:pt>
                <c:pt idx="362">
                  <c:v>325.88</c:v>
                </c:pt>
                <c:pt idx="363">
                  <c:v>326.24</c:v>
                </c:pt>
                <c:pt idx="364">
                  <c:v>326.61</c:v>
                </c:pt>
                <c:pt idx="365">
                  <c:v>326.98</c:v>
                </c:pt>
                <c:pt idx="366">
                  <c:v>327.35000000000002</c:v>
                </c:pt>
                <c:pt idx="367">
                  <c:v>327.71</c:v>
                </c:pt>
                <c:pt idx="368">
                  <c:v>328.08</c:v>
                </c:pt>
                <c:pt idx="369">
                  <c:v>328.45</c:v>
                </c:pt>
                <c:pt idx="370">
                  <c:v>328.82</c:v>
                </c:pt>
                <c:pt idx="371">
                  <c:v>329.18</c:v>
                </c:pt>
                <c:pt idx="372">
                  <c:v>329.55</c:v>
                </c:pt>
                <c:pt idx="373">
                  <c:v>329.92</c:v>
                </c:pt>
                <c:pt idx="374">
                  <c:v>330.29</c:v>
                </c:pt>
                <c:pt idx="375">
                  <c:v>330.65</c:v>
                </c:pt>
                <c:pt idx="376">
                  <c:v>331.02</c:v>
                </c:pt>
                <c:pt idx="377">
                  <c:v>331.39</c:v>
                </c:pt>
                <c:pt idx="378">
                  <c:v>331.76</c:v>
                </c:pt>
                <c:pt idx="379">
                  <c:v>332.12</c:v>
                </c:pt>
                <c:pt idx="380">
                  <c:v>332.49</c:v>
                </c:pt>
                <c:pt idx="381">
                  <c:v>332.86</c:v>
                </c:pt>
                <c:pt idx="382">
                  <c:v>333.23</c:v>
                </c:pt>
                <c:pt idx="383">
                  <c:v>333.59</c:v>
                </c:pt>
                <c:pt idx="384">
                  <c:v>333.96</c:v>
                </c:pt>
                <c:pt idx="385">
                  <c:v>334.33</c:v>
                </c:pt>
                <c:pt idx="386">
                  <c:v>334.69</c:v>
                </c:pt>
                <c:pt idx="387">
                  <c:v>335.06</c:v>
                </c:pt>
                <c:pt idx="388">
                  <c:v>335.43</c:v>
                </c:pt>
                <c:pt idx="389">
                  <c:v>335.79</c:v>
                </c:pt>
                <c:pt idx="390">
                  <c:v>336.16</c:v>
                </c:pt>
                <c:pt idx="391">
                  <c:v>336.53</c:v>
                </c:pt>
                <c:pt idx="392">
                  <c:v>336.9</c:v>
                </c:pt>
                <c:pt idx="393">
                  <c:v>337.26</c:v>
                </c:pt>
                <c:pt idx="394">
                  <c:v>337.63</c:v>
                </c:pt>
                <c:pt idx="395">
                  <c:v>338</c:v>
                </c:pt>
                <c:pt idx="396">
                  <c:v>338.36</c:v>
                </c:pt>
                <c:pt idx="397">
                  <c:v>338.73</c:v>
                </c:pt>
                <c:pt idx="398">
                  <c:v>339.1</c:v>
                </c:pt>
                <c:pt idx="399">
                  <c:v>339.46</c:v>
                </c:pt>
                <c:pt idx="400">
                  <c:v>339.83</c:v>
                </c:pt>
                <c:pt idx="401">
                  <c:v>340.2</c:v>
                </c:pt>
                <c:pt idx="402">
                  <c:v>340.56</c:v>
                </c:pt>
                <c:pt idx="403">
                  <c:v>340.93</c:v>
                </c:pt>
                <c:pt idx="404">
                  <c:v>341.3</c:v>
                </c:pt>
                <c:pt idx="405">
                  <c:v>341.66</c:v>
                </c:pt>
                <c:pt idx="406">
                  <c:v>342.03</c:v>
                </c:pt>
                <c:pt idx="407">
                  <c:v>342.4</c:v>
                </c:pt>
                <c:pt idx="408">
                  <c:v>342.76</c:v>
                </c:pt>
                <c:pt idx="409">
                  <c:v>343.13</c:v>
                </c:pt>
                <c:pt idx="410">
                  <c:v>343.49</c:v>
                </c:pt>
                <c:pt idx="411">
                  <c:v>343.86</c:v>
                </c:pt>
                <c:pt idx="412">
                  <c:v>344.23</c:v>
                </c:pt>
                <c:pt idx="413">
                  <c:v>344.59</c:v>
                </c:pt>
                <c:pt idx="414">
                  <c:v>344.96</c:v>
                </c:pt>
                <c:pt idx="415">
                  <c:v>345.33</c:v>
                </c:pt>
                <c:pt idx="416">
                  <c:v>345.69</c:v>
                </c:pt>
                <c:pt idx="417">
                  <c:v>346.06</c:v>
                </c:pt>
                <c:pt idx="418">
                  <c:v>346.42</c:v>
                </c:pt>
                <c:pt idx="419">
                  <c:v>346.79</c:v>
                </c:pt>
                <c:pt idx="420">
                  <c:v>347.16</c:v>
                </c:pt>
                <c:pt idx="421">
                  <c:v>347.52</c:v>
                </c:pt>
                <c:pt idx="422">
                  <c:v>347.89</c:v>
                </c:pt>
                <c:pt idx="423">
                  <c:v>348.25</c:v>
                </c:pt>
                <c:pt idx="424">
                  <c:v>348.62</c:v>
                </c:pt>
                <c:pt idx="425">
                  <c:v>348.99</c:v>
                </c:pt>
                <c:pt idx="426">
                  <c:v>349.35</c:v>
                </c:pt>
                <c:pt idx="427">
                  <c:v>349.72</c:v>
                </c:pt>
                <c:pt idx="428">
                  <c:v>350.08</c:v>
                </c:pt>
                <c:pt idx="429">
                  <c:v>350.45</c:v>
                </c:pt>
                <c:pt idx="430">
                  <c:v>350.81</c:v>
                </c:pt>
                <c:pt idx="431">
                  <c:v>351.18</c:v>
                </c:pt>
                <c:pt idx="432">
                  <c:v>351.55</c:v>
                </c:pt>
                <c:pt idx="433">
                  <c:v>351.91</c:v>
                </c:pt>
                <c:pt idx="434">
                  <c:v>352.28</c:v>
                </c:pt>
                <c:pt idx="435">
                  <c:v>352.64</c:v>
                </c:pt>
                <c:pt idx="436">
                  <c:v>353.01</c:v>
                </c:pt>
                <c:pt idx="437">
                  <c:v>353.37</c:v>
                </c:pt>
                <c:pt idx="438">
                  <c:v>353.74</c:v>
                </c:pt>
                <c:pt idx="439">
                  <c:v>354.11</c:v>
                </c:pt>
                <c:pt idx="440">
                  <c:v>354.47</c:v>
                </c:pt>
                <c:pt idx="441">
                  <c:v>354.84</c:v>
                </c:pt>
                <c:pt idx="442">
                  <c:v>355.2</c:v>
                </c:pt>
                <c:pt idx="443">
                  <c:v>355.57</c:v>
                </c:pt>
                <c:pt idx="444">
                  <c:v>355.93</c:v>
                </c:pt>
                <c:pt idx="445">
                  <c:v>356.3</c:v>
                </c:pt>
                <c:pt idx="446">
                  <c:v>356.66</c:v>
                </c:pt>
                <c:pt idx="447">
                  <c:v>357.03</c:v>
                </c:pt>
                <c:pt idx="448">
                  <c:v>357.39</c:v>
                </c:pt>
                <c:pt idx="449">
                  <c:v>357.76</c:v>
                </c:pt>
                <c:pt idx="450">
                  <c:v>358.12</c:v>
                </c:pt>
                <c:pt idx="451">
                  <c:v>358.49</c:v>
                </c:pt>
                <c:pt idx="452">
                  <c:v>358.85</c:v>
                </c:pt>
                <c:pt idx="453">
                  <c:v>359.22</c:v>
                </c:pt>
                <c:pt idx="454">
                  <c:v>359.58</c:v>
                </c:pt>
                <c:pt idx="455">
                  <c:v>359.95</c:v>
                </c:pt>
                <c:pt idx="456">
                  <c:v>360.31</c:v>
                </c:pt>
                <c:pt idx="457">
                  <c:v>360.68</c:v>
                </c:pt>
                <c:pt idx="458">
                  <c:v>361.04</c:v>
                </c:pt>
                <c:pt idx="459">
                  <c:v>361.41</c:v>
                </c:pt>
                <c:pt idx="460">
                  <c:v>361.77</c:v>
                </c:pt>
                <c:pt idx="461">
                  <c:v>362.14</c:v>
                </c:pt>
                <c:pt idx="462">
                  <c:v>362.5</c:v>
                </c:pt>
                <c:pt idx="463">
                  <c:v>362.87</c:v>
                </c:pt>
                <c:pt idx="464">
                  <c:v>363.23</c:v>
                </c:pt>
                <c:pt idx="465">
                  <c:v>363.6</c:v>
                </c:pt>
                <c:pt idx="466">
                  <c:v>363.96</c:v>
                </c:pt>
                <c:pt idx="467">
                  <c:v>364.33</c:v>
                </c:pt>
                <c:pt idx="468">
                  <c:v>364.69</c:v>
                </c:pt>
                <c:pt idx="469">
                  <c:v>365.06</c:v>
                </c:pt>
                <c:pt idx="470">
                  <c:v>365.42</c:v>
                </c:pt>
                <c:pt idx="471">
                  <c:v>365.78</c:v>
                </c:pt>
                <c:pt idx="472">
                  <c:v>366.15</c:v>
                </c:pt>
                <c:pt idx="473">
                  <c:v>366.51</c:v>
                </c:pt>
                <c:pt idx="474">
                  <c:v>366.88</c:v>
                </c:pt>
                <c:pt idx="475">
                  <c:v>367.24</c:v>
                </c:pt>
                <c:pt idx="476">
                  <c:v>367.61</c:v>
                </c:pt>
                <c:pt idx="477">
                  <c:v>367.97</c:v>
                </c:pt>
                <c:pt idx="478">
                  <c:v>368.33</c:v>
                </c:pt>
                <c:pt idx="479">
                  <c:v>368.7</c:v>
                </c:pt>
                <c:pt idx="480">
                  <c:v>369.06</c:v>
                </c:pt>
                <c:pt idx="481">
                  <c:v>369.43</c:v>
                </c:pt>
                <c:pt idx="482">
                  <c:v>369.79</c:v>
                </c:pt>
                <c:pt idx="483">
                  <c:v>370.16</c:v>
                </c:pt>
                <c:pt idx="484">
                  <c:v>370.52</c:v>
                </c:pt>
                <c:pt idx="485">
                  <c:v>370.88</c:v>
                </c:pt>
                <c:pt idx="486">
                  <c:v>371.25</c:v>
                </c:pt>
                <c:pt idx="487">
                  <c:v>371.61</c:v>
                </c:pt>
                <c:pt idx="488">
                  <c:v>371.98</c:v>
                </c:pt>
                <c:pt idx="489">
                  <c:v>372.34</c:v>
                </c:pt>
                <c:pt idx="490">
                  <c:v>372.7</c:v>
                </c:pt>
                <c:pt idx="491">
                  <c:v>373.07</c:v>
                </c:pt>
                <c:pt idx="492">
                  <c:v>373.43</c:v>
                </c:pt>
                <c:pt idx="493">
                  <c:v>373.79</c:v>
                </c:pt>
                <c:pt idx="494">
                  <c:v>374.16</c:v>
                </c:pt>
                <c:pt idx="495">
                  <c:v>374.52</c:v>
                </c:pt>
                <c:pt idx="496">
                  <c:v>374.89</c:v>
                </c:pt>
                <c:pt idx="497">
                  <c:v>375.25</c:v>
                </c:pt>
                <c:pt idx="498">
                  <c:v>375.61</c:v>
                </c:pt>
                <c:pt idx="499">
                  <c:v>375.98</c:v>
                </c:pt>
                <c:pt idx="500">
                  <c:v>376.34</c:v>
                </c:pt>
                <c:pt idx="501">
                  <c:v>376.7</c:v>
                </c:pt>
                <c:pt idx="502">
                  <c:v>377.07</c:v>
                </c:pt>
                <c:pt idx="503">
                  <c:v>377.43</c:v>
                </c:pt>
                <c:pt idx="504">
                  <c:v>377.79</c:v>
                </c:pt>
                <c:pt idx="505">
                  <c:v>378.16</c:v>
                </c:pt>
                <c:pt idx="506">
                  <c:v>378.52</c:v>
                </c:pt>
                <c:pt idx="507">
                  <c:v>378.88</c:v>
                </c:pt>
                <c:pt idx="508">
                  <c:v>379.25</c:v>
                </c:pt>
                <c:pt idx="509">
                  <c:v>379.61</c:v>
                </c:pt>
                <c:pt idx="510">
                  <c:v>379.97</c:v>
                </c:pt>
                <c:pt idx="511">
                  <c:v>380.34</c:v>
                </c:pt>
                <c:pt idx="512">
                  <c:v>380.7</c:v>
                </c:pt>
                <c:pt idx="513">
                  <c:v>381.06</c:v>
                </c:pt>
                <c:pt idx="514">
                  <c:v>381.43</c:v>
                </c:pt>
                <c:pt idx="515">
                  <c:v>381.79</c:v>
                </c:pt>
                <c:pt idx="516">
                  <c:v>382.15</c:v>
                </c:pt>
                <c:pt idx="517">
                  <c:v>382.52</c:v>
                </c:pt>
                <c:pt idx="518">
                  <c:v>382.88</c:v>
                </c:pt>
                <c:pt idx="519">
                  <c:v>383.24</c:v>
                </c:pt>
                <c:pt idx="520">
                  <c:v>383.61</c:v>
                </c:pt>
                <c:pt idx="521">
                  <c:v>383.97</c:v>
                </c:pt>
                <c:pt idx="522">
                  <c:v>384.33</c:v>
                </c:pt>
                <c:pt idx="523">
                  <c:v>384.69</c:v>
                </c:pt>
                <c:pt idx="524">
                  <c:v>385.06</c:v>
                </c:pt>
                <c:pt idx="525">
                  <c:v>385.42</c:v>
                </c:pt>
                <c:pt idx="526">
                  <c:v>385.78</c:v>
                </c:pt>
                <c:pt idx="527">
                  <c:v>386.15</c:v>
                </c:pt>
                <c:pt idx="528">
                  <c:v>386.51</c:v>
                </c:pt>
                <c:pt idx="529">
                  <c:v>386.87</c:v>
                </c:pt>
                <c:pt idx="530">
                  <c:v>387.23</c:v>
                </c:pt>
                <c:pt idx="531">
                  <c:v>387.6</c:v>
                </c:pt>
                <c:pt idx="532">
                  <c:v>387.96</c:v>
                </c:pt>
                <c:pt idx="533">
                  <c:v>388.32</c:v>
                </c:pt>
                <c:pt idx="534">
                  <c:v>388.68</c:v>
                </c:pt>
                <c:pt idx="535">
                  <c:v>389.05</c:v>
                </c:pt>
                <c:pt idx="536">
                  <c:v>389.41</c:v>
                </c:pt>
                <c:pt idx="537">
                  <c:v>389.77</c:v>
                </c:pt>
                <c:pt idx="538">
                  <c:v>390.13</c:v>
                </c:pt>
                <c:pt idx="539">
                  <c:v>390.5</c:v>
                </c:pt>
                <c:pt idx="540">
                  <c:v>390.86</c:v>
                </c:pt>
                <c:pt idx="541">
                  <c:v>391.22</c:v>
                </c:pt>
                <c:pt idx="542">
                  <c:v>391.58</c:v>
                </c:pt>
                <c:pt idx="543">
                  <c:v>391.95</c:v>
                </c:pt>
                <c:pt idx="544">
                  <c:v>392.31</c:v>
                </c:pt>
                <c:pt idx="545">
                  <c:v>392.67</c:v>
                </c:pt>
                <c:pt idx="546">
                  <c:v>393.03</c:v>
                </c:pt>
                <c:pt idx="547">
                  <c:v>393.39</c:v>
                </c:pt>
                <c:pt idx="548">
                  <c:v>393.76</c:v>
                </c:pt>
                <c:pt idx="549">
                  <c:v>394.12</c:v>
                </c:pt>
                <c:pt idx="550">
                  <c:v>394.48</c:v>
                </c:pt>
                <c:pt idx="551">
                  <c:v>394.84</c:v>
                </c:pt>
                <c:pt idx="552">
                  <c:v>395.2</c:v>
                </c:pt>
                <c:pt idx="553">
                  <c:v>395.57</c:v>
                </c:pt>
                <c:pt idx="554">
                  <c:v>395.93</c:v>
                </c:pt>
                <c:pt idx="555">
                  <c:v>396.29</c:v>
                </c:pt>
                <c:pt idx="556">
                  <c:v>396.65</c:v>
                </c:pt>
                <c:pt idx="557">
                  <c:v>397.01</c:v>
                </c:pt>
                <c:pt idx="558">
                  <c:v>397.37</c:v>
                </c:pt>
                <c:pt idx="559">
                  <c:v>397.74</c:v>
                </c:pt>
                <c:pt idx="560">
                  <c:v>398.1</c:v>
                </c:pt>
                <c:pt idx="561">
                  <c:v>398.46</c:v>
                </c:pt>
                <c:pt idx="562">
                  <c:v>398.82</c:v>
                </c:pt>
                <c:pt idx="563">
                  <c:v>399.18</c:v>
                </c:pt>
                <c:pt idx="564">
                  <c:v>399.54</c:v>
                </c:pt>
                <c:pt idx="565">
                  <c:v>399.91</c:v>
                </c:pt>
                <c:pt idx="566">
                  <c:v>400.27</c:v>
                </c:pt>
                <c:pt idx="567">
                  <c:v>400.63</c:v>
                </c:pt>
                <c:pt idx="568">
                  <c:v>400.99</c:v>
                </c:pt>
                <c:pt idx="569">
                  <c:v>401.35</c:v>
                </c:pt>
                <c:pt idx="570">
                  <c:v>401.71</c:v>
                </c:pt>
                <c:pt idx="571">
                  <c:v>402.07</c:v>
                </c:pt>
                <c:pt idx="572">
                  <c:v>402.44</c:v>
                </c:pt>
                <c:pt idx="573">
                  <c:v>402.8</c:v>
                </c:pt>
                <c:pt idx="574">
                  <c:v>403.16</c:v>
                </c:pt>
                <c:pt idx="575">
                  <c:v>403.52</c:v>
                </c:pt>
                <c:pt idx="576">
                  <c:v>403.88</c:v>
                </c:pt>
                <c:pt idx="577">
                  <c:v>404.24</c:v>
                </c:pt>
                <c:pt idx="578">
                  <c:v>404.6</c:v>
                </c:pt>
                <c:pt idx="579">
                  <c:v>404.96</c:v>
                </c:pt>
                <c:pt idx="580">
                  <c:v>405.32</c:v>
                </c:pt>
                <c:pt idx="581">
                  <c:v>405.69</c:v>
                </c:pt>
                <c:pt idx="582">
                  <c:v>406.05</c:v>
                </c:pt>
                <c:pt idx="583">
                  <c:v>406.41</c:v>
                </c:pt>
                <c:pt idx="584">
                  <c:v>406.77</c:v>
                </c:pt>
                <c:pt idx="585">
                  <c:v>407.13</c:v>
                </c:pt>
                <c:pt idx="586">
                  <c:v>407.49</c:v>
                </c:pt>
                <c:pt idx="587">
                  <c:v>407.85</c:v>
                </c:pt>
                <c:pt idx="588">
                  <c:v>408.21</c:v>
                </c:pt>
                <c:pt idx="589">
                  <c:v>408.57</c:v>
                </c:pt>
                <c:pt idx="590">
                  <c:v>408.93</c:v>
                </c:pt>
                <c:pt idx="591">
                  <c:v>409.29</c:v>
                </c:pt>
                <c:pt idx="592">
                  <c:v>409.65</c:v>
                </c:pt>
                <c:pt idx="593">
                  <c:v>410.02</c:v>
                </c:pt>
                <c:pt idx="594">
                  <c:v>410.38</c:v>
                </c:pt>
                <c:pt idx="595">
                  <c:v>410.74</c:v>
                </c:pt>
                <c:pt idx="596">
                  <c:v>411.1</c:v>
                </c:pt>
                <c:pt idx="597">
                  <c:v>411.46</c:v>
                </c:pt>
                <c:pt idx="598">
                  <c:v>411.82</c:v>
                </c:pt>
                <c:pt idx="599">
                  <c:v>412.18</c:v>
                </c:pt>
                <c:pt idx="600">
                  <c:v>412.54</c:v>
                </c:pt>
                <c:pt idx="601">
                  <c:v>412.9</c:v>
                </c:pt>
                <c:pt idx="602">
                  <c:v>413.26</c:v>
                </c:pt>
                <c:pt idx="603">
                  <c:v>413.62</c:v>
                </c:pt>
                <c:pt idx="604">
                  <c:v>413.98</c:v>
                </c:pt>
                <c:pt idx="605">
                  <c:v>414.34</c:v>
                </c:pt>
                <c:pt idx="606">
                  <c:v>414.7</c:v>
                </c:pt>
                <c:pt idx="607">
                  <c:v>415.06</c:v>
                </c:pt>
                <c:pt idx="608">
                  <c:v>415.42</c:v>
                </c:pt>
                <c:pt idx="609">
                  <c:v>415.78</c:v>
                </c:pt>
                <c:pt idx="610">
                  <c:v>416.14</c:v>
                </c:pt>
                <c:pt idx="611">
                  <c:v>416.5</c:v>
                </c:pt>
                <c:pt idx="612">
                  <c:v>416.86</c:v>
                </c:pt>
                <c:pt idx="613">
                  <c:v>417.22</c:v>
                </c:pt>
                <c:pt idx="614">
                  <c:v>417.58</c:v>
                </c:pt>
                <c:pt idx="615">
                  <c:v>417.94</c:v>
                </c:pt>
                <c:pt idx="616">
                  <c:v>418.3</c:v>
                </c:pt>
                <c:pt idx="617">
                  <c:v>418.66</c:v>
                </c:pt>
                <c:pt idx="618">
                  <c:v>419.02</c:v>
                </c:pt>
                <c:pt idx="619">
                  <c:v>419.38</c:v>
                </c:pt>
                <c:pt idx="620">
                  <c:v>419.74</c:v>
                </c:pt>
                <c:pt idx="621">
                  <c:v>420.1</c:v>
                </c:pt>
                <c:pt idx="622">
                  <c:v>420.46</c:v>
                </c:pt>
                <c:pt idx="623">
                  <c:v>420.82</c:v>
                </c:pt>
                <c:pt idx="624">
                  <c:v>421.18</c:v>
                </c:pt>
                <c:pt idx="625">
                  <c:v>421.54</c:v>
                </c:pt>
                <c:pt idx="626">
                  <c:v>421.9</c:v>
                </c:pt>
                <c:pt idx="627">
                  <c:v>422.26</c:v>
                </c:pt>
                <c:pt idx="628">
                  <c:v>422.62</c:v>
                </c:pt>
                <c:pt idx="629">
                  <c:v>422.98</c:v>
                </c:pt>
                <c:pt idx="630">
                  <c:v>423.33</c:v>
                </c:pt>
                <c:pt idx="631">
                  <c:v>423.69</c:v>
                </c:pt>
                <c:pt idx="632">
                  <c:v>424.05</c:v>
                </c:pt>
                <c:pt idx="633">
                  <c:v>424.41</c:v>
                </c:pt>
                <c:pt idx="634">
                  <c:v>424.77</c:v>
                </c:pt>
                <c:pt idx="635">
                  <c:v>425.13</c:v>
                </c:pt>
                <c:pt idx="636">
                  <c:v>425.49</c:v>
                </c:pt>
                <c:pt idx="637">
                  <c:v>425.85</c:v>
                </c:pt>
                <c:pt idx="638">
                  <c:v>426.21</c:v>
                </c:pt>
                <c:pt idx="639">
                  <c:v>426.57</c:v>
                </c:pt>
                <c:pt idx="640">
                  <c:v>426.93</c:v>
                </c:pt>
                <c:pt idx="641">
                  <c:v>427.29</c:v>
                </c:pt>
                <c:pt idx="642">
                  <c:v>427.64</c:v>
                </c:pt>
                <c:pt idx="643">
                  <c:v>428</c:v>
                </c:pt>
                <c:pt idx="644">
                  <c:v>428.36</c:v>
                </c:pt>
                <c:pt idx="645">
                  <c:v>428.72</c:v>
                </c:pt>
                <c:pt idx="646">
                  <c:v>429.08</c:v>
                </c:pt>
                <c:pt idx="647">
                  <c:v>429.44</c:v>
                </c:pt>
                <c:pt idx="648">
                  <c:v>429.8</c:v>
                </c:pt>
                <c:pt idx="649">
                  <c:v>430.16</c:v>
                </c:pt>
                <c:pt idx="650">
                  <c:v>430.52</c:v>
                </c:pt>
                <c:pt idx="651">
                  <c:v>430.87</c:v>
                </c:pt>
                <c:pt idx="652">
                  <c:v>431.23</c:v>
                </c:pt>
                <c:pt idx="653">
                  <c:v>431.59</c:v>
                </c:pt>
                <c:pt idx="654">
                  <c:v>431.95</c:v>
                </c:pt>
                <c:pt idx="655">
                  <c:v>432.31</c:v>
                </c:pt>
                <c:pt idx="656">
                  <c:v>432.67</c:v>
                </c:pt>
                <c:pt idx="657">
                  <c:v>433.03</c:v>
                </c:pt>
                <c:pt idx="658">
                  <c:v>433.38</c:v>
                </c:pt>
                <c:pt idx="659">
                  <c:v>433.74</c:v>
                </c:pt>
                <c:pt idx="660">
                  <c:v>434.1</c:v>
                </c:pt>
                <c:pt idx="661">
                  <c:v>434.46</c:v>
                </c:pt>
                <c:pt idx="662">
                  <c:v>434.82</c:v>
                </c:pt>
                <c:pt idx="663">
                  <c:v>435.18</c:v>
                </c:pt>
                <c:pt idx="664">
                  <c:v>435.53</c:v>
                </c:pt>
                <c:pt idx="665">
                  <c:v>435.89</c:v>
                </c:pt>
                <c:pt idx="666">
                  <c:v>436.25</c:v>
                </c:pt>
                <c:pt idx="667">
                  <c:v>436.61</c:v>
                </c:pt>
                <c:pt idx="668">
                  <c:v>436.97</c:v>
                </c:pt>
                <c:pt idx="669">
                  <c:v>437.32</c:v>
                </c:pt>
                <c:pt idx="670">
                  <c:v>437.68</c:v>
                </c:pt>
                <c:pt idx="671">
                  <c:v>438.04</c:v>
                </c:pt>
                <c:pt idx="672">
                  <c:v>438.4</c:v>
                </c:pt>
                <c:pt idx="673">
                  <c:v>438.76</c:v>
                </c:pt>
                <c:pt idx="674">
                  <c:v>439.11</c:v>
                </c:pt>
                <c:pt idx="675">
                  <c:v>439.47</c:v>
                </c:pt>
                <c:pt idx="676">
                  <c:v>439.83</c:v>
                </c:pt>
                <c:pt idx="677">
                  <c:v>440.19</c:v>
                </c:pt>
                <c:pt idx="678">
                  <c:v>440.55</c:v>
                </c:pt>
                <c:pt idx="679">
                  <c:v>440.9</c:v>
                </c:pt>
                <c:pt idx="680">
                  <c:v>441.26</c:v>
                </c:pt>
                <c:pt idx="681">
                  <c:v>441.62</c:v>
                </c:pt>
                <c:pt idx="682">
                  <c:v>441.98</c:v>
                </c:pt>
                <c:pt idx="683">
                  <c:v>442.33</c:v>
                </c:pt>
                <c:pt idx="684">
                  <c:v>442.69</c:v>
                </c:pt>
                <c:pt idx="685">
                  <c:v>443.05</c:v>
                </c:pt>
                <c:pt idx="686">
                  <c:v>443.41</c:v>
                </c:pt>
                <c:pt idx="687">
                  <c:v>443.76</c:v>
                </c:pt>
                <c:pt idx="688">
                  <c:v>444.12</c:v>
                </c:pt>
                <c:pt idx="689">
                  <c:v>444.48</c:v>
                </c:pt>
                <c:pt idx="690">
                  <c:v>444.84</c:v>
                </c:pt>
                <c:pt idx="691">
                  <c:v>445.19</c:v>
                </c:pt>
                <c:pt idx="692">
                  <c:v>445.55</c:v>
                </c:pt>
                <c:pt idx="693">
                  <c:v>445.91</c:v>
                </c:pt>
                <c:pt idx="694">
                  <c:v>446.27</c:v>
                </c:pt>
                <c:pt idx="695">
                  <c:v>446.62</c:v>
                </c:pt>
                <c:pt idx="696">
                  <c:v>446.98</c:v>
                </c:pt>
                <c:pt idx="697">
                  <c:v>447.34</c:v>
                </c:pt>
                <c:pt idx="698">
                  <c:v>447.69</c:v>
                </c:pt>
                <c:pt idx="699">
                  <c:v>448.05</c:v>
                </c:pt>
                <c:pt idx="700">
                  <c:v>448.41</c:v>
                </c:pt>
                <c:pt idx="701">
                  <c:v>448.76</c:v>
                </c:pt>
                <c:pt idx="702">
                  <c:v>449.12</c:v>
                </c:pt>
                <c:pt idx="703">
                  <c:v>449.48</c:v>
                </c:pt>
                <c:pt idx="704">
                  <c:v>449.84</c:v>
                </c:pt>
                <c:pt idx="705">
                  <c:v>450.19</c:v>
                </c:pt>
                <c:pt idx="706">
                  <c:v>450.55</c:v>
                </c:pt>
                <c:pt idx="707">
                  <c:v>450.91</c:v>
                </c:pt>
                <c:pt idx="708">
                  <c:v>451.26</c:v>
                </c:pt>
                <c:pt idx="709">
                  <c:v>451.62</c:v>
                </c:pt>
                <c:pt idx="710">
                  <c:v>451.98</c:v>
                </c:pt>
                <c:pt idx="711">
                  <c:v>452.33</c:v>
                </c:pt>
                <c:pt idx="712">
                  <c:v>452.69</c:v>
                </c:pt>
                <c:pt idx="713">
                  <c:v>453.05</c:v>
                </c:pt>
                <c:pt idx="714">
                  <c:v>453.4</c:v>
                </c:pt>
                <c:pt idx="715">
                  <c:v>453.76</c:v>
                </c:pt>
                <c:pt idx="716">
                  <c:v>454.12</c:v>
                </c:pt>
                <c:pt idx="717">
                  <c:v>454.47</c:v>
                </c:pt>
                <c:pt idx="718">
                  <c:v>454.83</c:v>
                </c:pt>
                <c:pt idx="719">
                  <c:v>455.18</c:v>
                </c:pt>
                <c:pt idx="720">
                  <c:v>455.54</c:v>
                </c:pt>
                <c:pt idx="721">
                  <c:v>455.9</c:v>
                </c:pt>
                <c:pt idx="722">
                  <c:v>456.25</c:v>
                </c:pt>
                <c:pt idx="723">
                  <c:v>456.61</c:v>
                </c:pt>
                <c:pt idx="724">
                  <c:v>456.97</c:v>
                </c:pt>
                <c:pt idx="725">
                  <c:v>457.32</c:v>
                </c:pt>
                <c:pt idx="726">
                  <c:v>457.68</c:v>
                </c:pt>
                <c:pt idx="727">
                  <c:v>458.03</c:v>
                </c:pt>
                <c:pt idx="728">
                  <c:v>458.39</c:v>
                </c:pt>
                <c:pt idx="729">
                  <c:v>458.75</c:v>
                </c:pt>
                <c:pt idx="730">
                  <c:v>459.1</c:v>
                </c:pt>
                <c:pt idx="731">
                  <c:v>459.46</c:v>
                </c:pt>
                <c:pt idx="732">
                  <c:v>459.81</c:v>
                </c:pt>
                <c:pt idx="733">
                  <c:v>460.17</c:v>
                </c:pt>
                <c:pt idx="734">
                  <c:v>460.53</c:v>
                </c:pt>
                <c:pt idx="735">
                  <c:v>460.88</c:v>
                </c:pt>
                <c:pt idx="736">
                  <c:v>461.24</c:v>
                </c:pt>
                <c:pt idx="737">
                  <c:v>461.59</c:v>
                </c:pt>
                <c:pt idx="738">
                  <c:v>461.95</c:v>
                </c:pt>
                <c:pt idx="739">
                  <c:v>462.3</c:v>
                </c:pt>
                <c:pt idx="740">
                  <c:v>462.66</c:v>
                </c:pt>
                <c:pt idx="741">
                  <c:v>463.02</c:v>
                </c:pt>
                <c:pt idx="742">
                  <c:v>463.37</c:v>
                </c:pt>
                <c:pt idx="743">
                  <c:v>463.73</c:v>
                </c:pt>
                <c:pt idx="744">
                  <c:v>464.08</c:v>
                </c:pt>
                <c:pt idx="745">
                  <c:v>464.44</c:v>
                </c:pt>
                <c:pt idx="746">
                  <c:v>464.79</c:v>
                </c:pt>
                <c:pt idx="747">
                  <c:v>465.15</c:v>
                </c:pt>
                <c:pt idx="748">
                  <c:v>465.5</c:v>
                </c:pt>
                <c:pt idx="749">
                  <c:v>465.86</c:v>
                </c:pt>
                <c:pt idx="750">
                  <c:v>466.21</c:v>
                </c:pt>
                <c:pt idx="751">
                  <c:v>466.57</c:v>
                </c:pt>
                <c:pt idx="752">
                  <c:v>466.92</c:v>
                </c:pt>
                <c:pt idx="753">
                  <c:v>467.28</c:v>
                </c:pt>
                <c:pt idx="754">
                  <c:v>467.64</c:v>
                </c:pt>
                <c:pt idx="755">
                  <c:v>467.99</c:v>
                </c:pt>
                <c:pt idx="756">
                  <c:v>468.35</c:v>
                </c:pt>
                <c:pt idx="757">
                  <c:v>468.7</c:v>
                </c:pt>
                <c:pt idx="758">
                  <c:v>469.06</c:v>
                </c:pt>
                <c:pt idx="759">
                  <c:v>469.41</c:v>
                </c:pt>
                <c:pt idx="760">
                  <c:v>469.77</c:v>
                </c:pt>
                <c:pt idx="761">
                  <c:v>470.12</c:v>
                </c:pt>
                <c:pt idx="762">
                  <c:v>470.47</c:v>
                </c:pt>
                <c:pt idx="763">
                  <c:v>470.83</c:v>
                </c:pt>
                <c:pt idx="764">
                  <c:v>471.18</c:v>
                </c:pt>
                <c:pt idx="765">
                  <c:v>471.54</c:v>
                </c:pt>
                <c:pt idx="766">
                  <c:v>471.89</c:v>
                </c:pt>
                <c:pt idx="767">
                  <c:v>472.25</c:v>
                </c:pt>
                <c:pt idx="768">
                  <c:v>472.6</c:v>
                </c:pt>
                <c:pt idx="769">
                  <c:v>472.96</c:v>
                </c:pt>
                <c:pt idx="770">
                  <c:v>473.31</c:v>
                </c:pt>
                <c:pt idx="771">
                  <c:v>473.67</c:v>
                </c:pt>
                <c:pt idx="772">
                  <c:v>474.02</c:v>
                </c:pt>
                <c:pt idx="773">
                  <c:v>474.38</c:v>
                </c:pt>
                <c:pt idx="774">
                  <c:v>474.73</c:v>
                </c:pt>
                <c:pt idx="775">
                  <c:v>475.08</c:v>
                </c:pt>
                <c:pt idx="776">
                  <c:v>475.44</c:v>
                </c:pt>
                <c:pt idx="777">
                  <c:v>475.79</c:v>
                </c:pt>
                <c:pt idx="778">
                  <c:v>476.15</c:v>
                </c:pt>
                <c:pt idx="779">
                  <c:v>476.5</c:v>
                </c:pt>
                <c:pt idx="780">
                  <c:v>476.86</c:v>
                </c:pt>
                <c:pt idx="781">
                  <c:v>477.21</c:v>
                </c:pt>
                <c:pt idx="782">
                  <c:v>477.56</c:v>
                </c:pt>
                <c:pt idx="783">
                  <c:v>477.92</c:v>
                </c:pt>
                <c:pt idx="784">
                  <c:v>478.27</c:v>
                </c:pt>
                <c:pt idx="785">
                  <c:v>478.63</c:v>
                </c:pt>
                <c:pt idx="786">
                  <c:v>478.98</c:v>
                </c:pt>
                <c:pt idx="787">
                  <c:v>479.33</c:v>
                </c:pt>
                <c:pt idx="788">
                  <c:v>479.69</c:v>
                </c:pt>
                <c:pt idx="789">
                  <c:v>480.04</c:v>
                </c:pt>
                <c:pt idx="790">
                  <c:v>480.4</c:v>
                </c:pt>
                <c:pt idx="791">
                  <c:v>480.75</c:v>
                </c:pt>
                <c:pt idx="792">
                  <c:v>481.1</c:v>
                </c:pt>
                <c:pt idx="793">
                  <c:v>481.46</c:v>
                </c:pt>
                <c:pt idx="794">
                  <c:v>481.81</c:v>
                </c:pt>
                <c:pt idx="795">
                  <c:v>482.17</c:v>
                </c:pt>
                <c:pt idx="796">
                  <c:v>482.52</c:v>
                </c:pt>
                <c:pt idx="797">
                  <c:v>482.87</c:v>
                </c:pt>
                <c:pt idx="798">
                  <c:v>483.23</c:v>
                </c:pt>
                <c:pt idx="799">
                  <c:v>483.58</c:v>
                </c:pt>
                <c:pt idx="800">
                  <c:v>483.93</c:v>
                </c:pt>
                <c:pt idx="801">
                  <c:v>484.29</c:v>
                </c:pt>
                <c:pt idx="802">
                  <c:v>484.64</c:v>
                </c:pt>
                <c:pt idx="803">
                  <c:v>484.99</c:v>
                </c:pt>
                <c:pt idx="804">
                  <c:v>485.35</c:v>
                </c:pt>
                <c:pt idx="805">
                  <c:v>485.7</c:v>
                </c:pt>
                <c:pt idx="806">
                  <c:v>486.05</c:v>
                </c:pt>
                <c:pt idx="807">
                  <c:v>486.41</c:v>
                </c:pt>
                <c:pt idx="808">
                  <c:v>486.76</c:v>
                </c:pt>
                <c:pt idx="809">
                  <c:v>487.11</c:v>
                </c:pt>
                <c:pt idx="810">
                  <c:v>487.47</c:v>
                </c:pt>
                <c:pt idx="811">
                  <c:v>487.82</c:v>
                </c:pt>
                <c:pt idx="812">
                  <c:v>488.17</c:v>
                </c:pt>
                <c:pt idx="813">
                  <c:v>488.53</c:v>
                </c:pt>
                <c:pt idx="814">
                  <c:v>488.88</c:v>
                </c:pt>
                <c:pt idx="815">
                  <c:v>489.23</c:v>
                </c:pt>
                <c:pt idx="816">
                  <c:v>489.58</c:v>
                </c:pt>
                <c:pt idx="817">
                  <c:v>489.94</c:v>
                </c:pt>
                <c:pt idx="818">
                  <c:v>490.29</c:v>
                </c:pt>
                <c:pt idx="819">
                  <c:v>490.64</c:v>
                </c:pt>
                <c:pt idx="820">
                  <c:v>491</c:v>
                </c:pt>
                <c:pt idx="821">
                  <c:v>491.35</c:v>
                </c:pt>
                <c:pt idx="822">
                  <c:v>491.7</c:v>
                </c:pt>
                <c:pt idx="823">
                  <c:v>492.05</c:v>
                </c:pt>
                <c:pt idx="824">
                  <c:v>492.41</c:v>
                </c:pt>
                <c:pt idx="825">
                  <c:v>492.76</c:v>
                </c:pt>
                <c:pt idx="826">
                  <c:v>493.11</c:v>
                </c:pt>
                <c:pt idx="827">
                  <c:v>493.46</c:v>
                </c:pt>
                <c:pt idx="828">
                  <c:v>493.82</c:v>
                </c:pt>
                <c:pt idx="829">
                  <c:v>494.17</c:v>
                </c:pt>
                <c:pt idx="830">
                  <c:v>494.52</c:v>
                </c:pt>
                <c:pt idx="831">
                  <c:v>494.87</c:v>
                </c:pt>
                <c:pt idx="832">
                  <c:v>495.23</c:v>
                </c:pt>
                <c:pt idx="833">
                  <c:v>495.58</c:v>
                </c:pt>
                <c:pt idx="834">
                  <c:v>495.93</c:v>
                </c:pt>
                <c:pt idx="835">
                  <c:v>496.28</c:v>
                </c:pt>
                <c:pt idx="836">
                  <c:v>496.63</c:v>
                </c:pt>
                <c:pt idx="837">
                  <c:v>496.99</c:v>
                </c:pt>
                <c:pt idx="838">
                  <c:v>497.34</c:v>
                </c:pt>
                <c:pt idx="839">
                  <c:v>497.69</c:v>
                </c:pt>
                <c:pt idx="840">
                  <c:v>498.04</c:v>
                </c:pt>
                <c:pt idx="841">
                  <c:v>498.4</c:v>
                </c:pt>
                <c:pt idx="842">
                  <c:v>498.75</c:v>
                </c:pt>
                <c:pt idx="843">
                  <c:v>499.1</c:v>
                </c:pt>
                <c:pt idx="844">
                  <c:v>499.45</c:v>
                </c:pt>
                <c:pt idx="845">
                  <c:v>499.8</c:v>
                </c:pt>
                <c:pt idx="846">
                  <c:v>500.15</c:v>
                </c:pt>
                <c:pt idx="847">
                  <c:v>500.51</c:v>
                </c:pt>
                <c:pt idx="848">
                  <c:v>500.86</c:v>
                </c:pt>
                <c:pt idx="849">
                  <c:v>501.21</c:v>
                </c:pt>
                <c:pt idx="850">
                  <c:v>501.56</c:v>
                </c:pt>
                <c:pt idx="851">
                  <c:v>501.91</c:v>
                </c:pt>
                <c:pt idx="852">
                  <c:v>502.26</c:v>
                </c:pt>
                <c:pt idx="853">
                  <c:v>502.62</c:v>
                </c:pt>
                <c:pt idx="854">
                  <c:v>502.97</c:v>
                </c:pt>
                <c:pt idx="855">
                  <c:v>503.32</c:v>
                </c:pt>
                <c:pt idx="856">
                  <c:v>503.67</c:v>
                </c:pt>
                <c:pt idx="857">
                  <c:v>504.02</c:v>
                </c:pt>
                <c:pt idx="858">
                  <c:v>504.37</c:v>
                </c:pt>
                <c:pt idx="859">
                  <c:v>504.73</c:v>
                </c:pt>
                <c:pt idx="860">
                  <c:v>505.08</c:v>
                </c:pt>
                <c:pt idx="861">
                  <c:v>505.43</c:v>
                </c:pt>
                <c:pt idx="862">
                  <c:v>505.78</c:v>
                </c:pt>
                <c:pt idx="863">
                  <c:v>506.13</c:v>
                </c:pt>
                <c:pt idx="864">
                  <c:v>506.48</c:v>
                </c:pt>
                <c:pt idx="865">
                  <c:v>506.83</c:v>
                </c:pt>
                <c:pt idx="866">
                  <c:v>507.18</c:v>
                </c:pt>
                <c:pt idx="867">
                  <c:v>507.53</c:v>
                </c:pt>
                <c:pt idx="868">
                  <c:v>507.89</c:v>
                </c:pt>
                <c:pt idx="869">
                  <c:v>508.24</c:v>
                </c:pt>
                <c:pt idx="870">
                  <c:v>508.59</c:v>
                </c:pt>
                <c:pt idx="871">
                  <c:v>508.94</c:v>
                </c:pt>
                <c:pt idx="872">
                  <c:v>509.29</c:v>
                </c:pt>
                <c:pt idx="873">
                  <c:v>509.64</c:v>
                </c:pt>
                <c:pt idx="874">
                  <c:v>509.99</c:v>
                </c:pt>
                <c:pt idx="875">
                  <c:v>510.34</c:v>
                </c:pt>
                <c:pt idx="876">
                  <c:v>510.69</c:v>
                </c:pt>
                <c:pt idx="877">
                  <c:v>511.04</c:v>
                </c:pt>
                <c:pt idx="878">
                  <c:v>511.39</c:v>
                </c:pt>
                <c:pt idx="879">
                  <c:v>511.74</c:v>
                </c:pt>
                <c:pt idx="880">
                  <c:v>512.09</c:v>
                </c:pt>
                <c:pt idx="881">
                  <c:v>512.45000000000005</c:v>
                </c:pt>
                <c:pt idx="882">
                  <c:v>512.79999999999995</c:v>
                </c:pt>
                <c:pt idx="883">
                  <c:v>513.15</c:v>
                </c:pt>
                <c:pt idx="884">
                  <c:v>513.5</c:v>
                </c:pt>
                <c:pt idx="885">
                  <c:v>513.85</c:v>
                </c:pt>
                <c:pt idx="886">
                  <c:v>514.20000000000005</c:v>
                </c:pt>
                <c:pt idx="887">
                  <c:v>514.54999999999995</c:v>
                </c:pt>
                <c:pt idx="888">
                  <c:v>514.9</c:v>
                </c:pt>
                <c:pt idx="889">
                  <c:v>515.25</c:v>
                </c:pt>
                <c:pt idx="890">
                  <c:v>515.6</c:v>
                </c:pt>
                <c:pt idx="891">
                  <c:v>515.95000000000005</c:v>
                </c:pt>
                <c:pt idx="892">
                  <c:v>516.29999999999995</c:v>
                </c:pt>
                <c:pt idx="893">
                  <c:v>516.65</c:v>
                </c:pt>
                <c:pt idx="894">
                  <c:v>517</c:v>
                </c:pt>
                <c:pt idx="895">
                  <c:v>517.35</c:v>
                </c:pt>
                <c:pt idx="896">
                  <c:v>517.70000000000005</c:v>
                </c:pt>
                <c:pt idx="897">
                  <c:v>518.04999999999995</c:v>
                </c:pt>
                <c:pt idx="898">
                  <c:v>518.4</c:v>
                </c:pt>
                <c:pt idx="899">
                  <c:v>518.75</c:v>
                </c:pt>
                <c:pt idx="900">
                  <c:v>519.1</c:v>
                </c:pt>
                <c:pt idx="901">
                  <c:v>519.45000000000005</c:v>
                </c:pt>
                <c:pt idx="902">
                  <c:v>519.79999999999995</c:v>
                </c:pt>
                <c:pt idx="903">
                  <c:v>520.15</c:v>
                </c:pt>
                <c:pt idx="904">
                  <c:v>520.5</c:v>
                </c:pt>
                <c:pt idx="905">
                  <c:v>520.85</c:v>
                </c:pt>
                <c:pt idx="906">
                  <c:v>521.20000000000005</c:v>
                </c:pt>
                <c:pt idx="907">
                  <c:v>521.54999999999995</c:v>
                </c:pt>
                <c:pt idx="908">
                  <c:v>521.9</c:v>
                </c:pt>
                <c:pt idx="909">
                  <c:v>522.25</c:v>
                </c:pt>
                <c:pt idx="910">
                  <c:v>522.59</c:v>
                </c:pt>
                <c:pt idx="911">
                  <c:v>522.94000000000005</c:v>
                </c:pt>
                <c:pt idx="912">
                  <c:v>523.29</c:v>
                </c:pt>
                <c:pt idx="913">
                  <c:v>523.64</c:v>
                </c:pt>
                <c:pt idx="914">
                  <c:v>523.99</c:v>
                </c:pt>
                <c:pt idx="915">
                  <c:v>524.34</c:v>
                </c:pt>
                <c:pt idx="916">
                  <c:v>524.69000000000005</c:v>
                </c:pt>
                <c:pt idx="917">
                  <c:v>525.04</c:v>
                </c:pt>
                <c:pt idx="918">
                  <c:v>525.39</c:v>
                </c:pt>
                <c:pt idx="919">
                  <c:v>525.74</c:v>
                </c:pt>
                <c:pt idx="920">
                  <c:v>526.09</c:v>
                </c:pt>
                <c:pt idx="921">
                  <c:v>526.44000000000005</c:v>
                </c:pt>
                <c:pt idx="922">
                  <c:v>526.79</c:v>
                </c:pt>
                <c:pt idx="923">
                  <c:v>527.13</c:v>
                </c:pt>
                <c:pt idx="924">
                  <c:v>527.48</c:v>
                </c:pt>
                <c:pt idx="925">
                  <c:v>527.83000000000004</c:v>
                </c:pt>
                <c:pt idx="926">
                  <c:v>528.17999999999995</c:v>
                </c:pt>
                <c:pt idx="927">
                  <c:v>528.53</c:v>
                </c:pt>
                <c:pt idx="928">
                  <c:v>528.88</c:v>
                </c:pt>
                <c:pt idx="929">
                  <c:v>529.23</c:v>
                </c:pt>
                <c:pt idx="930">
                  <c:v>529.58000000000004</c:v>
                </c:pt>
                <c:pt idx="931">
                  <c:v>529.91999999999996</c:v>
                </c:pt>
                <c:pt idx="932">
                  <c:v>530.27</c:v>
                </c:pt>
                <c:pt idx="933">
                  <c:v>530.62</c:v>
                </c:pt>
                <c:pt idx="934">
                  <c:v>530.97</c:v>
                </c:pt>
                <c:pt idx="935">
                  <c:v>531.32000000000005</c:v>
                </c:pt>
                <c:pt idx="936">
                  <c:v>531.66999999999996</c:v>
                </c:pt>
                <c:pt idx="937">
                  <c:v>532.02</c:v>
                </c:pt>
                <c:pt idx="938">
                  <c:v>532.36</c:v>
                </c:pt>
                <c:pt idx="939">
                  <c:v>532.71</c:v>
                </c:pt>
                <c:pt idx="940">
                  <c:v>533.05999999999995</c:v>
                </c:pt>
                <c:pt idx="941">
                  <c:v>533.41</c:v>
                </c:pt>
                <c:pt idx="942">
                  <c:v>533.76</c:v>
                </c:pt>
                <c:pt idx="943">
                  <c:v>534.11</c:v>
                </c:pt>
                <c:pt idx="944">
                  <c:v>534.45000000000005</c:v>
                </c:pt>
                <c:pt idx="945">
                  <c:v>534.79999999999995</c:v>
                </c:pt>
                <c:pt idx="946">
                  <c:v>535.15</c:v>
                </c:pt>
                <c:pt idx="947">
                  <c:v>535.5</c:v>
                </c:pt>
                <c:pt idx="948">
                  <c:v>535.85</c:v>
                </c:pt>
                <c:pt idx="949">
                  <c:v>536.19000000000005</c:v>
                </c:pt>
                <c:pt idx="950">
                  <c:v>536.54</c:v>
                </c:pt>
                <c:pt idx="951">
                  <c:v>536.89</c:v>
                </c:pt>
                <c:pt idx="952">
                  <c:v>537.24</c:v>
                </c:pt>
                <c:pt idx="953">
                  <c:v>537.59</c:v>
                </c:pt>
                <c:pt idx="954">
                  <c:v>537.92999999999995</c:v>
                </c:pt>
                <c:pt idx="955">
                  <c:v>538.28</c:v>
                </c:pt>
                <c:pt idx="956">
                  <c:v>538.63</c:v>
                </c:pt>
                <c:pt idx="957">
                  <c:v>538.98</c:v>
                </c:pt>
                <c:pt idx="958">
                  <c:v>539.32000000000005</c:v>
                </c:pt>
                <c:pt idx="959">
                  <c:v>539.66999999999996</c:v>
                </c:pt>
                <c:pt idx="960">
                  <c:v>540.02</c:v>
                </c:pt>
                <c:pt idx="961">
                  <c:v>540.37</c:v>
                </c:pt>
                <c:pt idx="962">
                  <c:v>540.71</c:v>
                </c:pt>
                <c:pt idx="963">
                  <c:v>541.05999999999995</c:v>
                </c:pt>
                <c:pt idx="964">
                  <c:v>541.41</c:v>
                </c:pt>
                <c:pt idx="965">
                  <c:v>541.76</c:v>
                </c:pt>
                <c:pt idx="966">
                  <c:v>542.1</c:v>
                </c:pt>
                <c:pt idx="967">
                  <c:v>542.45000000000005</c:v>
                </c:pt>
                <c:pt idx="968">
                  <c:v>542.79999999999995</c:v>
                </c:pt>
                <c:pt idx="969">
                  <c:v>543.15</c:v>
                </c:pt>
                <c:pt idx="970">
                  <c:v>543.49</c:v>
                </c:pt>
                <c:pt idx="971">
                  <c:v>543.84</c:v>
                </c:pt>
                <c:pt idx="972">
                  <c:v>544.19000000000005</c:v>
                </c:pt>
                <c:pt idx="973">
                  <c:v>544.53</c:v>
                </c:pt>
                <c:pt idx="974">
                  <c:v>544.88</c:v>
                </c:pt>
                <c:pt idx="975">
                  <c:v>545.23</c:v>
                </c:pt>
                <c:pt idx="976">
                  <c:v>545.57000000000005</c:v>
                </c:pt>
                <c:pt idx="977">
                  <c:v>545.91999999999996</c:v>
                </c:pt>
                <c:pt idx="978">
                  <c:v>546.27</c:v>
                </c:pt>
                <c:pt idx="979">
                  <c:v>546.62</c:v>
                </c:pt>
                <c:pt idx="980">
                  <c:v>546.96</c:v>
                </c:pt>
                <c:pt idx="981">
                  <c:v>547.30999999999995</c:v>
                </c:pt>
                <c:pt idx="982">
                  <c:v>547.66</c:v>
                </c:pt>
                <c:pt idx="983">
                  <c:v>548</c:v>
                </c:pt>
                <c:pt idx="984">
                  <c:v>548.35</c:v>
                </c:pt>
                <c:pt idx="985">
                  <c:v>548.70000000000005</c:v>
                </c:pt>
                <c:pt idx="986">
                  <c:v>549.04</c:v>
                </c:pt>
                <c:pt idx="987">
                  <c:v>549.39</c:v>
                </c:pt>
                <c:pt idx="988">
                  <c:v>549.73</c:v>
                </c:pt>
                <c:pt idx="989">
                  <c:v>550.08000000000004</c:v>
                </c:pt>
                <c:pt idx="990">
                  <c:v>550.42999999999995</c:v>
                </c:pt>
                <c:pt idx="991">
                  <c:v>550.77</c:v>
                </c:pt>
                <c:pt idx="992">
                  <c:v>551.12</c:v>
                </c:pt>
                <c:pt idx="993">
                  <c:v>551.47</c:v>
                </c:pt>
                <c:pt idx="994">
                  <c:v>551.80999999999995</c:v>
                </c:pt>
                <c:pt idx="995">
                  <c:v>552.16</c:v>
                </c:pt>
                <c:pt idx="996">
                  <c:v>552.51</c:v>
                </c:pt>
                <c:pt idx="997">
                  <c:v>552.85</c:v>
                </c:pt>
                <c:pt idx="998">
                  <c:v>553.20000000000005</c:v>
                </c:pt>
                <c:pt idx="999">
                  <c:v>553.54</c:v>
                </c:pt>
                <c:pt idx="1000">
                  <c:v>553.89</c:v>
                </c:pt>
                <c:pt idx="1001">
                  <c:v>554.24</c:v>
                </c:pt>
                <c:pt idx="1002">
                  <c:v>554.58000000000004</c:v>
                </c:pt>
                <c:pt idx="1003">
                  <c:v>554.92999999999995</c:v>
                </c:pt>
                <c:pt idx="1004">
                  <c:v>555.27</c:v>
                </c:pt>
                <c:pt idx="1005">
                  <c:v>555.62</c:v>
                </c:pt>
                <c:pt idx="1006">
                  <c:v>555.96</c:v>
                </c:pt>
                <c:pt idx="1007">
                  <c:v>556.30999999999995</c:v>
                </c:pt>
                <c:pt idx="1008">
                  <c:v>556.66</c:v>
                </c:pt>
                <c:pt idx="1009">
                  <c:v>557</c:v>
                </c:pt>
                <c:pt idx="1010">
                  <c:v>557.35</c:v>
                </c:pt>
                <c:pt idx="1011">
                  <c:v>557.69000000000005</c:v>
                </c:pt>
                <c:pt idx="1012">
                  <c:v>558.04</c:v>
                </c:pt>
                <c:pt idx="1013">
                  <c:v>558.38</c:v>
                </c:pt>
                <c:pt idx="1014">
                  <c:v>558.73</c:v>
                </c:pt>
                <c:pt idx="1015">
                  <c:v>559.07000000000005</c:v>
                </c:pt>
                <c:pt idx="1016">
                  <c:v>559.41999999999996</c:v>
                </c:pt>
                <c:pt idx="1017">
                  <c:v>559.77</c:v>
                </c:pt>
                <c:pt idx="1018">
                  <c:v>560.11</c:v>
                </c:pt>
                <c:pt idx="1019">
                  <c:v>560.46</c:v>
                </c:pt>
                <c:pt idx="1020">
                  <c:v>560.79999999999995</c:v>
                </c:pt>
                <c:pt idx="1021">
                  <c:v>561.15</c:v>
                </c:pt>
                <c:pt idx="1022">
                  <c:v>561.49</c:v>
                </c:pt>
                <c:pt idx="1023">
                  <c:v>561.84</c:v>
                </c:pt>
                <c:pt idx="1024">
                  <c:v>562.17999999999995</c:v>
                </c:pt>
                <c:pt idx="1025">
                  <c:v>562.53</c:v>
                </c:pt>
                <c:pt idx="1026">
                  <c:v>562.87</c:v>
                </c:pt>
                <c:pt idx="1027">
                  <c:v>563.22</c:v>
                </c:pt>
                <c:pt idx="1028">
                  <c:v>563.55999999999995</c:v>
                </c:pt>
                <c:pt idx="1029">
                  <c:v>563.91</c:v>
                </c:pt>
                <c:pt idx="1030">
                  <c:v>564.25</c:v>
                </c:pt>
                <c:pt idx="1031">
                  <c:v>564.6</c:v>
                </c:pt>
                <c:pt idx="1032">
                  <c:v>564.94000000000005</c:v>
                </c:pt>
                <c:pt idx="1033">
                  <c:v>565.29</c:v>
                </c:pt>
                <c:pt idx="1034">
                  <c:v>565.63</c:v>
                </c:pt>
                <c:pt idx="1035">
                  <c:v>565.97</c:v>
                </c:pt>
                <c:pt idx="1036">
                  <c:v>566.32000000000005</c:v>
                </c:pt>
                <c:pt idx="1037">
                  <c:v>566.66</c:v>
                </c:pt>
                <c:pt idx="1038">
                  <c:v>567.01</c:v>
                </c:pt>
                <c:pt idx="1039">
                  <c:v>567.35</c:v>
                </c:pt>
                <c:pt idx="1040">
                  <c:v>567.70000000000005</c:v>
                </c:pt>
                <c:pt idx="1041">
                  <c:v>568.04</c:v>
                </c:pt>
                <c:pt idx="1042">
                  <c:v>568.39</c:v>
                </c:pt>
                <c:pt idx="1043">
                  <c:v>568.73</c:v>
                </c:pt>
                <c:pt idx="1044">
                  <c:v>569.07000000000005</c:v>
                </c:pt>
                <c:pt idx="1045">
                  <c:v>569.41999999999996</c:v>
                </c:pt>
                <c:pt idx="1046">
                  <c:v>569.76</c:v>
                </c:pt>
                <c:pt idx="1047">
                  <c:v>570.11</c:v>
                </c:pt>
                <c:pt idx="1048">
                  <c:v>570.45000000000005</c:v>
                </c:pt>
                <c:pt idx="1049">
                  <c:v>570.79999999999995</c:v>
                </c:pt>
                <c:pt idx="1050">
                  <c:v>571.14</c:v>
                </c:pt>
                <c:pt idx="1051">
                  <c:v>571.48</c:v>
                </c:pt>
                <c:pt idx="1052">
                  <c:v>571.83000000000004</c:v>
                </c:pt>
                <c:pt idx="1053">
                  <c:v>572.16999999999996</c:v>
                </c:pt>
                <c:pt idx="1054">
                  <c:v>572.52</c:v>
                </c:pt>
                <c:pt idx="1055">
                  <c:v>572.86</c:v>
                </c:pt>
                <c:pt idx="1056">
                  <c:v>573.20000000000005</c:v>
                </c:pt>
                <c:pt idx="1057">
                  <c:v>573.54999999999995</c:v>
                </c:pt>
                <c:pt idx="1058">
                  <c:v>573.89</c:v>
                </c:pt>
                <c:pt idx="1059">
                  <c:v>574.23</c:v>
                </c:pt>
                <c:pt idx="1060">
                  <c:v>574.58000000000004</c:v>
                </c:pt>
                <c:pt idx="1061">
                  <c:v>574.91999999999996</c:v>
                </c:pt>
                <c:pt idx="1062">
                  <c:v>575.26</c:v>
                </c:pt>
                <c:pt idx="1063">
                  <c:v>575.61</c:v>
                </c:pt>
                <c:pt idx="1064">
                  <c:v>575.95000000000005</c:v>
                </c:pt>
                <c:pt idx="1065">
                  <c:v>576.29999999999995</c:v>
                </c:pt>
                <c:pt idx="1066">
                  <c:v>576.64</c:v>
                </c:pt>
                <c:pt idx="1067">
                  <c:v>576.98</c:v>
                </c:pt>
                <c:pt idx="1068">
                  <c:v>577.33000000000004</c:v>
                </c:pt>
                <c:pt idx="1069">
                  <c:v>577.66999999999996</c:v>
                </c:pt>
                <c:pt idx="1070">
                  <c:v>578.01</c:v>
                </c:pt>
                <c:pt idx="1071">
                  <c:v>578.35</c:v>
                </c:pt>
                <c:pt idx="1072">
                  <c:v>578.70000000000005</c:v>
                </c:pt>
                <c:pt idx="1073">
                  <c:v>579.04</c:v>
                </c:pt>
                <c:pt idx="1074">
                  <c:v>579.38</c:v>
                </c:pt>
                <c:pt idx="1075">
                  <c:v>579.73</c:v>
                </c:pt>
                <c:pt idx="1076">
                  <c:v>580.07000000000005</c:v>
                </c:pt>
                <c:pt idx="1077">
                  <c:v>580.41</c:v>
                </c:pt>
                <c:pt idx="1078">
                  <c:v>580.76</c:v>
                </c:pt>
                <c:pt idx="1079">
                  <c:v>581.1</c:v>
                </c:pt>
                <c:pt idx="1080">
                  <c:v>581.44000000000005</c:v>
                </c:pt>
                <c:pt idx="1081">
                  <c:v>581.78</c:v>
                </c:pt>
                <c:pt idx="1082">
                  <c:v>582.13</c:v>
                </c:pt>
                <c:pt idx="1083">
                  <c:v>582.47</c:v>
                </c:pt>
                <c:pt idx="1084">
                  <c:v>582.80999999999995</c:v>
                </c:pt>
                <c:pt idx="1085">
                  <c:v>583.16</c:v>
                </c:pt>
                <c:pt idx="1086">
                  <c:v>583.5</c:v>
                </c:pt>
                <c:pt idx="1087">
                  <c:v>583.84</c:v>
                </c:pt>
                <c:pt idx="1088">
                  <c:v>584.17999999999995</c:v>
                </c:pt>
                <c:pt idx="1089">
                  <c:v>584.53</c:v>
                </c:pt>
                <c:pt idx="1090">
                  <c:v>584.87</c:v>
                </c:pt>
                <c:pt idx="1091">
                  <c:v>585.21</c:v>
                </c:pt>
                <c:pt idx="1092">
                  <c:v>585.54999999999995</c:v>
                </c:pt>
                <c:pt idx="1093">
                  <c:v>585.9</c:v>
                </c:pt>
                <c:pt idx="1094">
                  <c:v>586.24</c:v>
                </c:pt>
                <c:pt idx="1095">
                  <c:v>586.58000000000004</c:v>
                </c:pt>
                <c:pt idx="1096">
                  <c:v>586.91999999999996</c:v>
                </c:pt>
                <c:pt idx="1097">
                  <c:v>587.26</c:v>
                </c:pt>
                <c:pt idx="1098">
                  <c:v>587.61</c:v>
                </c:pt>
                <c:pt idx="1099">
                  <c:v>587.95000000000005</c:v>
                </c:pt>
                <c:pt idx="1100">
                  <c:v>588.29</c:v>
                </c:pt>
                <c:pt idx="1101">
                  <c:v>588.63</c:v>
                </c:pt>
                <c:pt idx="1102">
                  <c:v>588.97</c:v>
                </c:pt>
                <c:pt idx="1103">
                  <c:v>589.32000000000005</c:v>
                </c:pt>
                <c:pt idx="1104">
                  <c:v>589.66</c:v>
                </c:pt>
                <c:pt idx="1105">
                  <c:v>590</c:v>
                </c:pt>
                <c:pt idx="1106">
                  <c:v>590.34</c:v>
                </c:pt>
                <c:pt idx="1107">
                  <c:v>590.67999999999995</c:v>
                </c:pt>
                <c:pt idx="1108">
                  <c:v>591.02</c:v>
                </c:pt>
                <c:pt idx="1109">
                  <c:v>591.37</c:v>
                </c:pt>
                <c:pt idx="1110">
                  <c:v>591.71</c:v>
                </c:pt>
                <c:pt idx="1111">
                  <c:v>592.04999999999995</c:v>
                </c:pt>
                <c:pt idx="1112">
                  <c:v>592.39</c:v>
                </c:pt>
                <c:pt idx="1113">
                  <c:v>592.73</c:v>
                </c:pt>
                <c:pt idx="1114">
                  <c:v>593.07000000000005</c:v>
                </c:pt>
                <c:pt idx="1115">
                  <c:v>593.41999999999996</c:v>
                </c:pt>
                <c:pt idx="1116">
                  <c:v>593.76</c:v>
                </c:pt>
                <c:pt idx="1117">
                  <c:v>594.1</c:v>
                </c:pt>
                <c:pt idx="1118">
                  <c:v>594.44000000000005</c:v>
                </c:pt>
                <c:pt idx="1119">
                  <c:v>594.78</c:v>
                </c:pt>
                <c:pt idx="1120">
                  <c:v>595.12</c:v>
                </c:pt>
                <c:pt idx="1121">
                  <c:v>595.46</c:v>
                </c:pt>
                <c:pt idx="1122">
                  <c:v>595.79999999999995</c:v>
                </c:pt>
                <c:pt idx="1123">
                  <c:v>596.15</c:v>
                </c:pt>
                <c:pt idx="1124">
                  <c:v>596.49</c:v>
                </c:pt>
                <c:pt idx="1125">
                  <c:v>596.83000000000004</c:v>
                </c:pt>
                <c:pt idx="1126">
                  <c:v>597.16999999999996</c:v>
                </c:pt>
                <c:pt idx="1127">
                  <c:v>597.51</c:v>
                </c:pt>
                <c:pt idx="1128">
                  <c:v>597.85</c:v>
                </c:pt>
                <c:pt idx="1129">
                  <c:v>598.19000000000005</c:v>
                </c:pt>
                <c:pt idx="1130">
                  <c:v>598.53</c:v>
                </c:pt>
                <c:pt idx="1131">
                  <c:v>598.87</c:v>
                </c:pt>
                <c:pt idx="1132">
                  <c:v>599.21</c:v>
                </c:pt>
                <c:pt idx="1133">
                  <c:v>599.54999999999995</c:v>
                </c:pt>
                <c:pt idx="1134">
                  <c:v>599.89</c:v>
                </c:pt>
                <c:pt idx="1135">
                  <c:v>600.24</c:v>
                </c:pt>
                <c:pt idx="1136">
                  <c:v>600.58000000000004</c:v>
                </c:pt>
                <c:pt idx="1137">
                  <c:v>600.91999999999996</c:v>
                </c:pt>
                <c:pt idx="1138">
                  <c:v>601.26</c:v>
                </c:pt>
                <c:pt idx="1139">
                  <c:v>601.6</c:v>
                </c:pt>
                <c:pt idx="1140">
                  <c:v>601.94000000000005</c:v>
                </c:pt>
                <c:pt idx="1141">
                  <c:v>602.28</c:v>
                </c:pt>
                <c:pt idx="1142">
                  <c:v>602.62</c:v>
                </c:pt>
                <c:pt idx="1143">
                  <c:v>602.96</c:v>
                </c:pt>
                <c:pt idx="1144">
                  <c:v>603.29999999999995</c:v>
                </c:pt>
                <c:pt idx="1145">
                  <c:v>603.64</c:v>
                </c:pt>
                <c:pt idx="1146">
                  <c:v>603.98</c:v>
                </c:pt>
                <c:pt idx="1147">
                  <c:v>604.32000000000005</c:v>
                </c:pt>
                <c:pt idx="1148">
                  <c:v>604.66</c:v>
                </c:pt>
                <c:pt idx="1149">
                  <c:v>605</c:v>
                </c:pt>
                <c:pt idx="1150">
                  <c:v>605.34</c:v>
                </c:pt>
                <c:pt idx="1151">
                  <c:v>605.67999999999995</c:v>
                </c:pt>
                <c:pt idx="1152">
                  <c:v>606.02</c:v>
                </c:pt>
                <c:pt idx="1153">
                  <c:v>606.36</c:v>
                </c:pt>
                <c:pt idx="1154">
                  <c:v>606.70000000000005</c:v>
                </c:pt>
                <c:pt idx="1155">
                  <c:v>607.04</c:v>
                </c:pt>
                <c:pt idx="1156">
                  <c:v>607.38</c:v>
                </c:pt>
                <c:pt idx="1157">
                  <c:v>607.72</c:v>
                </c:pt>
                <c:pt idx="1158">
                  <c:v>608.05999999999995</c:v>
                </c:pt>
                <c:pt idx="1159">
                  <c:v>608.4</c:v>
                </c:pt>
                <c:pt idx="1160">
                  <c:v>608.74</c:v>
                </c:pt>
                <c:pt idx="1161">
                  <c:v>609.08000000000004</c:v>
                </c:pt>
                <c:pt idx="1162">
                  <c:v>609.41999999999996</c:v>
                </c:pt>
                <c:pt idx="1163">
                  <c:v>609.76</c:v>
                </c:pt>
                <c:pt idx="1164">
                  <c:v>610.09</c:v>
                </c:pt>
                <c:pt idx="1165">
                  <c:v>610.42999999999995</c:v>
                </c:pt>
                <c:pt idx="1166">
                  <c:v>610.77</c:v>
                </c:pt>
                <c:pt idx="1167">
                  <c:v>611.11</c:v>
                </c:pt>
                <c:pt idx="1168">
                  <c:v>611.45000000000005</c:v>
                </c:pt>
                <c:pt idx="1169">
                  <c:v>611.79</c:v>
                </c:pt>
                <c:pt idx="1170">
                  <c:v>612.13</c:v>
                </c:pt>
                <c:pt idx="1171">
                  <c:v>612.47</c:v>
                </c:pt>
                <c:pt idx="1172">
                  <c:v>612.80999999999995</c:v>
                </c:pt>
                <c:pt idx="1173">
                  <c:v>613.15</c:v>
                </c:pt>
                <c:pt idx="1174">
                  <c:v>613.49</c:v>
                </c:pt>
                <c:pt idx="1175">
                  <c:v>613.83000000000004</c:v>
                </c:pt>
                <c:pt idx="1176">
                  <c:v>614.16</c:v>
                </c:pt>
                <c:pt idx="1177">
                  <c:v>614.5</c:v>
                </c:pt>
                <c:pt idx="1178">
                  <c:v>614.84</c:v>
                </c:pt>
                <c:pt idx="1179">
                  <c:v>615.17999999999995</c:v>
                </c:pt>
                <c:pt idx="1180">
                  <c:v>615.52</c:v>
                </c:pt>
                <c:pt idx="1181">
                  <c:v>615.86</c:v>
                </c:pt>
                <c:pt idx="1182">
                  <c:v>616.20000000000005</c:v>
                </c:pt>
                <c:pt idx="1183">
                  <c:v>616.54</c:v>
                </c:pt>
                <c:pt idx="1184">
                  <c:v>616.87</c:v>
                </c:pt>
                <c:pt idx="1185">
                  <c:v>617.21</c:v>
                </c:pt>
                <c:pt idx="1186">
                  <c:v>617.54999999999995</c:v>
                </c:pt>
                <c:pt idx="1187">
                  <c:v>617.89</c:v>
                </c:pt>
                <c:pt idx="1188">
                  <c:v>618.23</c:v>
                </c:pt>
                <c:pt idx="1189">
                  <c:v>618.57000000000005</c:v>
                </c:pt>
                <c:pt idx="1190">
                  <c:v>618.9</c:v>
                </c:pt>
                <c:pt idx="1191">
                  <c:v>619.24</c:v>
                </c:pt>
                <c:pt idx="1192">
                  <c:v>619.58000000000004</c:v>
                </c:pt>
                <c:pt idx="1193">
                  <c:v>619.91999999999996</c:v>
                </c:pt>
                <c:pt idx="1194">
                  <c:v>620.26</c:v>
                </c:pt>
                <c:pt idx="1195">
                  <c:v>620.6</c:v>
                </c:pt>
                <c:pt idx="1196">
                  <c:v>620.92999999999995</c:v>
                </c:pt>
                <c:pt idx="1197">
                  <c:v>621.27</c:v>
                </c:pt>
                <c:pt idx="1198">
                  <c:v>621.61</c:v>
                </c:pt>
                <c:pt idx="1199">
                  <c:v>621.95000000000005</c:v>
                </c:pt>
                <c:pt idx="1200">
                  <c:v>622.29</c:v>
                </c:pt>
                <c:pt idx="1201">
                  <c:v>622.62</c:v>
                </c:pt>
                <c:pt idx="1202">
                  <c:v>622.96</c:v>
                </c:pt>
                <c:pt idx="1203">
                  <c:v>623.29999999999995</c:v>
                </c:pt>
                <c:pt idx="1204">
                  <c:v>623.64</c:v>
                </c:pt>
                <c:pt idx="1205">
                  <c:v>623.97</c:v>
                </c:pt>
                <c:pt idx="1206">
                  <c:v>624.30999999999995</c:v>
                </c:pt>
                <c:pt idx="1207">
                  <c:v>624.65</c:v>
                </c:pt>
                <c:pt idx="1208">
                  <c:v>624.99</c:v>
                </c:pt>
                <c:pt idx="1209">
                  <c:v>625.32000000000005</c:v>
                </c:pt>
                <c:pt idx="1210">
                  <c:v>625.66</c:v>
                </c:pt>
                <c:pt idx="1211">
                  <c:v>626</c:v>
                </c:pt>
                <c:pt idx="1212">
                  <c:v>626.34</c:v>
                </c:pt>
                <c:pt idx="1213">
                  <c:v>626.66999999999996</c:v>
                </c:pt>
                <c:pt idx="1214">
                  <c:v>627.01</c:v>
                </c:pt>
                <c:pt idx="1215">
                  <c:v>627.35</c:v>
                </c:pt>
                <c:pt idx="1216">
                  <c:v>627.69000000000005</c:v>
                </c:pt>
                <c:pt idx="1217">
                  <c:v>628.02</c:v>
                </c:pt>
                <c:pt idx="1218">
                  <c:v>628.36</c:v>
                </c:pt>
                <c:pt idx="1219">
                  <c:v>628.70000000000005</c:v>
                </c:pt>
                <c:pt idx="1220">
                  <c:v>629.03</c:v>
                </c:pt>
                <c:pt idx="1221">
                  <c:v>629.37</c:v>
                </c:pt>
                <c:pt idx="1222">
                  <c:v>629.71</c:v>
                </c:pt>
                <c:pt idx="1223">
                  <c:v>630.04999999999995</c:v>
                </c:pt>
                <c:pt idx="1224">
                  <c:v>630.38</c:v>
                </c:pt>
                <c:pt idx="1225">
                  <c:v>630.72</c:v>
                </c:pt>
                <c:pt idx="1226">
                  <c:v>631.05999999999995</c:v>
                </c:pt>
                <c:pt idx="1227">
                  <c:v>631.39</c:v>
                </c:pt>
                <c:pt idx="1228">
                  <c:v>631.73</c:v>
                </c:pt>
                <c:pt idx="1229">
                  <c:v>632.07000000000005</c:v>
                </c:pt>
                <c:pt idx="1230">
                  <c:v>632.4</c:v>
                </c:pt>
                <c:pt idx="1231">
                  <c:v>632.74</c:v>
                </c:pt>
                <c:pt idx="1232">
                  <c:v>633.08000000000004</c:v>
                </c:pt>
                <c:pt idx="1233">
                  <c:v>633.41</c:v>
                </c:pt>
                <c:pt idx="1234">
                  <c:v>633.75</c:v>
                </c:pt>
                <c:pt idx="1235">
                  <c:v>634.08000000000004</c:v>
                </c:pt>
                <c:pt idx="1236">
                  <c:v>634.41999999999996</c:v>
                </c:pt>
                <c:pt idx="1237">
                  <c:v>634.76</c:v>
                </c:pt>
                <c:pt idx="1238">
                  <c:v>635.09</c:v>
                </c:pt>
                <c:pt idx="1239">
                  <c:v>635.42999999999995</c:v>
                </c:pt>
                <c:pt idx="1240">
                  <c:v>635.77</c:v>
                </c:pt>
                <c:pt idx="1241">
                  <c:v>636.1</c:v>
                </c:pt>
                <c:pt idx="1242">
                  <c:v>636.44000000000005</c:v>
                </c:pt>
                <c:pt idx="1243">
                  <c:v>636.77</c:v>
                </c:pt>
                <c:pt idx="1244">
                  <c:v>637.11</c:v>
                </c:pt>
                <c:pt idx="1245">
                  <c:v>637.45000000000005</c:v>
                </c:pt>
                <c:pt idx="1246">
                  <c:v>637.78</c:v>
                </c:pt>
                <c:pt idx="1247">
                  <c:v>638.12</c:v>
                </c:pt>
                <c:pt idx="1248">
                  <c:v>638.45000000000005</c:v>
                </c:pt>
                <c:pt idx="1249">
                  <c:v>638.79</c:v>
                </c:pt>
                <c:pt idx="1250">
                  <c:v>639.13</c:v>
                </c:pt>
                <c:pt idx="1251">
                  <c:v>639.46</c:v>
                </c:pt>
                <c:pt idx="1252">
                  <c:v>639.79999999999995</c:v>
                </c:pt>
                <c:pt idx="1253">
                  <c:v>640.13</c:v>
                </c:pt>
                <c:pt idx="1254">
                  <c:v>640.47</c:v>
                </c:pt>
                <c:pt idx="1255">
                  <c:v>640.79999999999995</c:v>
                </c:pt>
                <c:pt idx="1256">
                  <c:v>641.14</c:v>
                </c:pt>
                <c:pt idx="1257">
                  <c:v>641.48</c:v>
                </c:pt>
                <c:pt idx="1258">
                  <c:v>641.80999999999995</c:v>
                </c:pt>
                <c:pt idx="1259">
                  <c:v>642.15</c:v>
                </c:pt>
                <c:pt idx="1260">
                  <c:v>642.48</c:v>
                </c:pt>
                <c:pt idx="1261">
                  <c:v>642.82000000000005</c:v>
                </c:pt>
                <c:pt idx="1262">
                  <c:v>643.15</c:v>
                </c:pt>
                <c:pt idx="1263">
                  <c:v>643.49</c:v>
                </c:pt>
                <c:pt idx="1264">
                  <c:v>643.82000000000005</c:v>
                </c:pt>
                <c:pt idx="1265">
                  <c:v>644.16</c:v>
                </c:pt>
                <c:pt idx="1266">
                  <c:v>644.49</c:v>
                </c:pt>
                <c:pt idx="1267">
                  <c:v>644.83000000000004</c:v>
                </c:pt>
                <c:pt idx="1268">
                  <c:v>645.16</c:v>
                </c:pt>
                <c:pt idx="1269">
                  <c:v>645.5</c:v>
                </c:pt>
                <c:pt idx="1270">
                  <c:v>645.83000000000004</c:v>
                </c:pt>
                <c:pt idx="1271">
                  <c:v>646.16999999999996</c:v>
                </c:pt>
                <c:pt idx="1272">
                  <c:v>646.5</c:v>
                </c:pt>
                <c:pt idx="1273">
                  <c:v>646.84</c:v>
                </c:pt>
                <c:pt idx="1274">
                  <c:v>647.16999999999996</c:v>
                </c:pt>
                <c:pt idx="1275">
                  <c:v>647.51</c:v>
                </c:pt>
                <c:pt idx="1276">
                  <c:v>647.84</c:v>
                </c:pt>
                <c:pt idx="1277">
                  <c:v>648.17999999999995</c:v>
                </c:pt>
                <c:pt idx="1278">
                  <c:v>648.51</c:v>
                </c:pt>
                <c:pt idx="1279">
                  <c:v>648.84</c:v>
                </c:pt>
                <c:pt idx="1280">
                  <c:v>649.17999999999995</c:v>
                </c:pt>
                <c:pt idx="1281">
                  <c:v>649.51</c:v>
                </c:pt>
                <c:pt idx="1282">
                  <c:v>649.85</c:v>
                </c:pt>
                <c:pt idx="1283">
                  <c:v>650.17999999999995</c:v>
                </c:pt>
                <c:pt idx="1284">
                  <c:v>650.52</c:v>
                </c:pt>
                <c:pt idx="1285">
                  <c:v>650.85</c:v>
                </c:pt>
                <c:pt idx="1286">
                  <c:v>651.17999999999995</c:v>
                </c:pt>
                <c:pt idx="1287">
                  <c:v>651.52</c:v>
                </c:pt>
                <c:pt idx="1288">
                  <c:v>651.85</c:v>
                </c:pt>
                <c:pt idx="1289">
                  <c:v>652.19000000000005</c:v>
                </c:pt>
                <c:pt idx="1290">
                  <c:v>652.52</c:v>
                </c:pt>
                <c:pt idx="1291">
                  <c:v>652.86</c:v>
                </c:pt>
                <c:pt idx="1292">
                  <c:v>653.19000000000005</c:v>
                </c:pt>
                <c:pt idx="1293">
                  <c:v>653.52</c:v>
                </c:pt>
                <c:pt idx="1294">
                  <c:v>653.86</c:v>
                </c:pt>
                <c:pt idx="1295">
                  <c:v>654.19000000000005</c:v>
                </c:pt>
                <c:pt idx="1296">
                  <c:v>654.52</c:v>
                </c:pt>
                <c:pt idx="1297">
                  <c:v>654.86</c:v>
                </c:pt>
                <c:pt idx="1298">
                  <c:v>655.19000000000005</c:v>
                </c:pt>
                <c:pt idx="1299">
                  <c:v>655.53</c:v>
                </c:pt>
                <c:pt idx="1300">
                  <c:v>655.86</c:v>
                </c:pt>
                <c:pt idx="1301">
                  <c:v>656.19</c:v>
                </c:pt>
                <c:pt idx="1302">
                  <c:v>656.53</c:v>
                </c:pt>
                <c:pt idx="1303">
                  <c:v>656.86</c:v>
                </c:pt>
                <c:pt idx="1304">
                  <c:v>657.19</c:v>
                </c:pt>
                <c:pt idx="1305">
                  <c:v>657.53</c:v>
                </c:pt>
                <c:pt idx="1306">
                  <c:v>657.86</c:v>
                </c:pt>
                <c:pt idx="1307">
                  <c:v>658.19</c:v>
                </c:pt>
                <c:pt idx="1308">
                  <c:v>658.53</c:v>
                </c:pt>
                <c:pt idx="1309">
                  <c:v>658.86</c:v>
                </c:pt>
                <c:pt idx="1310">
                  <c:v>659.19</c:v>
                </c:pt>
                <c:pt idx="1311">
                  <c:v>659.53</c:v>
                </c:pt>
                <c:pt idx="1312">
                  <c:v>659.86</c:v>
                </c:pt>
                <c:pt idx="1313">
                  <c:v>660.19</c:v>
                </c:pt>
                <c:pt idx="1314">
                  <c:v>660.53</c:v>
                </c:pt>
                <c:pt idx="1315">
                  <c:v>660.86</c:v>
                </c:pt>
                <c:pt idx="1316">
                  <c:v>661.19</c:v>
                </c:pt>
                <c:pt idx="1317">
                  <c:v>661.52</c:v>
                </c:pt>
                <c:pt idx="1318">
                  <c:v>661.86</c:v>
                </c:pt>
                <c:pt idx="1319">
                  <c:v>662.19</c:v>
                </c:pt>
                <c:pt idx="1320">
                  <c:v>662.52</c:v>
                </c:pt>
                <c:pt idx="1321">
                  <c:v>662.86</c:v>
                </c:pt>
                <c:pt idx="1322">
                  <c:v>663.19</c:v>
                </c:pt>
                <c:pt idx="1323">
                  <c:v>663.52</c:v>
                </c:pt>
                <c:pt idx="1324">
                  <c:v>663.85</c:v>
                </c:pt>
                <c:pt idx="1325">
                  <c:v>664.19</c:v>
                </c:pt>
                <c:pt idx="1326">
                  <c:v>664.52</c:v>
                </c:pt>
                <c:pt idx="1327">
                  <c:v>664.85</c:v>
                </c:pt>
                <c:pt idx="1328">
                  <c:v>665.18</c:v>
                </c:pt>
                <c:pt idx="1329">
                  <c:v>665.52</c:v>
                </c:pt>
                <c:pt idx="1330">
                  <c:v>665.85</c:v>
                </c:pt>
                <c:pt idx="1331">
                  <c:v>666.18</c:v>
                </c:pt>
                <c:pt idx="1332">
                  <c:v>666.51</c:v>
                </c:pt>
                <c:pt idx="1333">
                  <c:v>666.84</c:v>
                </c:pt>
                <c:pt idx="1334">
                  <c:v>667.18</c:v>
                </c:pt>
                <c:pt idx="1335">
                  <c:v>667.51</c:v>
                </c:pt>
                <c:pt idx="1336">
                  <c:v>667.84</c:v>
                </c:pt>
                <c:pt idx="1337">
                  <c:v>668.17</c:v>
                </c:pt>
                <c:pt idx="1338">
                  <c:v>668.5</c:v>
                </c:pt>
                <c:pt idx="1339">
                  <c:v>668.84</c:v>
                </c:pt>
                <c:pt idx="1340">
                  <c:v>669.17</c:v>
                </c:pt>
                <c:pt idx="1341">
                  <c:v>669.5</c:v>
                </c:pt>
                <c:pt idx="1342">
                  <c:v>669.83</c:v>
                </c:pt>
                <c:pt idx="1343">
                  <c:v>670.16</c:v>
                </c:pt>
                <c:pt idx="1344">
                  <c:v>670.49</c:v>
                </c:pt>
                <c:pt idx="1345">
                  <c:v>670.83</c:v>
                </c:pt>
                <c:pt idx="1346">
                  <c:v>671.16</c:v>
                </c:pt>
                <c:pt idx="1347">
                  <c:v>671.49</c:v>
                </c:pt>
                <c:pt idx="1348">
                  <c:v>671.82</c:v>
                </c:pt>
                <c:pt idx="1349">
                  <c:v>672.15</c:v>
                </c:pt>
                <c:pt idx="1350">
                  <c:v>672.48</c:v>
                </c:pt>
                <c:pt idx="1351">
                  <c:v>672.82</c:v>
                </c:pt>
                <c:pt idx="1352">
                  <c:v>673.15</c:v>
                </c:pt>
                <c:pt idx="1353">
                  <c:v>673.48</c:v>
                </c:pt>
                <c:pt idx="1354">
                  <c:v>673.81</c:v>
                </c:pt>
                <c:pt idx="1355">
                  <c:v>674.14</c:v>
                </c:pt>
                <c:pt idx="1356">
                  <c:v>674.47</c:v>
                </c:pt>
                <c:pt idx="1357">
                  <c:v>674.8</c:v>
                </c:pt>
                <c:pt idx="1358">
                  <c:v>675.13</c:v>
                </c:pt>
                <c:pt idx="1359">
                  <c:v>675.46</c:v>
                </c:pt>
                <c:pt idx="1360">
                  <c:v>675.8</c:v>
                </c:pt>
                <c:pt idx="1361">
                  <c:v>676.13</c:v>
                </c:pt>
                <c:pt idx="1362">
                  <c:v>676.46</c:v>
                </c:pt>
                <c:pt idx="1363">
                  <c:v>676.79</c:v>
                </c:pt>
                <c:pt idx="1364">
                  <c:v>677.12</c:v>
                </c:pt>
                <c:pt idx="1365">
                  <c:v>677.45</c:v>
                </c:pt>
                <c:pt idx="1366">
                  <c:v>677.78</c:v>
                </c:pt>
                <c:pt idx="1367">
                  <c:v>678.11</c:v>
                </c:pt>
                <c:pt idx="1368">
                  <c:v>678.44</c:v>
                </c:pt>
                <c:pt idx="1369">
                  <c:v>678.77</c:v>
                </c:pt>
                <c:pt idx="1370">
                  <c:v>679.1</c:v>
                </c:pt>
                <c:pt idx="1371">
                  <c:v>679.43</c:v>
                </c:pt>
                <c:pt idx="1372">
                  <c:v>679.76</c:v>
                </c:pt>
                <c:pt idx="1373">
                  <c:v>680.09</c:v>
                </c:pt>
                <c:pt idx="1374">
                  <c:v>680.42</c:v>
                </c:pt>
                <c:pt idx="1375">
                  <c:v>680.75</c:v>
                </c:pt>
                <c:pt idx="1376">
                  <c:v>681.08</c:v>
                </c:pt>
                <c:pt idx="1377">
                  <c:v>681.42</c:v>
                </c:pt>
                <c:pt idx="1378">
                  <c:v>681.75</c:v>
                </c:pt>
                <c:pt idx="1379">
                  <c:v>682.08</c:v>
                </c:pt>
                <c:pt idx="1380">
                  <c:v>682.41</c:v>
                </c:pt>
                <c:pt idx="1381">
                  <c:v>682.74</c:v>
                </c:pt>
                <c:pt idx="1382">
                  <c:v>683.07</c:v>
                </c:pt>
                <c:pt idx="1383">
                  <c:v>683.4</c:v>
                </c:pt>
                <c:pt idx="1384">
                  <c:v>683.73</c:v>
                </c:pt>
                <c:pt idx="1385">
                  <c:v>684.06</c:v>
                </c:pt>
                <c:pt idx="1386">
                  <c:v>684.38</c:v>
                </c:pt>
                <c:pt idx="1387">
                  <c:v>684.71</c:v>
                </c:pt>
                <c:pt idx="1388">
                  <c:v>685.04</c:v>
                </c:pt>
                <c:pt idx="1389">
                  <c:v>685.37</c:v>
                </c:pt>
                <c:pt idx="1390">
                  <c:v>685.7</c:v>
                </c:pt>
                <c:pt idx="1391">
                  <c:v>686.03</c:v>
                </c:pt>
                <c:pt idx="1392">
                  <c:v>686.36</c:v>
                </c:pt>
                <c:pt idx="1393">
                  <c:v>686.69</c:v>
                </c:pt>
                <c:pt idx="1394">
                  <c:v>687.02</c:v>
                </c:pt>
                <c:pt idx="1395">
                  <c:v>687.35</c:v>
                </c:pt>
                <c:pt idx="1396">
                  <c:v>687.68</c:v>
                </c:pt>
                <c:pt idx="1397">
                  <c:v>688.01</c:v>
                </c:pt>
                <c:pt idx="1398">
                  <c:v>688.34</c:v>
                </c:pt>
                <c:pt idx="1399">
                  <c:v>688.67</c:v>
                </c:pt>
                <c:pt idx="1400">
                  <c:v>689</c:v>
                </c:pt>
                <c:pt idx="1401">
                  <c:v>689.33</c:v>
                </c:pt>
                <c:pt idx="1402">
                  <c:v>689.66</c:v>
                </c:pt>
                <c:pt idx="1403">
                  <c:v>689.98</c:v>
                </c:pt>
                <c:pt idx="1404">
                  <c:v>690.31</c:v>
                </c:pt>
                <c:pt idx="1405">
                  <c:v>690.64</c:v>
                </c:pt>
                <c:pt idx="1406">
                  <c:v>690.97</c:v>
                </c:pt>
                <c:pt idx="1407">
                  <c:v>691.3</c:v>
                </c:pt>
                <c:pt idx="1408">
                  <c:v>691.63</c:v>
                </c:pt>
                <c:pt idx="1409">
                  <c:v>691.96</c:v>
                </c:pt>
                <c:pt idx="1410">
                  <c:v>692.29</c:v>
                </c:pt>
                <c:pt idx="1411">
                  <c:v>692.62</c:v>
                </c:pt>
                <c:pt idx="1412">
                  <c:v>692.94</c:v>
                </c:pt>
                <c:pt idx="1413">
                  <c:v>693.27</c:v>
                </c:pt>
                <c:pt idx="1414">
                  <c:v>693.6</c:v>
                </c:pt>
                <c:pt idx="1415">
                  <c:v>693.93</c:v>
                </c:pt>
                <c:pt idx="1416">
                  <c:v>694.26</c:v>
                </c:pt>
                <c:pt idx="1417">
                  <c:v>694.59</c:v>
                </c:pt>
                <c:pt idx="1418">
                  <c:v>694.91</c:v>
                </c:pt>
                <c:pt idx="1419">
                  <c:v>695.24</c:v>
                </c:pt>
                <c:pt idx="1420">
                  <c:v>695.57</c:v>
                </c:pt>
                <c:pt idx="1421">
                  <c:v>695.9</c:v>
                </c:pt>
                <c:pt idx="1422">
                  <c:v>696.23</c:v>
                </c:pt>
                <c:pt idx="1423">
                  <c:v>696.56</c:v>
                </c:pt>
                <c:pt idx="1424">
                  <c:v>696.88</c:v>
                </c:pt>
                <c:pt idx="1425">
                  <c:v>697.21</c:v>
                </c:pt>
                <c:pt idx="1426">
                  <c:v>697.54</c:v>
                </c:pt>
                <c:pt idx="1427">
                  <c:v>697.87</c:v>
                </c:pt>
                <c:pt idx="1428">
                  <c:v>698.2</c:v>
                </c:pt>
                <c:pt idx="1429">
                  <c:v>698.52</c:v>
                </c:pt>
                <c:pt idx="1430">
                  <c:v>698.85</c:v>
                </c:pt>
                <c:pt idx="1431">
                  <c:v>699.18</c:v>
                </c:pt>
                <c:pt idx="1432">
                  <c:v>699.51</c:v>
                </c:pt>
                <c:pt idx="1433">
                  <c:v>699.83</c:v>
                </c:pt>
                <c:pt idx="1434">
                  <c:v>700.16</c:v>
                </c:pt>
                <c:pt idx="1435">
                  <c:v>700.49</c:v>
                </c:pt>
                <c:pt idx="1436">
                  <c:v>700.82</c:v>
                </c:pt>
                <c:pt idx="1437">
                  <c:v>701.14</c:v>
                </c:pt>
                <c:pt idx="1438">
                  <c:v>701.47</c:v>
                </c:pt>
                <c:pt idx="1439">
                  <c:v>701.8</c:v>
                </c:pt>
                <c:pt idx="1440">
                  <c:v>702.13</c:v>
                </c:pt>
                <c:pt idx="1441">
                  <c:v>702.45</c:v>
                </c:pt>
                <c:pt idx="1442">
                  <c:v>702.78</c:v>
                </c:pt>
                <c:pt idx="1443">
                  <c:v>703.11</c:v>
                </c:pt>
                <c:pt idx="1444">
                  <c:v>703.44</c:v>
                </c:pt>
                <c:pt idx="1445">
                  <c:v>703.76</c:v>
                </c:pt>
                <c:pt idx="1446">
                  <c:v>704.09</c:v>
                </c:pt>
                <c:pt idx="1447">
                  <c:v>704.42</c:v>
                </c:pt>
                <c:pt idx="1448">
                  <c:v>704.74</c:v>
                </c:pt>
                <c:pt idx="1449">
                  <c:v>705.07</c:v>
                </c:pt>
                <c:pt idx="1450">
                  <c:v>705.4</c:v>
                </c:pt>
                <c:pt idx="1451">
                  <c:v>705.72</c:v>
                </c:pt>
                <c:pt idx="1452">
                  <c:v>706.05</c:v>
                </c:pt>
                <c:pt idx="1453">
                  <c:v>706.38</c:v>
                </c:pt>
                <c:pt idx="1454">
                  <c:v>706.71</c:v>
                </c:pt>
                <c:pt idx="1455">
                  <c:v>707.03</c:v>
                </c:pt>
                <c:pt idx="1456">
                  <c:v>707.36</c:v>
                </c:pt>
                <c:pt idx="1457">
                  <c:v>707.69</c:v>
                </c:pt>
                <c:pt idx="1458">
                  <c:v>708.01</c:v>
                </c:pt>
                <c:pt idx="1459">
                  <c:v>708.34</c:v>
                </c:pt>
                <c:pt idx="1460">
                  <c:v>708.66</c:v>
                </c:pt>
                <c:pt idx="1461">
                  <c:v>708.99</c:v>
                </c:pt>
                <c:pt idx="1462">
                  <c:v>709.32</c:v>
                </c:pt>
                <c:pt idx="1463">
                  <c:v>709.64</c:v>
                </c:pt>
                <c:pt idx="1464">
                  <c:v>709.97</c:v>
                </c:pt>
                <c:pt idx="1465">
                  <c:v>710.3</c:v>
                </c:pt>
                <c:pt idx="1466">
                  <c:v>710.62</c:v>
                </c:pt>
                <c:pt idx="1467">
                  <c:v>710.95</c:v>
                </c:pt>
                <c:pt idx="1468">
                  <c:v>711.27</c:v>
                </c:pt>
                <c:pt idx="1469">
                  <c:v>711.6</c:v>
                </c:pt>
                <c:pt idx="1470">
                  <c:v>711.93</c:v>
                </c:pt>
                <c:pt idx="1471">
                  <c:v>712.25</c:v>
                </c:pt>
                <c:pt idx="1472">
                  <c:v>712.58</c:v>
                </c:pt>
                <c:pt idx="1473">
                  <c:v>712.9</c:v>
                </c:pt>
                <c:pt idx="1474">
                  <c:v>713.23</c:v>
                </c:pt>
                <c:pt idx="1475">
                  <c:v>713.56</c:v>
                </c:pt>
                <c:pt idx="1476">
                  <c:v>713.88</c:v>
                </c:pt>
                <c:pt idx="1477">
                  <c:v>714.21</c:v>
                </c:pt>
                <c:pt idx="1478">
                  <c:v>714.53</c:v>
                </c:pt>
                <c:pt idx="1479">
                  <c:v>714.86</c:v>
                </c:pt>
                <c:pt idx="1480">
                  <c:v>715.18</c:v>
                </c:pt>
                <c:pt idx="1481">
                  <c:v>715.51</c:v>
                </c:pt>
                <c:pt idx="1482">
                  <c:v>715.83</c:v>
                </c:pt>
                <c:pt idx="1483">
                  <c:v>716.16</c:v>
                </c:pt>
                <c:pt idx="1484">
                  <c:v>716.49</c:v>
                </c:pt>
                <c:pt idx="1485">
                  <c:v>716.81</c:v>
                </c:pt>
                <c:pt idx="1486">
                  <c:v>717.14</c:v>
                </c:pt>
                <c:pt idx="1487">
                  <c:v>717.46</c:v>
                </c:pt>
                <c:pt idx="1488">
                  <c:v>717.79</c:v>
                </c:pt>
                <c:pt idx="1489">
                  <c:v>718.11</c:v>
                </c:pt>
                <c:pt idx="1490">
                  <c:v>718.44</c:v>
                </c:pt>
                <c:pt idx="1491">
                  <c:v>718.76</c:v>
                </c:pt>
                <c:pt idx="1492">
                  <c:v>719.09</c:v>
                </c:pt>
                <c:pt idx="1493">
                  <c:v>719.41</c:v>
                </c:pt>
                <c:pt idx="1494">
                  <c:v>719.74</c:v>
                </c:pt>
                <c:pt idx="1495">
                  <c:v>720.06</c:v>
                </c:pt>
                <c:pt idx="1496">
                  <c:v>720.39</c:v>
                </c:pt>
                <c:pt idx="1497">
                  <c:v>720.71</c:v>
                </c:pt>
                <c:pt idx="1498">
                  <c:v>721.03</c:v>
                </c:pt>
                <c:pt idx="1499">
                  <c:v>721.36</c:v>
                </c:pt>
                <c:pt idx="1500">
                  <c:v>721.68</c:v>
                </c:pt>
                <c:pt idx="1501">
                  <c:v>722.01</c:v>
                </c:pt>
                <c:pt idx="1502">
                  <c:v>722.33</c:v>
                </c:pt>
                <c:pt idx="1503">
                  <c:v>722.66</c:v>
                </c:pt>
                <c:pt idx="1504">
                  <c:v>722.98</c:v>
                </c:pt>
                <c:pt idx="1505">
                  <c:v>723.31</c:v>
                </c:pt>
                <c:pt idx="1506">
                  <c:v>723.63</c:v>
                </c:pt>
                <c:pt idx="1507">
                  <c:v>723.95</c:v>
                </c:pt>
                <c:pt idx="1508">
                  <c:v>724.28</c:v>
                </c:pt>
                <c:pt idx="1509">
                  <c:v>724.6</c:v>
                </c:pt>
                <c:pt idx="1510">
                  <c:v>724.93</c:v>
                </c:pt>
                <c:pt idx="1511">
                  <c:v>725.25</c:v>
                </c:pt>
                <c:pt idx="1512">
                  <c:v>725.58</c:v>
                </c:pt>
                <c:pt idx="1513">
                  <c:v>725.9</c:v>
                </c:pt>
                <c:pt idx="1514">
                  <c:v>726.22</c:v>
                </c:pt>
                <c:pt idx="1515">
                  <c:v>726.55</c:v>
                </c:pt>
                <c:pt idx="1516">
                  <c:v>726.87</c:v>
                </c:pt>
                <c:pt idx="1517">
                  <c:v>727.19</c:v>
                </c:pt>
                <c:pt idx="1518">
                  <c:v>727.52</c:v>
                </c:pt>
                <c:pt idx="1519">
                  <c:v>727.84</c:v>
                </c:pt>
                <c:pt idx="1520">
                  <c:v>728.17</c:v>
                </c:pt>
                <c:pt idx="1521">
                  <c:v>728.49</c:v>
                </c:pt>
                <c:pt idx="1522">
                  <c:v>728.81</c:v>
                </c:pt>
                <c:pt idx="1523">
                  <c:v>729.14</c:v>
                </c:pt>
                <c:pt idx="1524">
                  <c:v>729.46</c:v>
                </c:pt>
                <c:pt idx="1525">
                  <c:v>729.78</c:v>
                </c:pt>
                <c:pt idx="1526">
                  <c:v>730.11</c:v>
                </c:pt>
                <c:pt idx="1527">
                  <c:v>730.43</c:v>
                </c:pt>
                <c:pt idx="1528">
                  <c:v>730.75</c:v>
                </c:pt>
                <c:pt idx="1529">
                  <c:v>731.08</c:v>
                </c:pt>
                <c:pt idx="1530">
                  <c:v>731.4</c:v>
                </c:pt>
                <c:pt idx="1531">
                  <c:v>731.72</c:v>
                </c:pt>
                <c:pt idx="1532">
                  <c:v>732.05</c:v>
                </c:pt>
                <c:pt idx="1533">
                  <c:v>732.37</c:v>
                </c:pt>
                <c:pt idx="1534">
                  <c:v>732.69</c:v>
                </c:pt>
                <c:pt idx="1535">
                  <c:v>733.01</c:v>
                </c:pt>
                <c:pt idx="1536">
                  <c:v>733.34</c:v>
                </c:pt>
                <c:pt idx="1537">
                  <c:v>733.66</c:v>
                </c:pt>
                <c:pt idx="1538">
                  <c:v>733.98</c:v>
                </c:pt>
                <c:pt idx="1539">
                  <c:v>734.31</c:v>
                </c:pt>
                <c:pt idx="1540">
                  <c:v>734.63</c:v>
                </c:pt>
                <c:pt idx="1541">
                  <c:v>734.95</c:v>
                </c:pt>
                <c:pt idx="1542">
                  <c:v>735.27</c:v>
                </c:pt>
                <c:pt idx="1543">
                  <c:v>735.6</c:v>
                </c:pt>
                <c:pt idx="1544">
                  <c:v>735.92</c:v>
                </c:pt>
                <c:pt idx="1545">
                  <c:v>736.24</c:v>
                </c:pt>
                <c:pt idx="1546">
                  <c:v>736.56</c:v>
                </c:pt>
                <c:pt idx="1547">
                  <c:v>736.89</c:v>
                </c:pt>
                <c:pt idx="1548">
                  <c:v>737.21</c:v>
                </c:pt>
                <c:pt idx="1549">
                  <c:v>737.53</c:v>
                </c:pt>
                <c:pt idx="1550">
                  <c:v>737.85</c:v>
                </c:pt>
                <c:pt idx="1551">
                  <c:v>738.18</c:v>
                </c:pt>
                <c:pt idx="1552">
                  <c:v>738.5</c:v>
                </c:pt>
                <c:pt idx="1553">
                  <c:v>738.82</c:v>
                </c:pt>
                <c:pt idx="1554">
                  <c:v>739.14</c:v>
                </c:pt>
                <c:pt idx="1555">
                  <c:v>739.46</c:v>
                </c:pt>
                <c:pt idx="1556">
                  <c:v>739.79</c:v>
                </c:pt>
                <c:pt idx="1557">
                  <c:v>740.11</c:v>
                </c:pt>
                <c:pt idx="1558">
                  <c:v>740.43</c:v>
                </c:pt>
                <c:pt idx="1559">
                  <c:v>740.75</c:v>
                </c:pt>
                <c:pt idx="1560">
                  <c:v>741.07</c:v>
                </c:pt>
                <c:pt idx="1561">
                  <c:v>741.39</c:v>
                </c:pt>
                <c:pt idx="1562">
                  <c:v>741.72</c:v>
                </c:pt>
                <c:pt idx="1563">
                  <c:v>742.04</c:v>
                </c:pt>
                <c:pt idx="1564">
                  <c:v>742.36</c:v>
                </c:pt>
                <c:pt idx="1565">
                  <c:v>742.68</c:v>
                </c:pt>
                <c:pt idx="1566">
                  <c:v>743</c:v>
                </c:pt>
                <c:pt idx="1567">
                  <c:v>743.32</c:v>
                </c:pt>
                <c:pt idx="1568">
                  <c:v>743.64</c:v>
                </c:pt>
                <c:pt idx="1569">
                  <c:v>743.97</c:v>
                </c:pt>
                <c:pt idx="1570">
                  <c:v>744.29</c:v>
                </c:pt>
                <c:pt idx="1571">
                  <c:v>744.61</c:v>
                </c:pt>
                <c:pt idx="1572">
                  <c:v>744.93</c:v>
                </c:pt>
                <c:pt idx="1573">
                  <c:v>745.25</c:v>
                </c:pt>
                <c:pt idx="1574">
                  <c:v>745.57</c:v>
                </c:pt>
                <c:pt idx="1575">
                  <c:v>745.89</c:v>
                </c:pt>
                <c:pt idx="1576">
                  <c:v>746.21</c:v>
                </c:pt>
                <c:pt idx="1577">
                  <c:v>746.54</c:v>
                </c:pt>
                <c:pt idx="1578">
                  <c:v>746.86</c:v>
                </c:pt>
                <c:pt idx="1579">
                  <c:v>747.18</c:v>
                </c:pt>
                <c:pt idx="1580">
                  <c:v>747.5</c:v>
                </c:pt>
                <c:pt idx="1581">
                  <c:v>747.82</c:v>
                </c:pt>
                <c:pt idx="1582">
                  <c:v>748.14</c:v>
                </c:pt>
                <c:pt idx="1583">
                  <c:v>748.46</c:v>
                </c:pt>
                <c:pt idx="1584">
                  <c:v>748.78</c:v>
                </c:pt>
                <c:pt idx="1585">
                  <c:v>749.1</c:v>
                </c:pt>
                <c:pt idx="1586">
                  <c:v>749.42</c:v>
                </c:pt>
                <c:pt idx="1587">
                  <c:v>749.74</c:v>
                </c:pt>
                <c:pt idx="1588">
                  <c:v>750.06</c:v>
                </c:pt>
                <c:pt idx="1589">
                  <c:v>750.38</c:v>
                </c:pt>
                <c:pt idx="1590">
                  <c:v>750.7</c:v>
                </c:pt>
                <c:pt idx="1591">
                  <c:v>751.02</c:v>
                </c:pt>
                <c:pt idx="1592">
                  <c:v>751.34</c:v>
                </c:pt>
                <c:pt idx="1593">
                  <c:v>751.66</c:v>
                </c:pt>
                <c:pt idx="1594">
                  <c:v>751.98</c:v>
                </c:pt>
                <c:pt idx="1595">
                  <c:v>752.3</c:v>
                </c:pt>
                <c:pt idx="1596">
                  <c:v>752.62</c:v>
                </c:pt>
                <c:pt idx="1597">
                  <c:v>752.94</c:v>
                </c:pt>
                <c:pt idx="1598">
                  <c:v>753.26</c:v>
                </c:pt>
                <c:pt idx="1599">
                  <c:v>753.58</c:v>
                </c:pt>
                <c:pt idx="1600">
                  <c:v>753.9</c:v>
                </c:pt>
                <c:pt idx="1601">
                  <c:v>754.22</c:v>
                </c:pt>
                <c:pt idx="1602">
                  <c:v>754.54</c:v>
                </c:pt>
                <c:pt idx="1603">
                  <c:v>754.86</c:v>
                </c:pt>
                <c:pt idx="1604">
                  <c:v>755.18</c:v>
                </c:pt>
                <c:pt idx="1605">
                  <c:v>755.5</c:v>
                </c:pt>
                <c:pt idx="1606">
                  <c:v>755.82</c:v>
                </c:pt>
                <c:pt idx="1607">
                  <c:v>756.14</c:v>
                </c:pt>
                <c:pt idx="1608">
                  <c:v>756.46</c:v>
                </c:pt>
                <c:pt idx="1609">
                  <c:v>756.78</c:v>
                </c:pt>
                <c:pt idx="1610">
                  <c:v>757.1</c:v>
                </c:pt>
                <c:pt idx="1611">
                  <c:v>757.42</c:v>
                </c:pt>
                <c:pt idx="1612">
                  <c:v>757.74</c:v>
                </c:pt>
                <c:pt idx="1613">
                  <c:v>758.06</c:v>
                </c:pt>
                <c:pt idx="1614">
                  <c:v>758.38</c:v>
                </c:pt>
                <c:pt idx="1615">
                  <c:v>758.7</c:v>
                </c:pt>
                <c:pt idx="1616">
                  <c:v>759.01</c:v>
                </c:pt>
                <c:pt idx="1617">
                  <c:v>759.33</c:v>
                </c:pt>
                <c:pt idx="1618">
                  <c:v>759.65</c:v>
                </c:pt>
                <c:pt idx="1619">
                  <c:v>759.97</c:v>
                </c:pt>
                <c:pt idx="1620">
                  <c:v>760.29</c:v>
                </c:pt>
                <c:pt idx="1621">
                  <c:v>760.61</c:v>
                </c:pt>
                <c:pt idx="1622">
                  <c:v>760.93</c:v>
                </c:pt>
                <c:pt idx="1623">
                  <c:v>761.25</c:v>
                </c:pt>
                <c:pt idx="1624">
                  <c:v>761.56</c:v>
                </c:pt>
                <c:pt idx="1625">
                  <c:v>761.88</c:v>
                </c:pt>
                <c:pt idx="1626">
                  <c:v>762.2</c:v>
                </c:pt>
                <c:pt idx="1627">
                  <c:v>762.52</c:v>
                </c:pt>
                <c:pt idx="1628">
                  <c:v>762.84</c:v>
                </c:pt>
                <c:pt idx="1629">
                  <c:v>763.16</c:v>
                </c:pt>
                <c:pt idx="1630">
                  <c:v>763.48</c:v>
                </c:pt>
                <c:pt idx="1631">
                  <c:v>763.79</c:v>
                </c:pt>
                <c:pt idx="1632">
                  <c:v>764.11</c:v>
                </c:pt>
                <c:pt idx="1633">
                  <c:v>764.43</c:v>
                </c:pt>
                <c:pt idx="1634">
                  <c:v>764.75</c:v>
                </c:pt>
                <c:pt idx="1635">
                  <c:v>765.07</c:v>
                </c:pt>
                <c:pt idx="1636">
                  <c:v>765.39</c:v>
                </c:pt>
                <c:pt idx="1637">
                  <c:v>765.7</c:v>
                </c:pt>
                <c:pt idx="1638">
                  <c:v>766.02</c:v>
                </c:pt>
                <c:pt idx="1639">
                  <c:v>766.34</c:v>
                </c:pt>
                <c:pt idx="1640">
                  <c:v>766.66</c:v>
                </c:pt>
                <c:pt idx="1641">
                  <c:v>766.97</c:v>
                </c:pt>
                <c:pt idx="1642">
                  <c:v>767.29</c:v>
                </c:pt>
                <c:pt idx="1643">
                  <c:v>767.61</c:v>
                </c:pt>
                <c:pt idx="1644">
                  <c:v>767.93</c:v>
                </c:pt>
                <c:pt idx="1645">
                  <c:v>768.25</c:v>
                </c:pt>
                <c:pt idx="1646">
                  <c:v>768.56</c:v>
                </c:pt>
                <c:pt idx="1647">
                  <c:v>768.88</c:v>
                </c:pt>
                <c:pt idx="1648">
                  <c:v>769.2</c:v>
                </c:pt>
                <c:pt idx="1649">
                  <c:v>769.52</c:v>
                </c:pt>
                <c:pt idx="1650">
                  <c:v>769.83</c:v>
                </c:pt>
                <c:pt idx="1651">
                  <c:v>770.15</c:v>
                </c:pt>
                <c:pt idx="1652">
                  <c:v>770.47</c:v>
                </c:pt>
                <c:pt idx="1653">
                  <c:v>770.79</c:v>
                </c:pt>
                <c:pt idx="1654">
                  <c:v>771.1</c:v>
                </c:pt>
                <c:pt idx="1655">
                  <c:v>771.42</c:v>
                </c:pt>
                <c:pt idx="1656">
                  <c:v>771.74</c:v>
                </c:pt>
                <c:pt idx="1657">
                  <c:v>772.05</c:v>
                </c:pt>
                <c:pt idx="1658">
                  <c:v>772.37</c:v>
                </c:pt>
                <c:pt idx="1659">
                  <c:v>772.69</c:v>
                </c:pt>
                <c:pt idx="1660">
                  <c:v>773</c:v>
                </c:pt>
                <c:pt idx="1661">
                  <c:v>773.32</c:v>
                </c:pt>
                <c:pt idx="1662">
                  <c:v>773.64</c:v>
                </c:pt>
                <c:pt idx="1663">
                  <c:v>773.96</c:v>
                </c:pt>
                <c:pt idx="1664">
                  <c:v>774.27</c:v>
                </c:pt>
                <c:pt idx="1665">
                  <c:v>774.59</c:v>
                </c:pt>
                <c:pt idx="1666">
                  <c:v>774.91</c:v>
                </c:pt>
                <c:pt idx="1667">
                  <c:v>775.22</c:v>
                </c:pt>
                <c:pt idx="1668">
                  <c:v>775.54</c:v>
                </c:pt>
                <c:pt idx="1669">
                  <c:v>775.85</c:v>
                </c:pt>
                <c:pt idx="1670">
                  <c:v>776.17</c:v>
                </c:pt>
                <c:pt idx="1671">
                  <c:v>776.49</c:v>
                </c:pt>
                <c:pt idx="1672">
                  <c:v>776.8</c:v>
                </c:pt>
                <c:pt idx="1673">
                  <c:v>777.12</c:v>
                </c:pt>
                <c:pt idx="1674">
                  <c:v>777.44</c:v>
                </c:pt>
                <c:pt idx="1675">
                  <c:v>777.75</c:v>
                </c:pt>
                <c:pt idx="1676">
                  <c:v>778.07</c:v>
                </c:pt>
                <c:pt idx="1677">
                  <c:v>778.38</c:v>
                </c:pt>
                <c:pt idx="1678">
                  <c:v>778.7</c:v>
                </c:pt>
                <c:pt idx="1679">
                  <c:v>779.02</c:v>
                </c:pt>
                <c:pt idx="1680">
                  <c:v>779.33</c:v>
                </c:pt>
                <c:pt idx="1681">
                  <c:v>779.65</c:v>
                </c:pt>
                <c:pt idx="1682">
                  <c:v>779.96</c:v>
                </c:pt>
                <c:pt idx="1683">
                  <c:v>780.28</c:v>
                </c:pt>
                <c:pt idx="1684">
                  <c:v>780.6</c:v>
                </c:pt>
                <c:pt idx="1685">
                  <c:v>780.91</c:v>
                </c:pt>
                <c:pt idx="1686">
                  <c:v>781.23</c:v>
                </c:pt>
                <c:pt idx="1687">
                  <c:v>781.54</c:v>
                </c:pt>
                <c:pt idx="1688">
                  <c:v>781.86</c:v>
                </c:pt>
                <c:pt idx="1689">
                  <c:v>782.17</c:v>
                </c:pt>
                <c:pt idx="1690">
                  <c:v>782.49</c:v>
                </c:pt>
                <c:pt idx="1691">
                  <c:v>782.8</c:v>
                </c:pt>
                <c:pt idx="1692">
                  <c:v>783.12</c:v>
                </c:pt>
                <c:pt idx="1693">
                  <c:v>783.44</c:v>
                </c:pt>
                <c:pt idx="1694">
                  <c:v>783.75</c:v>
                </c:pt>
                <c:pt idx="1695">
                  <c:v>784.07</c:v>
                </c:pt>
                <c:pt idx="1696">
                  <c:v>784.38</c:v>
                </c:pt>
                <c:pt idx="1697">
                  <c:v>784.7</c:v>
                </c:pt>
                <c:pt idx="1698">
                  <c:v>785.01</c:v>
                </c:pt>
                <c:pt idx="1699">
                  <c:v>785.33</c:v>
                </c:pt>
                <c:pt idx="1700">
                  <c:v>785.64</c:v>
                </c:pt>
                <c:pt idx="1701">
                  <c:v>785.96</c:v>
                </c:pt>
                <c:pt idx="1702">
                  <c:v>786.27</c:v>
                </c:pt>
                <c:pt idx="1703">
                  <c:v>786.59</c:v>
                </c:pt>
                <c:pt idx="1704">
                  <c:v>786.9</c:v>
                </c:pt>
                <c:pt idx="1705">
                  <c:v>787.21</c:v>
                </c:pt>
                <c:pt idx="1706">
                  <c:v>787.53</c:v>
                </c:pt>
                <c:pt idx="1707">
                  <c:v>787.84</c:v>
                </c:pt>
                <c:pt idx="1708">
                  <c:v>788.16</c:v>
                </c:pt>
                <c:pt idx="1709">
                  <c:v>788.47</c:v>
                </c:pt>
                <c:pt idx="1710">
                  <c:v>788.79</c:v>
                </c:pt>
                <c:pt idx="1711">
                  <c:v>789.1</c:v>
                </c:pt>
                <c:pt idx="1712">
                  <c:v>789.42</c:v>
                </c:pt>
                <c:pt idx="1713">
                  <c:v>789.73</c:v>
                </c:pt>
                <c:pt idx="1714">
                  <c:v>790.04</c:v>
                </c:pt>
                <c:pt idx="1715">
                  <c:v>790.36</c:v>
                </c:pt>
                <c:pt idx="1716">
                  <c:v>790.67</c:v>
                </c:pt>
                <c:pt idx="1717">
                  <c:v>790.99</c:v>
                </c:pt>
                <c:pt idx="1718">
                  <c:v>791.3</c:v>
                </c:pt>
                <c:pt idx="1719">
                  <c:v>791.61</c:v>
                </c:pt>
                <c:pt idx="1720">
                  <c:v>791.93</c:v>
                </c:pt>
                <c:pt idx="1721">
                  <c:v>792.24</c:v>
                </c:pt>
                <c:pt idx="1722">
                  <c:v>792.56</c:v>
                </c:pt>
                <c:pt idx="1723">
                  <c:v>792.87</c:v>
                </c:pt>
                <c:pt idx="1724">
                  <c:v>793.18</c:v>
                </c:pt>
                <c:pt idx="1725">
                  <c:v>793.5</c:v>
                </c:pt>
                <c:pt idx="1726">
                  <c:v>793.81</c:v>
                </c:pt>
                <c:pt idx="1727">
                  <c:v>794.13</c:v>
                </c:pt>
                <c:pt idx="1728">
                  <c:v>794.44</c:v>
                </c:pt>
                <c:pt idx="1729">
                  <c:v>794.75</c:v>
                </c:pt>
                <c:pt idx="1730">
                  <c:v>795.07</c:v>
                </c:pt>
                <c:pt idx="1731">
                  <c:v>795.38</c:v>
                </c:pt>
                <c:pt idx="1732">
                  <c:v>795.69</c:v>
                </c:pt>
                <c:pt idx="1733">
                  <c:v>796.01</c:v>
                </c:pt>
                <c:pt idx="1734">
                  <c:v>796.32</c:v>
                </c:pt>
                <c:pt idx="1735">
                  <c:v>796.63</c:v>
                </c:pt>
                <c:pt idx="1736">
                  <c:v>796.95</c:v>
                </c:pt>
                <c:pt idx="1737">
                  <c:v>797.26</c:v>
                </c:pt>
                <c:pt idx="1738">
                  <c:v>797.57</c:v>
                </c:pt>
                <c:pt idx="1739">
                  <c:v>797.88</c:v>
                </c:pt>
                <c:pt idx="1740">
                  <c:v>798.2</c:v>
                </c:pt>
                <c:pt idx="1741">
                  <c:v>798.51</c:v>
                </c:pt>
                <c:pt idx="1742">
                  <c:v>798.82</c:v>
                </c:pt>
                <c:pt idx="1743">
                  <c:v>799.14</c:v>
                </c:pt>
                <c:pt idx="1744">
                  <c:v>799.45</c:v>
                </c:pt>
                <c:pt idx="1745">
                  <c:v>799.76</c:v>
                </c:pt>
                <c:pt idx="1746">
                  <c:v>800.07</c:v>
                </c:pt>
                <c:pt idx="1747">
                  <c:v>800.39</c:v>
                </c:pt>
                <c:pt idx="1748">
                  <c:v>800.7</c:v>
                </c:pt>
                <c:pt idx="1749">
                  <c:v>801.01</c:v>
                </c:pt>
                <c:pt idx="1750">
                  <c:v>801.32</c:v>
                </c:pt>
                <c:pt idx="1751">
                  <c:v>801.64</c:v>
                </c:pt>
                <c:pt idx="1752">
                  <c:v>801.95</c:v>
                </c:pt>
                <c:pt idx="1753">
                  <c:v>802.26</c:v>
                </c:pt>
                <c:pt idx="1754">
                  <c:v>802.57</c:v>
                </c:pt>
                <c:pt idx="1755">
                  <c:v>802.88</c:v>
                </c:pt>
                <c:pt idx="1756">
                  <c:v>803.2</c:v>
                </c:pt>
                <c:pt idx="1757">
                  <c:v>803.51</c:v>
                </c:pt>
                <c:pt idx="1758">
                  <c:v>803.82</c:v>
                </c:pt>
                <c:pt idx="1759">
                  <c:v>804.13</c:v>
                </c:pt>
                <c:pt idx="1760">
                  <c:v>804.45</c:v>
                </c:pt>
                <c:pt idx="1761">
                  <c:v>804.76</c:v>
                </c:pt>
                <c:pt idx="1762">
                  <c:v>805.07</c:v>
                </c:pt>
                <c:pt idx="1763">
                  <c:v>805.38</c:v>
                </c:pt>
                <c:pt idx="1764">
                  <c:v>805.69</c:v>
                </c:pt>
                <c:pt idx="1765">
                  <c:v>806</c:v>
                </c:pt>
                <c:pt idx="1766">
                  <c:v>806.32</c:v>
                </c:pt>
                <c:pt idx="1767">
                  <c:v>806.63</c:v>
                </c:pt>
                <c:pt idx="1768">
                  <c:v>806.94</c:v>
                </c:pt>
                <c:pt idx="1769">
                  <c:v>807.25</c:v>
                </c:pt>
                <c:pt idx="1770">
                  <c:v>807.56</c:v>
                </c:pt>
                <c:pt idx="1771">
                  <c:v>807.87</c:v>
                </c:pt>
                <c:pt idx="1772">
                  <c:v>808.18</c:v>
                </c:pt>
                <c:pt idx="1773">
                  <c:v>808.5</c:v>
                </c:pt>
                <c:pt idx="1774">
                  <c:v>808.81</c:v>
                </c:pt>
                <c:pt idx="1775">
                  <c:v>809.12</c:v>
                </c:pt>
                <c:pt idx="1776">
                  <c:v>809.43</c:v>
                </c:pt>
                <c:pt idx="1777">
                  <c:v>809.74</c:v>
                </c:pt>
                <c:pt idx="1778">
                  <c:v>810.05</c:v>
                </c:pt>
                <c:pt idx="1779">
                  <c:v>810.36</c:v>
                </c:pt>
                <c:pt idx="1780">
                  <c:v>810.67</c:v>
                </c:pt>
                <c:pt idx="1781">
                  <c:v>810.98</c:v>
                </c:pt>
                <c:pt idx="1782">
                  <c:v>811.29</c:v>
                </c:pt>
                <c:pt idx="1783">
                  <c:v>811.61</c:v>
                </c:pt>
                <c:pt idx="1784">
                  <c:v>811.92</c:v>
                </c:pt>
                <c:pt idx="1785">
                  <c:v>812.23</c:v>
                </c:pt>
                <c:pt idx="1786">
                  <c:v>812.54</c:v>
                </c:pt>
                <c:pt idx="1787">
                  <c:v>812.85</c:v>
                </c:pt>
                <c:pt idx="1788">
                  <c:v>813.16</c:v>
                </c:pt>
                <c:pt idx="1789">
                  <c:v>813.47</c:v>
                </c:pt>
                <c:pt idx="1790">
                  <c:v>813.78</c:v>
                </c:pt>
                <c:pt idx="1791">
                  <c:v>814.09</c:v>
                </c:pt>
                <c:pt idx="1792">
                  <c:v>814.4</c:v>
                </c:pt>
                <c:pt idx="1793">
                  <c:v>814.71</c:v>
                </c:pt>
                <c:pt idx="1794">
                  <c:v>815.02</c:v>
                </c:pt>
                <c:pt idx="1795">
                  <c:v>815.33</c:v>
                </c:pt>
                <c:pt idx="1796">
                  <c:v>815.64</c:v>
                </c:pt>
                <c:pt idx="1797">
                  <c:v>815.95</c:v>
                </c:pt>
                <c:pt idx="1798">
                  <c:v>816.26</c:v>
                </c:pt>
                <c:pt idx="1799">
                  <c:v>816.57</c:v>
                </c:pt>
                <c:pt idx="1800">
                  <c:v>816.88</c:v>
                </c:pt>
                <c:pt idx="1801">
                  <c:v>817.19</c:v>
                </c:pt>
                <c:pt idx="1802">
                  <c:v>817.5</c:v>
                </c:pt>
                <c:pt idx="1803">
                  <c:v>817.81</c:v>
                </c:pt>
                <c:pt idx="1804">
                  <c:v>818.12</c:v>
                </c:pt>
                <c:pt idx="1805">
                  <c:v>818.43</c:v>
                </c:pt>
                <c:pt idx="1806">
                  <c:v>818.74</c:v>
                </c:pt>
                <c:pt idx="1807">
                  <c:v>819.05</c:v>
                </c:pt>
                <c:pt idx="1808">
                  <c:v>819.36</c:v>
                </c:pt>
                <c:pt idx="1809">
                  <c:v>819.67</c:v>
                </c:pt>
                <c:pt idx="1810">
                  <c:v>819.98</c:v>
                </c:pt>
                <c:pt idx="1811">
                  <c:v>820.29</c:v>
                </c:pt>
                <c:pt idx="1812">
                  <c:v>820.59</c:v>
                </c:pt>
                <c:pt idx="1813">
                  <c:v>820.9</c:v>
                </c:pt>
                <c:pt idx="1814">
                  <c:v>821.21</c:v>
                </c:pt>
                <c:pt idx="1815">
                  <c:v>821.52</c:v>
                </c:pt>
                <c:pt idx="1816">
                  <c:v>821.83</c:v>
                </c:pt>
                <c:pt idx="1817">
                  <c:v>822.14</c:v>
                </c:pt>
                <c:pt idx="1818">
                  <c:v>822.45</c:v>
                </c:pt>
                <c:pt idx="1819">
                  <c:v>822.76</c:v>
                </c:pt>
                <c:pt idx="1820">
                  <c:v>823.07</c:v>
                </c:pt>
                <c:pt idx="1821">
                  <c:v>823.38</c:v>
                </c:pt>
                <c:pt idx="1822">
                  <c:v>823.68</c:v>
                </c:pt>
                <c:pt idx="1823">
                  <c:v>823.99</c:v>
                </c:pt>
                <c:pt idx="1824">
                  <c:v>824.3</c:v>
                </c:pt>
                <c:pt idx="1825">
                  <c:v>824.61</c:v>
                </c:pt>
                <c:pt idx="1826">
                  <c:v>824.92</c:v>
                </c:pt>
                <c:pt idx="1827">
                  <c:v>825.23</c:v>
                </c:pt>
                <c:pt idx="1828">
                  <c:v>825.54</c:v>
                </c:pt>
                <c:pt idx="1829">
                  <c:v>825.84</c:v>
                </c:pt>
                <c:pt idx="1830">
                  <c:v>826.15</c:v>
                </c:pt>
                <c:pt idx="1831">
                  <c:v>826.46</c:v>
                </c:pt>
                <c:pt idx="1832">
                  <c:v>826.77</c:v>
                </c:pt>
                <c:pt idx="1833">
                  <c:v>827.08</c:v>
                </c:pt>
                <c:pt idx="1834">
                  <c:v>827.39</c:v>
                </c:pt>
                <c:pt idx="1835">
                  <c:v>827.69</c:v>
                </c:pt>
                <c:pt idx="1836">
                  <c:v>828</c:v>
                </c:pt>
                <c:pt idx="1837">
                  <c:v>828.31</c:v>
                </c:pt>
                <c:pt idx="1838">
                  <c:v>828.62</c:v>
                </c:pt>
                <c:pt idx="1839">
                  <c:v>828.93</c:v>
                </c:pt>
                <c:pt idx="1840">
                  <c:v>829.23</c:v>
                </c:pt>
                <c:pt idx="1841">
                  <c:v>829.54</c:v>
                </c:pt>
                <c:pt idx="1842">
                  <c:v>829.85</c:v>
                </c:pt>
                <c:pt idx="1843">
                  <c:v>830.16</c:v>
                </c:pt>
                <c:pt idx="1844">
                  <c:v>830.46</c:v>
                </c:pt>
                <c:pt idx="1845">
                  <c:v>830.77</c:v>
                </c:pt>
                <c:pt idx="1846">
                  <c:v>831.08</c:v>
                </c:pt>
                <c:pt idx="1847">
                  <c:v>831.39</c:v>
                </c:pt>
                <c:pt idx="1848">
                  <c:v>831.69</c:v>
                </c:pt>
                <c:pt idx="1849">
                  <c:v>832</c:v>
                </c:pt>
                <c:pt idx="1850">
                  <c:v>832.31</c:v>
                </c:pt>
                <c:pt idx="1851">
                  <c:v>832.62</c:v>
                </c:pt>
                <c:pt idx="1852">
                  <c:v>832.92</c:v>
                </c:pt>
                <c:pt idx="1853">
                  <c:v>833.23</c:v>
                </c:pt>
                <c:pt idx="1854">
                  <c:v>833.54</c:v>
                </c:pt>
                <c:pt idx="1855">
                  <c:v>833.84</c:v>
                </c:pt>
                <c:pt idx="1856">
                  <c:v>834.15</c:v>
                </c:pt>
                <c:pt idx="1857">
                  <c:v>834.46</c:v>
                </c:pt>
                <c:pt idx="1858">
                  <c:v>834.77</c:v>
                </c:pt>
                <c:pt idx="1859">
                  <c:v>835.07</c:v>
                </c:pt>
                <c:pt idx="1860">
                  <c:v>835.38</c:v>
                </c:pt>
                <c:pt idx="1861">
                  <c:v>835.69</c:v>
                </c:pt>
                <c:pt idx="1862">
                  <c:v>835.99</c:v>
                </c:pt>
                <c:pt idx="1863">
                  <c:v>836.3</c:v>
                </c:pt>
                <c:pt idx="1864">
                  <c:v>836.61</c:v>
                </c:pt>
                <c:pt idx="1865">
                  <c:v>836.91</c:v>
                </c:pt>
                <c:pt idx="1866">
                  <c:v>837.22</c:v>
                </c:pt>
                <c:pt idx="1867">
                  <c:v>837.52</c:v>
                </c:pt>
                <c:pt idx="1868">
                  <c:v>837.83</c:v>
                </c:pt>
                <c:pt idx="1869">
                  <c:v>838.14</c:v>
                </c:pt>
                <c:pt idx="1870">
                  <c:v>838.44</c:v>
                </c:pt>
                <c:pt idx="1871">
                  <c:v>838.75</c:v>
                </c:pt>
                <c:pt idx="1872">
                  <c:v>839.06</c:v>
                </c:pt>
                <c:pt idx="1873">
                  <c:v>839.36</c:v>
                </c:pt>
                <c:pt idx="1874">
                  <c:v>839.67</c:v>
                </c:pt>
                <c:pt idx="1875">
                  <c:v>839.97</c:v>
                </c:pt>
                <c:pt idx="1876">
                  <c:v>840.28</c:v>
                </c:pt>
                <c:pt idx="1877">
                  <c:v>840.59</c:v>
                </c:pt>
                <c:pt idx="1878">
                  <c:v>840.89</c:v>
                </c:pt>
                <c:pt idx="1879">
                  <c:v>841.2</c:v>
                </c:pt>
                <c:pt idx="1880">
                  <c:v>841.5</c:v>
                </c:pt>
                <c:pt idx="1881">
                  <c:v>841.81</c:v>
                </c:pt>
                <c:pt idx="1882">
                  <c:v>842.11</c:v>
                </c:pt>
                <c:pt idx="1883">
                  <c:v>842.42</c:v>
                </c:pt>
                <c:pt idx="1884">
                  <c:v>842.73</c:v>
                </c:pt>
                <c:pt idx="1885">
                  <c:v>843.03</c:v>
                </c:pt>
                <c:pt idx="1886">
                  <c:v>843.34</c:v>
                </c:pt>
                <c:pt idx="1887">
                  <c:v>843.64</c:v>
                </c:pt>
                <c:pt idx="1888">
                  <c:v>843.95</c:v>
                </c:pt>
                <c:pt idx="1889">
                  <c:v>844.25</c:v>
                </c:pt>
                <c:pt idx="1890">
                  <c:v>844.56</c:v>
                </c:pt>
                <c:pt idx="1891">
                  <c:v>844.86</c:v>
                </c:pt>
                <c:pt idx="1892">
                  <c:v>845.17</c:v>
                </c:pt>
                <c:pt idx="1893">
                  <c:v>845.47</c:v>
                </c:pt>
                <c:pt idx="1894">
                  <c:v>845.78</c:v>
                </c:pt>
                <c:pt idx="1895">
                  <c:v>846.08</c:v>
                </c:pt>
                <c:pt idx="1896">
                  <c:v>846.39</c:v>
                </c:pt>
                <c:pt idx="1897">
                  <c:v>846.69</c:v>
                </c:pt>
                <c:pt idx="1898">
                  <c:v>847</c:v>
                </c:pt>
                <c:pt idx="1899">
                  <c:v>847.3</c:v>
                </c:pt>
                <c:pt idx="1900">
                  <c:v>847.61</c:v>
                </c:pt>
                <c:pt idx="1901">
                  <c:v>847.91</c:v>
                </c:pt>
                <c:pt idx="1902">
                  <c:v>848.22</c:v>
                </c:pt>
                <c:pt idx="1903">
                  <c:v>848.52</c:v>
                </c:pt>
                <c:pt idx="1904">
                  <c:v>848.82</c:v>
                </c:pt>
                <c:pt idx="1905">
                  <c:v>849.13</c:v>
                </c:pt>
                <c:pt idx="1906">
                  <c:v>849.43</c:v>
                </c:pt>
                <c:pt idx="1907">
                  <c:v>849.74</c:v>
                </c:pt>
                <c:pt idx="1908">
                  <c:v>850.04</c:v>
                </c:pt>
                <c:pt idx="1909">
                  <c:v>850.35</c:v>
                </c:pt>
                <c:pt idx="1910">
                  <c:v>850.65</c:v>
                </c:pt>
                <c:pt idx="1911">
                  <c:v>850.95</c:v>
                </c:pt>
                <c:pt idx="1912">
                  <c:v>851.26</c:v>
                </c:pt>
                <c:pt idx="1913">
                  <c:v>851.56</c:v>
                </c:pt>
                <c:pt idx="1914">
                  <c:v>851.87</c:v>
                </c:pt>
                <c:pt idx="1915">
                  <c:v>852.17</c:v>
                </c:pt>
                <c:pt idx="1916">
                  <c:v>852.47</c:v>
                </c:pt>
                <c:pt idx="1917">
                  <c:v>852.78</c:v>
                </c:pt>
                <c:pt idx="1918">
                  <c:v>853.08</c:v>
                </c:pt>
                <c:pt idx="1919">
                  <c:v>853.39</c:v>
                </c:pt>
                <c:pt idx="1920">
                  <c:v>853.69</c:v>
                </c:pt>
                <c:pt idx="1921">
                  <c:v>853.99</c:v>
                </c:pt>
                <c:pt idx="1922">
                  <c:v>854.3</c:v>
                </c:pt>
                <c:pt idx="1923">
                  <c:v>854.6</c:v>
                </c:pt>
                <c:pt idx="1924">
                  <c:v>854.9</c:v>
                </c:pt>
                <c:pt idx="1925">
                  <c:v>855.21</c:v>
                </c:pt>
                <c:pt idx="1926">
                  <c:v>855.51</c:v>
                </c:pt>
                <c:pt idx="1927">
                  <c:v>855.81</c:v>
                </c:pt>
                <c:pt idx="1928">
                  <c:v>856.12</c:v>
                </c:pt>
                <c:pt idx="1929">
                  <c:v>856.42</c:v>
                </c:pt>
                <c:pt idx="1930">
                  <c:v>856.72</c:v>
                </c:pt>
                <c:pt idx="1931">
                  <c:v>857.03</c:v>
                </c:pt>
                <c:pt idx="1932">
                  <c:v>857.33</c:v>
                </c:pt>
                <c:pt idx="1933">
                  <c:v>857.63</c:v>
                </c:pt>
                <c:pt idx="1934">
                  <c:v>857.93</c:v>
                </c:pt>
                <c:pt idx="1935">
                  <c:v>858.24</c:v>
                </c:pt>
                <c:pt idx="1936">
                  <c:v>858.54</c:v>
                </c:pt>
                <c:pt idx="1937">
                  <c:v>858.84</c:v>
                </c:pt>
                <c:pt idx="1938">
                  <c:v>859.15</c:v>
                </c:pt>
                <c:pt idx="1939">
                  <c:v>859.45</c:v>
                </c:pt>
                <c:pt idx="1940">
                  <c:v>859.75</c:v>
                </c:pt>
                <c:pt idx="1941">
                  <c:v>860.05</c:v>
                </c:pt>
                <c:pt idx="1942">
                  <c:v>860.36</c:v>
                </c:pt>
                <c:pt idx="1943">
                  <c:v>860.66</c:v>
                </c:pt>
                <c:pt idx="1944">
                  <c:v>860.96</c:v>
                </c:pt>
                <c:pt idx="1945">
                  <c:v>861.26</c:v>
                </c:pt>
                <c:pt idx="1946">
                  <c:v>861.56</c:v>
                </c:pt>
                <c:pt idx="1947">
                  <c:v>861.87</c:v>
                </c:pt>
                <c:pt idx="1948">
                  <c:v>862.17</c:v>
                </c:pt>
                <c:pt idx="1949">
                  <c:v>862.47</c:v>
                </c:pt>
                <c:pt idx="1950">
                  <c:v>862.77</c:v>
                </c:pt>
                <c:pt idx="1951">
                  <c:v>863.07</c:v>
                </c:pt>
                <c:pt idx="1952">
                  <c:v>863.38</c:v>
                </c:pt>
                <c:pt idx="1953">
                  <c:v>863.68</c:v>
                </c:pt>
                <c:pt idx="1954">
                  <c:v>863.98</c:v>
                </c:pt>
                <c:pt idx="1955">
                  <c:v>864.28</c:v>
                </c:pt>
                <c:pt idx="1956">
                  <c:v>864.58</c:v>
                </c:pt>
                <c:pt idx="1957">
                  <c:v>864.89</c:v>
                </c:pt>
                <c:pt idx="1958">
                  <c:v>865.19</c:v>
                </c:pt>
                <c:pt idx="1959">
                  <c:v>865.49</c:v>
                </c:pt>
                <c:pt idx="1960">
                  <c:v>865.79</c:v>
                </c:pt>
                <c:pt idx="1961">
                  <c:v>866.09</c:v>
                </c:pt>
                <c:pt idx="1962">
                  <c:v>866.39</c:v>
                </c:pt>
                <c:pt idx="1963">
                  <c:v>866.69</c:v>
                </c:pt>
                <c:pt idx="1964">
                  <c:v>867</c:v>
                </c:pt>
                <c:pt idx="1965">
                  <c:v>867.3</c:v>
                </c:pt>
                <c:pt idx="1966">
                  <c:v>867.6</c:v>
                </c:pt>
                <c:pt idx="1967">
                  <c:v>867.9</c:v>
                </c:pt>
                <c:pt idx="1968">
                  <c:v>868.2</c:v>
                </c:pt>
                <c:pt idx="1969">
                  <c:v>868.5</c:v>
                </c:pt>
                <c:pt idx="1970">
                  <c:v>868.8</c:v>
                </c:pt>
                <c:pt idx="1971">
                  <c:v>869.1</c:v>
                </c:pt>
                <c:pt idx="1972">
                  <c:v>869.4</c:v>
                </c:pt>
                <c:pt idx="1973">
                  <c:v>869.7</c:v>
                </c:pt>
                <c:pt idx="1974">
                  <c:v>870.01</c:v>
                </c:pt>
                <c:pt idx="1975">
                  <c:v>870.31</c:v>
                </c:pt>
                <c:pt idx="1976">
                  <c:v>870.61</c:v>
                </c:pt>
                <c:pt idx="1977">
                  <c:v>870.91</c:v>
                </c:pt>
                <c:pt idx="1978">
                  <c:v>871.21</c:v>
                </c:pt>
                <c:pt idx="1979">
                  <c:v>871.51</c:v>
                </c:pt>
                <c:pt idx="1980">
                  <c:v>871.81</c:v>
                </c:pt>
                <c:pt idx="1981">
                  <c:v>872.11</c:v>
                </c:pt>
                <c:pt idx="1982">
                  <c:v>872.41</c:v>
                </c:pt>
                <c:pt idx="1983">
                  <c:v>872.71</c:v>
                </c:pt>
                <c:pt idx="1984">
                  <c:v>873.01</c:v>
                </c:pt>
                <c:pt idx="1985">
                  <c:v>873.31</c:v>
                </c:pt>
                <c:pt idx="1986">
                  <c:v>873.61</c:v>
                </c:pt>
                <c:pt idx="1987">
                  <c:v>873.91</c:v>
                </c:pt>
                <c:pt idx="1988">
                  <c:v>874.21</c:v>
                </c:pt>
                <c:pt idx="1989">
                  <c:v>874.51</c:v>
                </c:pt>
                <c:pt idx="1990">
                  <c:v>874.81</c:v>
                </c:pt>
                <c:pt idx="1991">
                  <c:v>875.11</c:v>
                </c:pt>
                <c:pt idx="1992">
                  <c:v>875.41</c:v>
                </c:pt>
                <c:pt idx="1993">
                  <c:v>875.71</c:v>
                </c:pt>
                <c:pt idx="1994">
                  <c:v>876.01</c:v>
                </c:pt>
                <c:pt idx="1995">
                  <c:v>876.31</c:v>
                </c:pt>
                <c:pt idx="1996">
                  <c:v>876.61</c:v>
                </c:pt>
                <c:pt idx="1997">
                  <c:v>876.91</c:v>
                </c:pt>
                <c:pt idx="1998">
                  <c:v>877.21</c:v>
                </c:pt>
                <c:pt idx="1999">
                  <c:v>877.51</c:v>
                </c:pt>
                <c:pt idx="2000">
                  <c:v>877.81</c:v>
                </c:pt>
                <c:pt idx="2001">
                  <c:v>878.1</c:v>
                </c:pt>
                <c:pt idx="2002">
                  <c:v>878.4</c:v>
                </c:pt>
                <c:pt idx="2003">
                  <c:v>878.7</c:v>
                </c:pt>
                <c:pt idx="2004">
                  <c:v>879</c:v>
                </c:pt>
                <c:pt idx="2005">
                  <c:v>879.3</c:v>
                </c:pt>
                <c:pt idx="2006">
                  <c:v>879.6</c:v>
                </c:pt>
                <c:pt idx="2007">
                  <c:v>879.9</c:v>
                </c:pt>
                <c:pt idx="2008">
                  <c:v>880.2</c:v>
                </c:pt>
                <c:pt idx="2009">
                  <c:v>880.5</c:v>
                </c:pt>
                <c:pt idx="2010">
                  <c:v>880.8</c:v>
                </c:pt>
                <c:pt idx="2011">
                  <c:v>881.09</c:v>
                </c:pt>
                <c:pt idx="2012">
                  <c:v>881.39</c:v>
                </c:pt>
                <c:pt idx="2013">
                  <c:v>881.69</c:v>
                </c:pt>
                <c:pt idx="2014">
                  <c:v>881.99</c:v>
                </c:pt>
                <c:pt idx="2015">
                  <c:v>882.29</c:v>
                </c:pt>
                <c:pt idx="2016">
                  <c:v>882.59</c:v>
                </c:pt>
                <c:pt idx="2017">
                  <c:v>882.89</c:v>
                </c:pt>
                <c:pt idx="2018">
                  <c:v>883.18</c:v>
                </c:pt>
                <c:pt idx="2019">
                  <c:v>883.48</c:v>
                </c:pt>
                <c:pt idx="2020">
                  <c:v>883.78</c:v>
                </c:pt>
                <c:pt idx="2021">
                  <c:v>884.08</c:v>
                </c:pt>
                <c:pt idx="2022">
                  <c:v>884.38</c:v>
                </c:pt>
                <c:pt idx="2023">
                  <c:v>884.67</c:v>
                </c:pt>
                <c:pt idx="2024">
                  <c:v>884.97</c:v>
                </c:pt>
                <c:pt idx="2025">
                  <c:v>885.27</c:v>
                </c:pt>
                <c:pt idx="2026">
                  <c:v>885.57</c:v>
                </c:pt>
                <c:pt idx="2027">
                  <c:v>885.87</c:v>
                </c:pt>
                <c:pt idx="2028">
                  <c:v>886.16</c:v>
                </c:pt>
                <c:pt idx="2029">
                  <c:v>886.46</c:v>
                </c:pt>
                <c:pt idx="2030">
                  <c:v>886.76</c:v>
                </c:pt>
                <c:pt idx="2031">
                  <c:v>887.06</c:v>
                </c:pt>
                <c:pt idx="2032">
                  <c:v>887.35</c:v>
                </c:pt>
                <c:pt idx="2033">
                  <c:v>887.65</c:v>
                </c:pt>
                <c:pt idx="2034">
                  <c:v>887.95</c:v>
                </c:pt>
                <c:pt idx="2035">
                  <c:v>888.25</c:v>
                </c:pt>
                <c:pt idx="2036">
                  <c:v>888.54</c:v>
                </c:pt>
                <c:pt idx="2037">
                  <c:v>888.84</c:v>
                </c:pt>
                <c:pt idx="2038">
                  <c:v>889.14</c:v>
                </c:pt>
                <c:pt idx="2039">
                  <c:v>889.44</c:v>
                </c:pt>
                <c:pt idx="2040">
                  <c:v>889.73</c:v>
                </c:pt>
                <c:pt idx="2041">
                  <c:v>890.03</c:v>
                </c:pt>
                <c:pt idx="2042">
                  <c:v>890.33</c:v>
                </c:pt>
                <c:pt idx="2043">
                  <c:v>890.62</c:v>
                </c:pt>
                <c:pt idx="2044">
                  <c:v>890.92</c:v>
                </c:pt>
                <c:pt idx="2045">
                  <c:v>891.22</c:v>
                </c:pt>
                <c:pt idx="2046">
                  <c:v>891.51</c:v>
                </c:pt>
                <c:pt idx="2047">
                  <c:v>891.81</c:v>
                </c:pt>
              </c:numCache>
            </c:numRef>
          </c:xVal>
          <c:yVal>
            <c:numRef>
              <c:f>'every 5'!$AD$2:$AD$2049</c:f>
              <c:numCache>
                <c:formatCode>General</c:formatCode>
                <c:ptCount val="2048"/>
                <c:pt idx="0">
                  <c:v>0.19305345370370372</c:v>
                </c:pt>
                <c:pt idx="1">
                  <c:v>0.19305345370370372</c:v>
                </c:pt>
                <c:pt idx="2">
                  <c:v>0.19305345370370372</c:v>
                </c:pt>
                <c:pt idx="3">
                  <c:v>3.2242453703703711E-2</c:v>
                </c:pt>
                <c:pt idx="4">
                  <c:v>-0.18498254629629629</c:v>
                </c:pt>
                <c:pt idx="5">
                  <c:v>4.9907853703703708E-2</c:v>
                </c:pt>
                <c:pt idx="6">
                  <c:v>3.2242453703703711E-2</c:v>
                </c:pt>
                <c:pt idx="7">
                  <c:v>-0.55487754629629638</c:v>
                </c:pt>
                <c:pt idx="8">
                  <c:v>3.2242453703703711E-2</c:v>
                </c:pt>
                <c:pt idx="9">
                  <c:v>3.2242453703703711E-2</c:v>
                </c:pt>
                <c:pt idx="10">
                  <c:v>-0.49833754629629629</c:v>
                </c:pt>
                <c:pt idx="11">
                  <c:v>0.40269245370370371</c:v>
                </c:pt>
                <c:pt idx="12">
                  <c:v>3.2242453703703711E-2</c:v>
                </c:pt>
                <c:pt idx="13">
                  <c:v>-8.1337546296296276E-2</c:v>
                </c:pt>
                <c:pt idx="14">
                  <c:v>3.2242453703703711E-2</c:v>
                </c:pt>
                <c:pt idx="15">
                  <c:v>-0.71270754629629629</c:v>
                </c:pt>
                <c:pt idx="16">
                  <c:v>3.2242453703703711E-2</c:v>
                </c:pt>
                <c:pt idx="17">
                  <c:v>1.6632453703703698E-2</c:v>
                </c:pt>
                <c:pt idx="18">
                  <c:v>0.22318345370370374</c:v>
                </c:pt>
                <c:pt idx="19">
                  <c:v>-0.11718754629629628</c:v>
                </c:pt>
                <c:pt idx="20">
                  <c:v>5.5405453703703714E-2</c:v>
                </c:pt>
                <c:pt idx="21">
                  <c:v>-9.7657546296296277E-2</c:v>
                </c:pt>
                <c:pt idx="22">
                  <c:v>6.862245370370372E-2</c:v>
                </c:pt>
                <c:pt idx="23">
                  <c:v>-0.53928754629629627</c:v>
                </c:pt>
                <c:pt idx="24">
                  <c:v>0.35356245370370376</c:v>
                </c:pt>
                <c:pt idx="25">
                  <c:v>-1.3040546296296288E-2</c:v>
                </c:pt>
                <c:pt idx="26">
                  <c:v>4.7824537037037124E-3</c:v>
                </c:pt>
                <c:pt idx="27">
                  <c:v>3.9490453703703701E-2</c:v>
                </c:pt>
                <c:pt idx="28">
                  <c:v>0.12790145370370373</c:v>
                </c:pt>
                <c:pt idx="29">
                  <c:v>0.10817345370370372</c:v>
                </c:pt>
                <c:pt idx="30">
                  <c:v>4.9638453703703719E-2</c:v>
                </c:pt>
                <c:pt idx="31">
                  <c:v>3.8649453703703707E-2</c:v>
                </c:pt>
                <c:pt idx="32">
                  <c:v>0.11253245370370372</c:v>
                </c:pt>
                <c:pt idx="33">
                  <c:v>1.686245370370372E-2</c:v>
                </c:pt>
                <c:pt idx="34">
                  <c:v>0.13763845370370373</c:v>
                </c:pt>
                <c:pt idx="35">
                  <c:v>5.1362453703703709E-2</c:v>
                </c:pt>
                <c:pt idx="36">
                  <c:v>4.1612453703703714E-2</c:v>
                </c:pt>
                <c:pt idx="37">
                  <c:v>2.0824537037037044E-3</c:v>
                </c:pt>
                <c:pt idx="38">
                  <c:v>3.4362453703703708E-2</c:v>
                </c:pt>
                <c:pt idx="39">
                  <c:v>6.1662453703703712E-2</c:v>
                </c:pt>
                <c:pt idx="40">
                  <c:v>8.0817453703703704E-2</c:v>
                </c:pt>
                <c:pt idx="41">
                  <c:v>9.5230453703703713E-2</c:v>
                </c:pt>
                <c:pt idx="42">
                  <c:v>0.15729745370370374</c:v>
                </c:pt>
                <c:pt idx="43">
                  <c:v>0.11530045370370373</c:v>
                </c:pt>
                <c:pt idx="44">
                  <c:v>6.3402453703703718E-2</c:v>
                </c:pt>
                <c:pt idx="45">
                  <c:v>8.1212453703703724E-2</c:v>
                </c:pt>
                <c:pt idx="46">
                  <c:v>3.8188453703703711E-2</c:v>
                </c:pt>
                <c:pt idx="47">
                  <c:v>5.8040453703703712E-2</c:v>
                </c:pt>
                <c:pt idx="48">
                  <c:v>0.10481645370370374</c:v>
                </c:pt>
                <c:pt idx="49">
                  <c:v>6.0882453703703723E-2</c:v>
                </c:pt>
                <c:pt idx="50">
                  <c:v>1.5242453703703696E-2</c:v>
                </c:pt>
                <c:pt idx="51">
                  <c:v>0.13188245370370372</c:v>
                </c:pt>
                <c:pt idx="52">
                  <c:v>4.9531453703703709E-2</c:v>
                </c:pt>
                <c:pt idx="53">
                  <c:v>7.7805453703703703E-2</c:v>
                </c:pt>
                <c:pt idx="54">
                  <c:v>8.8037453703703708E-2</c:v>
                </c:pt>
                <c:pt idx="55">
                  <c:v>4.3977453703703706E-2</c:v>
                </c:pt>
                <c:pt idx="56">
                  <c:v>3.8320453703703711E-2</c:v>
                </c:pt>
                <c:pt idx="57">
                  <c:v>5.603245370370373E-2</c:v>
                </c:pt>
                <c:pt idx="58">
                  <c:v>8.365445370370371E-2</c:v>
                </c:pt>
                <c:pt idx="59">
                  <c:v>8.6182453703703712E-2</c:v>
                </c:pt>
                <c:pt idx="60">
                  <c:v>7.1432453703703713E-2</c:v>
                </c:pt>
                <c:pt idx="61">
                  <c:v>5.5725453703703701E-2</c:v>
                </c:pt>
                <c:pt idx="62">
                  <c:v>4.6330453703703714E-2</c:v>
                </c:pt>
                <c:pt idx="63">
                  <c:v>8.4047453703703701E-2</c:v>
                </c:pt>
                <c:pt idx="64">
                  <c:v>0.10387145370370371</c:v>
                </c:pt>
                <c:pt idx="65">
                  <c:v>4.0795453703703702E-2</c:v>
                </c:pt>
                <c:pt idx="66">
                  <c:v>3.2002453703703707E-2</c:v>
                </c:pt>
                <c:pt idx="67">
                  <c:v>4.202045370370372E-2</c:v>
                </c:pt>
                <c:pt idx="68">
                  <c:v>6.655445370370372E-2</c:v>
                </c:pt>
                <c:pt idx="69">
                  <c:v>0.10616245370370372</c:v>
                </c:pt>
                <c:pt idx="70">
                  <c:v>0.11971445370370373</c:v>
                </c:pt>
                <c:pt idx="71">
                  <c:v>9.0916453703703701E-2</c:v>
                </c:pt>
                <c:pt idx="72">
                  <c:v>4.8392453703703708E-2</c:v>
                </c:pt>
                <c:pt idx="73">
                  <c:v>2.5360453703703711E-2</c:v>
                </c:pt>
                <c:pt idx="74">
                  <c:v>9.7254453703703739E-2</c:v>
                </c:pt>
                <c:pt idx="75">
                  <c:v>7.406545370370371E-2</c:v>
                </c:pt>
                <c:pt idx="76">
                  <c:v>0.10554845370370372</c:v>
                </c:pt>
                <c:pt idx="77">
                  <c:v>6.0814537037037208E-3</c:v>
                </c:pt>
                <c:pt idx="78">
                  <c:v>9.7338453703703726E-2</c:v>
                </c:pt>
                <c:pt idx="79">
                  <c:v>2.2498453703703708E-2</c:v>
                </c:pt>
                <c:pt idx="80">
                  <c:v>5.5622453703703695E-2</c:v>
                </c:pt>
                <c:pt idx="81">
                  <c:v>5.3772453703703704E-2</c:v>
                </c:pt>
                <c:pt idx="82">
                  <c:v>2.9332453703703715E-2</c:v>
                </c:pt>
                <c:pt idx="83">
                  <c:v>-6.708546296296275E-3</c:v>
                </c:pt>
                <c:pt idx="84">
                  <c:v>8.2859453703703706E-2</c:v>
                </c:pt>
                <c:pt idx="85">
                  <c:v>0.11443245370370371</c:v>
                </c:pt>
                <c:pt idx="86">
                  <c:v>3.9892453703703715E-2</c:v>
                </c:pt>
                <c:pt idx="87">
                  <c:v>5.0092453703703715E-2</c:v>
                </c:pt>
                <c:pt idx="88">
                  <c:v>5.7862453703703728E-2</c:v>
                </c:pt>
                <c:pt idx="89">
                  <c:v>9.0024537037037E-3</c:v>
                </c:pt>
                <c:pt idx="90">
                  <c:v>2.1702453703703731E-2</c:v>
                </c:pt>
                <c:pt idx="91">
                  <c:v>2.1902453703703723E-2</c:v>
                </c:pt>
                <c:pt idx="92">
                  <c:v>3.5972453703703736E-2</c:v>
                </c:pt>
                <c:pt idx="93">
                  <c:v>7.8042453703703732E-2</c:v>
                </c:pt>
                <c:pt idx="94">
                  <c:v>8.9854537037037108E-3</c:v>
                </c:pt>
                <c:pt idx="95">
                  <c:v>4.5985453703703716E-2</c:v>
                </c:pt>
                <c:pt idx="96">
                  <c:v>4.1932453703703715E-2</c:v>
                </c:pt>
                <c:pt idx="97">
                  <c:v>5.633145370370371E-2</c:v>
                </c:pt>
                <c:pt idx="98">
                  <c:v>4.3962453703703747E-2</c:v>
                </c:pt>
                <c:pt idx="99">
                  <c:v>3.2282453703703737E-2</c:v>
                </c:pt>
                <c:pt idx="100">
                  <c:v>1.8712453703703738E-2</c:v>
                </c:pt>
                <c:pt idx="101">
                  <c:v>6.4942453703703718E-2</c:v>
                </c:pt>
                <c:pt idx="102">
                  <c:v>3.576245370370372E-2</c:v>
                </c:pt>
                <c:pt idx="103">
                  <c:v>6.3112453703703733E-2</c:v>
                </c:pt>
                <c:pt idx="104">
                  <c:v>3.8092453703703719E-2</c:v>
                </c:pt>
                <c:pt idx="105">
                  <c:v>8.5032453703703728E-2</c:v>
                </c:pt>
                <c:pt idx="106">
                  <c:v>8.6912453703703721E-2</c:v>
                </c:pt>
                <c:pt idx="107">
                  <c:v>8.7072453703703714E-2</c:v>
                </c:pt>
                <c:pt idx="108">
                  <c:v>7.0752453703703713E-2</c:v>
                </c:pt>
                <c:pt idx="109">
                  <c:v>4.9572453703703737E-2</c:v>
                </c:pt>
                <c:pt idx="110">
                  <c:v>8.5972453703703725E-2</c:v>
                </c:pt>
                <c:pt idx="111">
                  <c:v>7.171245370370373E-2</c:v>
                </c:pt>
                <c:pt idx="112">
                  <c:v>8.082245370370375E-2</c:v>
                </c:pt>
                <c:pt idx="113">
                  <c:v>4.0872453703703709E-2</c:v>
                </c:pt>
                <c:pt idx="114">
                  <c:v>7.5002453703703759E-2</c:v>
                </c:pt>
                <c:pt idx="115">
                  <c:v>5.4652453703703724E-2</c:v>
                </c:pt>
                <c:pt idx="116">
                  <c:v>6.8902453703703709E-2</c:v>
                </c:pt>
                <c:pt idx="117">
                  <c:v>6.2852453703703737E-2</c:v>
                </c:pt>
                <c:pt idx="118">
                  <c:v>5.9142453703703746E-2</c:v>
                </c:pt>
                <c:pt idx="119">
                  <c:v>6.4792453703703762E-2</c:v>
                </c:pt>
                <c:pt idx="120">
                  <c:v>8.0942453703703732E-2</c:v>
                </c:pt>
                <c:pt idx="121">
                  <c:v>7.6662453703703753E-2</c:v>
                </c:pt>
                <c:pt idx="122">
                  <c:v>5.2412453703703732E-2</c:v>
                </c:pt>
                <c:pt idx="123">
                  <c:v>8.4492453703703757E-2</c:v>
                </c:pt>
                <c:pt idx="124">
                  <c:v>6.056245370370375E-2</c:v>
                </c:pt>
                <c:pt idx="125">
                  <c:v>5.7972453703703714E-2</c:v>
                </c:pt>
                <c:pt idx="126">
                  <c:v>5.5252453703703713E-2</c:v>
                </c:pt>
                <c:pt idx="127">
                  <c:v>4.6122453703703742E-2</c:v>
                </c:pt>
                <c:pt idx="128">
                  <c:v>6.2972453703703718E-2</c:v>
                </c:pt>
                <c:pt idx="129">
                  <c:v>5.3372453703703721E-2</c:v>
                </c:pt>
                <c:pt idx="130">
                  <c:v>5.4352453703703729E-2</c:v>
                </c:pt>
                <c:pt idx="131">
                  <c:v>5.9962453703703705E-2</c:v>
                </c:pt>
                <c:pt idx="132">
                  <c:v>4.9182453703703721E-2</c:v>
                </c:pt>
                <c:pt idx="133">
                  <c:v>5.3312453703703716E-2</c:v>
                </c:pt>
                <c:pt idx="134">
                  <c:v>3.6422453703703728E-2</c:v>
                </c:pt>
                <c:pt idx="135">
                  <c:v>4.4122453703703712E-2</c:v>
                </c:pt>
                <c:pt idx="136">
                  <c:v>4.2782453703703732E-2</c:v>
                </c:pt>
                <c:pt idx="137">
                  <c:v>3.7132453703703744E-2</c:v>
                </c:pt>
                <c:pt idx="138">
                  <c:v>3.2252453703703721E-2</c:v>
                </c:pt>
                <c:pt idx="139">
                  <c:v>3.5462453703703711E-2</c:v>
                </c:pt>
                <c:pt idx="140">
                  <c:v>3.0852453703703736E-2</c:v>
                </c:pt>
                <c:pt idx="141">
                  <c:v>3.3602453703703711E-2</c:v>
                </c:pt>
                <c:pt idx="142">
                  <c:v>3.3092453703703728E-2</c:v>
                </c:pt>
                <c:pt idx="143">
                  <c:v>2.5832453703703712E-2</c:v>
                </c:pt>
                <c:pt idx="144">
                  <c:v>2.5512453703703697E-2</c:v>
                </c:pt>
                <c:pt idx="145">
                  <c:v>2.6942453703703712E-2</c:v>
                </c:pt>
                <c:pt idx="146">
                  <c:v>2.7202453703703722E-2</c:v>
                </c:pt>
                <c:pt idx="147">
                  <c:v>2.2192453703703735E-2</c:v>
                </c:pt>
                <c:pt idx="148">
                  <c:v>2.000245370370371E-2</c:v>
                </c:pt>
                <c:pt idx="149">
                  <c:v>1.8522453703703701E-2</c:v>
                </c:pt>
                <c:pt idx="150">
                  <c:v>1.776245370370369E-2</c:v>
                </c:pt>
                <c:pt idx="151">
                  <c:v>1.7102453703703752E-2</c:v>
                </c:pt>
                <c:pt idx="152">
                  <c:v>2.298245370370372E-2</c:v>
                </c:pt>
                <c:pt idx="153">
                  <c:v>1.4172453703703708E-2</c:v>
                </c:pt>
                <c:pt idx="154">
                  <c:v>1.3352453703703748E-2</c:v>
                </c:pt>
                <c:pt idx="155">
                  <c:v>1.0612453703703742E-2</c:v>
                </c:pt>
                <c:pt idx="156">
                  <c:v>1.440245370370373E-2</c:v>
                </c:pt>
                <c:pt idx="157">
                  <c:v>1.2042453703703729E-2</c:v>
                </c:pt>
                <c:pt idx="158">
                  <c:v>8.4324537037037128E-3</c:v>
                </c:pt>
                <c:pt idx="159">
                  <c:v>9.3624537037036992E-3</c:v>
                </c:pt>
                <c:pt idx="160">
                  <c:v>4.5724537037037105E-3</c:v>
                </c:pt>
                <c:pt idx="161">
                  <c:v>6.672453703703729E-3</c:v>
                </c:pt>
                <c:pt idx="162">
                  <c:v>6.3924537037036988E-3</c:v>
                </c:pt>
                <c:pt idx="163">
                  <c:v>2.5624537037036987E-3</c:v>
                </c:pt>
                <c:pt idx="164">
                  <c:v>3.6624537037037164E-3</c:v>
                </c:pt>
                <c:pt idx="165">
                  <c:v>7.9624537037037008E-3</c:v>
                </c:pt>
                <c:pt idx="166">
                  <c:v>1.1024537037037235E-3</c:v>
                </c:pt>
                <c:pt idx="167">
                  <c:v>2.1724537037036973E-3</c:v>
                </c:pt>
                <c:pt idx="168">
                  <c:v>-1.0875462962962879E-3</c:v>
                </c:pt>
                <c:pt idx="169">
                  <c:v>3.6824537037037086E-3</c:v>
                </c:pt>
                <c:pt idx="170">
                  <c:v>-5.5754629629628516E-4</c:v>
                </c:pt>
                <c:pt idx="171">
                  <c:v>-2.9975462962962829E-3</c:v>
                </c:pt>
                <c:pt idx="172">
                  <c:v>-2.9275462962962823E-3</c:v>
                </c:pt>
                <c:pt idx="173">
                  <c:v>-2.5775462962962792E-3</c:v>
                </c:pt>
                <c:pt idx="174">
                  <c:v>-3.4135462962962826E-3</c:v>
                </c:pt>
                <c:pt idx="175">
                  <c:v>-1.7675462962963018E-3</c:v>
                </c:pt>
                <c:pt idx="176">
                  <c:v>-4.143546296296291E-3</c:v>
                </c:pt>
                <c:pt idx="177">
                  <c:v>-3.1075462962962958E-3</c:v>
                </c:pt>
                <c:pt idx="178">
                  <c:v>-3.6195462962962943E-3</c:v>
                </c:pt>
                <c:pt idx="179">
                  <c:v>-4.5055462962962783E-3</c:v>
                </c:pt>
                <c:pt idx="180">
                  <c:v>-6.5575462962963044E-3</c:v>
                </c:pt>
                <c:pt idx="181">
                  <c:v>-6.3205462962962894E-3</c:v>
                </c:pt>
                <c:pt idx="182">
                  <c:v>-7.4355462962962943E-3</c:v>
                </c:pt>
                <c:pt idx="183">
                  <c:v>-8.6905462962963004E-3</c:v>
                </c:pt>
                <c:pt idx="184">
                  <c:v>-7.4765462962962798E-3</c:v>
                </c:pt>
                <c:pt idx="185">
                  <c:v>-6.840546296296296E-3</c:v>
                </c:pt>
                <c:pt idx="186">
                  <c:v>-8.5545462962962893E-3</c:v>
                </c:pt>
                <c:pt idx="187">
                  <c:v>-7.1015462962962933E-3</c:v>
                </c:pt>
                <c:pt idx="188">
                  <c:v>-8.0845462962962911E-3</c:v>
                </c:pt>
                <c:pt idx="189">
                  <c:v>-9.3975462962962997E-3</c:v>
                </c:pt>
                <c:pt idx="190">
                  <c:v>-1.1529546296296281E-2</c:v>
                </c:pt>
                <c:pt idx="191">
                  <c:v>-9.4935462962962847E-3</c:v>
                </c:pt>
                <c:pt idx="192">
                  <c:v>-1.1309546296296283E-2</c:v>
                </c:pt>
                <c:pt idx="193">
                  <c:v>-1.1214546296296285E-2</c:v>
                </c:pt>
                <c:pt idx="194">
                  <c:v>-1.0452546296296286E-2</c:v>
                </c:pt>
                <c:pt idx="195">
                  <c:v>-1.1012546296296291E-2</c:v>
                </c:pt>
                <c:pt idx="196">
                  <c:v>-1.1845546296296292E-2</c:v>
                </c:pt>
                <c:pt idx="197">
                  <c:v>-1.1447546296296282E-2</c:v>
                </c:pt>
                <c:pt idx="198">
                  <c:v>-1.32555462962963E-2</c:v>
                </c:pt>
                <c:pt idx="199">
                  <c:v>-1.3539546296296279E-2</c:v>
                </c:pt>
                <c:pt idx="200">
                  <c:v>-1.3589546296296287E-2</c:v>
                </c:pt>
                <c:pt idx="201">
                  <c:v>-1.5176546296296292E-2</c:v>
                </c:pt>
                <c:pt idx="202">
                  <c:v>-1.4476546296296286E-2</c:v>
                </c:pt>
                <c:pt idx="203">
                  <c:v>-1.4528546296296282E-2</c:v>
                </c:pt>
                <c:pt idx="204">
                  <c:v>-1.5832546296296282E-2</c:v>
                </c:pt>
                <c:pt idx="205">
                  <c:v>-1.5775546296296281E-2</c:v>
                </c:pt>
                <c:pt idx="206">
                  <c:v>-1.6514546296296298E-2</c:v>
                </c:pt>
                <c:pt idx="207">
                  <c:v>-1.3836546296296284E-2</c:v>
                </c:pt>
                <c:pt idx="208">
                  <c:v>-1.3875546296296282E-2</c:v>
                </c:pt>
                <c:pt idx="209">
                  <c:v>-1.5436546296296288E-2</c:v>
                </c:pt>
                <c:pt idx="210">
                  <c:v>-1.6647546296296292E-2</c:v>
                </c:pt>
                <c:pt idx="211">
                  <c:v>-1.559054629629629E-2</c:v>
                </c:pt>
                <c:pt idx="212">
                  <c:v>-1.5656546296296286E-2</c:v>
                </c:pt>
                <c:pt idx="213">
                  <c:v>-1.6616546296296289E-2</c:v>
                </c:pt>
                <c:pt idx="214">
                  <c:v>-1.5920546296296287E-2</c:v>
                </c:pt>
                <c:pt idx="215">
                  <c:v>-1.6253546296296287E-2</c:v>
                </c:pt>
                <c:pt idx="216">
                  <c:v>-1.6346546296296283E-2</c:v>
                </c:pt>
                <c:pt idx="217">
                  <c:v>-1.6605546296296278E-2</c:v>
                </c:pt>
                <c:pt idx="218">
                  <c:v>-1.7307546296296286E-2</c:v>
                </c:pt>
                <c:pt idx="219">
                  <c:v>-1.765854629629629E-2</c:v>
                </c:pt>
                <c:pt idx="220">
                  <c:v>-1.5423546296296289E-2</c:v>
                </c:pt>
                <c:pt idx="221">
                  <c:v>-1.5896546296296291E-2</c:v>
                </c:pt>
                <c:pt idx="222">
                  <c:v>-1.6504546296296288E-2</c:v>
                </c:pt>
                <c:pt idx="223">
                  <c:v>-1.6011546296296281E-2</c:v>
                </c:pt>
                <c:pt idx="224">
                  <c:v>-1.7100546296296287E-2</c:v>
                </c:pt>
                <c:pt idx="225">
                  <c:v>-1.7418546296296286E-2</c:v>
                </c:pt>
                <c:pt idx="226">
                  <c:v>-1.722854629629629E-2</c:v>
                </c:pt>
                <c:pt idx="227">
                  <c:v>-1.8004546296296289E-2</c:v>
                </c:pt>
                <c:pt idx="228">
                  <c:v>-1.7895546296296291E-2</c:v>
                </c:pt>
                <c:pt idx="229">
                  <c:v>-1.9126546296296287E-2</c:v>
                </c:pt>
                <c:pt idx="230">
                  <c:v>-1.5262546296296281E-2</c:v>
                </c:pt>
                <c:pt idx="231">
                  <c:v>-1.8516546296296288E-2</c:v>
                </c:pt>
                <c:pt idx="232">
                  <c:v>-1.8866546296296291E-2</c:v>
                </c:pt>
                <c:pt idx="233">
                  <c:v>-1.9019546296296291E-2</c:v>
                </c:pt>
                <c:pt idx="234">
                  <c:v>-1.982654629629628E-2</c:v>
                </c:pt>
                <c:pt idx="235">
                  <c:v>-1.7945546296296286E-2</c:v>
                </c:pt>
                <c:pt idx="236">
                  <c:v>-1.8301546296296295E-2</c:v>
                </c:pt>
                <c:pt idx="237">
                  <c:v>-1.9488546296296289E-2</c:v>
                </c:pt>
                <c:pt idx="238">
                  <c:v>-1.7344546296296282E-2</c:v>
                </c:pt>
                <c:pt idx="239">
                  <c:v>-1.9654546296296288E-2</c:v>
                </c:pt>
                <c:pt idx="240">
                  <c:v>-1.8695546296296287E-2</c:v>
                </c:pt>
                <c:pt idx="241">
                  <c:v>-1.7789546296296282E-2</c:v>
                </c:pt>
                <c:pt idx="242">
                  <c:v>-1.9335546296296288E-2</c:v>
                </c:pt>
                <c:pt idx="243">
                  <c:v>-1.8329546296296295E-2</c:v>
                </c:pt>
                <c:pt idx="244">
                  <c:v>-1.8122546296296282E-2</c:v>
                </c:pt>
                <c:pt idx="245">
                  <c:v>-1.8702546296296294E-2</c:v>
                </c:pt>
                <c:pt idx="246">
                  <c:v>-1.7581546296296297E-2</c:v>
                </c:pt>
                <c:pt idx="247">
                  <c:v>-1.9624546296296286E-2</c:v>
                </c:pt>
                <c:pt idx="248">
                  <c:v>-1.9153546296296287E-2</c:v>
                </c:pt>
                <c:pt idx="249">
                  <c:v>-1.7893546296296289E-2</c:v>
                </c:pt>
                <c:pt idx="250">
                  <c:v>-1.7786546296296293E-2</c:v>
                </c:pt>
                <c:pt idx="251">
                  <c:v>-1.9658546296296292E-2</c:v>
                </c:pt>
                <c:pt idx="252">
                  <c:v>-2.0331546296296299E-2</c:v>
                </c:pt>
                <c:pt idx="253">
                  <c:v>-1.881354629629628E-2</c:v>
                </c:pt>
                <c:pt idx="254">
                  <c:v>-1.9824546296296292E-2</c:v>
                </c:pt>
                <c:pt idx="255">
                  <c:v>-1.97215462962963E-2</c:v>
                </c:pt>
                <c:pt idx="256">
                  <c:v>-1.9729546296296294E-2</c:v>
                </c:pt>
                <c:pt idx="257">
                  <c:v>-2.0187546296296294E-2</c:v>
                </c:pt>
                <c:pt idx="258">
                  <c:v>-2.0666546296296287E-2</c:v>
                </c:pt>
                <c:pt idx="259">
                  <c:v>-1.8280546296296274E-2</c:v>
                </c:pt>
                <c:pt idx="260">
                  <c:v>-1.8568546296296284E-2</c:v>
                </c:pt>
                <c:pt idx="261">
                  <c:v>-1.9841546296296281E-2</c:v>
                </c:pt>
                <c:pt idx="262">
                  <c:v>-2.0353546296296279E-2</c:v>
                </c:pt>
                <c:pt idx="263">
                  <c:v>-2.0240546296296277E-2</c:v>
                </c:pt>
                <c:pt idx="264">
                  <c:v>-2.0612546296296289E-2</c:v>
                </c:pt>
                <c:pt idx="265">
                  <c:v>-1.9215546296296293E-2</c:v>
                </c:pt>
                <c:pt idx="266">
                  <c:v>-2.0553546296296285E-2</c:v>
                </c:pt>
                <c:pt idx="267">
                  <c:v>-2.0226546296296291E-2</c:v>
                </c:pt>
                <c:pt idx="268">
                  <c:v>-2.1346546296296287E-2</c:v>
                </c:pt>
                <c:pt idx="269">
                  <c:v>-2.0984546296296286E-2</c:v>
                </c:pt>
                <c:pt idx="270">
                  <c:v>-2.1649546296296285E-2</c:v>
                </c:pt>
                <c:pt idx="271">
                  <c:v>-2.1027546296296287E-2</c:v>
                </c:pt>
                <c:pt idx="272">
                  <c:v>-2.0436546296296293E-2</c:v>
                </c:pt>
                <c:pt idx="273">
                  <c:v>-1.9876546296296274E-2</c:v>
                </c:pt>
                <c:pt idx="274">
                  <c:v>-2.0878546296296291E-2</c:v>
                </c:pt>
                <c:pt idx="275">
                  <c:v>-2.0312546296296294E-2</c:v>
                </c:pt>
                <c:pt idx="276">
                  <c:v>-2.1173546296296281E-2</c:v>
                </c:pt>
                <c:pt idx="277">
                  <c:v>-2.029554629629628E-2</c:v>
                </c:pt>
                <c:pt idx="278">
                  <c:v>-2.0744546296296278E-2</c:v>
                </c:pt>
                <c:pt idx="279">
                  <c:v>-2.0683546296296294E-2</c:v>
                </c:pt>
                <c:pt idx="280">
                  <c:v>-2.2846546296296292E-2</c:v>
                </c:pt>
                <c:pt idx="281">
                  <c:v>-2.1750546296296278E-2</c:v>
                </c:pt>
                <c:pt idx="282">
                  <c:v>-2.2242546296296285E-2</c:v>
                </c:pt>
                <c:pt idx="283">
                  <c:v>-2.1894546296296283E-2</c:v>
                </c:pt>
                <c:pt idx="284">
                  <c:v>-2.4417546296296288E-2</c:v>
                </c:pt>
                <c:pt idx="285">
                  <c:v>-2.2864546296296289E-2</c:v>
                </c:pt>
                <c:pt idx="286">
                  <c:v>-2.3314546296296281E-2</c:v>
                </c:pt>
                <c:pt idx="287">
                  <c:v>-2.1015546296296286E-2</c:v>
                </c:pt>
                <c:pt idx="288">
                  <c:v>-2.2610546296296292E-2</c:v>
                </c:pt>
                <c:pt idx="289">
                  <c:v>-2.1553546296296282E-2</c:v>
                </c:pt>
                <c:pt idx="290">
                  <c:v>-2.3645546296296286E-2</c:v>
                </c:pt>
                <c:pt idx="291">
                  <c:v>-2.3419546296296289E-2</c:v>
                </c:pt>
                <c:pt idx="292">
                  <c:v>-2.2534546296296292E-2</c:v>
                </c:pt>
                <c:pt idx="293">
                  <c:v>-2.1436546296296283E-2</c:v>
                </c:pt>
                <c:pt idx="294">
                  <c:v>-2.4584546296296288E-2</c:v>
                </c:pt>
                <c:pt idx="295">
                  <c:v>-2.2606546296296288E-2</c:v>
                </c:pt>
                <c:pt idx="296">
                  <c:v>-2.2806546296296294E-2</c:v>
                </c:pt>
                <c:pt idx="297">
                  <c:v>-2.3385546296296279E-2</c:v>
                </c:pt>
                <c:pt idx="298">
                  <c:v>-2.3609546296296292E-2</c:v>
                </c:pt>
                <c:pt idx="299">
                  <c:v>-2.3525546296296287E-2</c:v>
                </c:pt>
                <c:pt idx="300">
                  <c:v>-2.4842546296296286E-2</c:v>
                </c:pt>
                <c:pt idx="301">
                  <c:v>-2.4644546296296289E-2</c:v>
                </c:pt>
                <c:pt idx="302">
                  <c:v>-2.366754629629628E-2</c:v>
                </c:pt>
                <c:pt idx="303">
                  <c:v>-2.4097546296296284E-2</c:v>
                </c:pt>
                <c:pt idx="304">
                  <c:v>-2.4533546296296289E-2</c:v>
                </c:pt>
                <c:pt idx="305">
                  <c:v>-2.4261546296296291E-2</c:v>
                </c:pt>
                <c:pt idx="306">
                  <c:v>-2.4545546296296291E-2</c:v>
                </c:pt>
                <c:pt idx="307">
                  <c:v>-2.6439546296296287E-2</c:v>
                </c:pt>
                <c:pt idx="308">
                  <c:v>-2.4387546296296286E-2</c:v>
                </c:pt>
                <c:pt idx="309">
                  <c:v>-2.3027546296296289E-2</c:v>
                </c:pt>
                <c:pt idx="310">
                  <c:v>-2.4779546296296293E-2</c:v>
                </c:pt>
                <c:pt idx="311">
                  <c:v>-2.560654629629628E-2</c:v>
                </c:pt>
                <c:pt idx="312">
                  <c:v>-2.5031546296296291E-2</c:v>
                </c:pt>
                <c:pt idx="313">
                  <c:v>-2.3849546296296282E-2</c:v>
                </c:pt>
                <c:pt idx="314">
                  <c:v>-2.5067546296296289E-2</c:v>
                </c:pt>
                <c:pt idx="315">
                  <c:v>-2.4903546296296288E-2</c:v>
                </c:pt>
                <c:pt idx="316">
                  <c:v>-2.4099546296296286E-2</c:v>
                </c:pt>
                <c:pt idx="317">
                  <c:v>-2.5794546296296284E-2</c:v>
                </c:pt>
                <c:pt idx="318">
                  <c:v>-2.530154629629628E-2</c:v>
                </c:pt>
                <c:pt idx="319">
                  <c:v>-2.556454629629629E-2</c:v>
                </c:pt>
                <c:pt idx="320">
                  <c:v>-2.5368546296296281E-2</c:v>
                </c:pt>
                <c:pt idx="321">
                  <c:v>-2.5922546296296284E-2</c:v>
                </c:pt>
                <c:pt idx="322">
                  <c:v>-2.4643546296296292E-2</c:v>
                </c:pt>
                <c:pt idx="323">
                  <c:v>-2.529054629629629E-2</c:v>
                </c:pt>
                <c:pt idx="324">
                  <c:v>-2.4023546296296286E-2</c:v>
                </c:pt>
                <c:pt idx="325">
                  <c:v>-2.2984546296296281E-2</c:v>
                </c:pt>
                <c:pt idx="326">
                  <c:v>-2.4012546296296292E-2</c:v>
                </c:pt>
                <c:pt idx="327">
                  <c:v>-2.5393546296296279E-2</c:v>
                </c:pt>
                <c:pt idx="328">
                  <c:v>-2.5036546296296282E-2</c:v>
                </c:pt>
                <c:pt idx="329">
                  <c:v>-2.5983546296296279E-2</c:v>
                </c:pt>
                <c:pt idx="330">
                  <c:v>-2.5634546296296291E-2</c:v>
                </c:pt>
                <c:pt idx="331">
                  <c:v>-2.5931546296296289E-2</c:v>
                </c:pt>
                <c:pt idx="332">
                  <c:v>-2.4029546296296292E-2</c:v>
                </c:pt>
                <c:pt idx="333">
                  <c:v>-2.5247546296296289E-2</c:v>
                </c:pt>
                <c:pt idx="334">
                  <c:v>-2.4490546296296292E-2</c:v>
                </c:pt>
                <c:pt idx="335">
                  <c:v>-2.5422546296296287E-2</c:v>
                </c:pt>
                <c:pt idx="336">
                  <c:v>-2.6510546296296289E-2</c:v>
                </c:pt>
                <c:pt idx="337">
                  <c:v>-2.403154629629628E-2</c:v>
                </c:pt>
                <c:pt idx="338">
                  <c:v>-2.4997546296296285E-2</c:v>
                </c:pt>
                <c:pt idx="339">
                  <c:v>-2.6361546296296289E-2</c:v>
                </c:pt>
                <c:pt idx="340">
                  <c:v>-2.530054629629629E-2</c:v>
                </c:pt>
                <c:pt idx="341">
                  <c:v>-2.428854629629628E-2</c:v>
                </c:pt>
                <c:pt idx="342">
                  <c:v>-2.4353546296296286E-2</c:v>
                </c:pt>
                <c:pt idx="343">
                  <c:v>-2.6467546296296291E-2</c:v>
                </c:pt>
                <c:pt idx="344">
                  <c:v>-2.6129546296296286E-2</c:v>
                </c:pt>
                <c:pt idx="345">
                  <c:v>-2.5810546296296286E-2</c:v>
                </c:pt>
                <c:pt idx="346">
                  <c:v>-2.5856546296296287E-2</c:v>
                </c:pt>
                <c:pt idx="347">
                  <c:v>-2.4443546296296283E-2</c:v>
                </c:pt>
                <c:pt idx="348">
                  <c:v>-2.5467546296296283E-2</c:v>
                </c:pt>
                <c:pt idx="349">
                  <c:v>-2.472854629629629E-2</c:v>
                </c:pt>
                <c:pt idx="350">
                  <c:v>-2.5255546296296286E-2</c:v>
                </c:pt>
                <c:pt idx="351">
                  <c:v>-2.5366546296296286E-2</c:v>
                </c:pt>
                <c:pt idx="352">
                  <c:v>-2.5359546296296283E-2</c:v>
                </c:pt>
                <c:pt idx="353">
                  <c:v>-2.457554629629629E-2</c:v>
                </c:pt>
                <c:pt idx="354">
                  <c:v>-2.4576546296296291E-2</c:v>
                </c:pt>
                <c:pt idx="355">
                  <c:v>-2.3631546296296286E-2</c:v>
                </c:pt>
                <c:pt idx="356">
                  <c:v>-2.5387546296296283E-2</c:v>
                </c:pt>
                <c:pt idx="357">
                  <c:v>-2.4578546296296286E-2</c:v>
                </c:pt>
                <c:pt idx="358">
                  <c:v>-2.5317546296296289E-2</c:v>
                </c:pt>
                <c:pt idx="359">
                  <c:v>-2.4372546296296288E-2</c:v>
                </c:pt>
                <c:pt idx="360">
                  <c:v>-2.380554629629628E-2</c:v>
                </c:pt>
                <c:pt idx="361">
                  <c:v>-2.5024546296296291E-2</c:v>
                </c:pt>
                <c:pt idx="362">
                  <c:v>-2.5100546296296291E-2</c:v>
                </c:pt>
                <c:pt idx="363">
                  <c:v>-2.2664546296296287E-2</c:v>
                </c:pt>
                <c:pt idx="364">
                  <c:v>-2.4553546296296282E-2</c:v>
                </c:pt>
                <c:pt idx="365">
                  <c:v>-2.5074546296296293E-2</c:v>
                </c:pt>
                <c:pt idx="366">
                  <c:v>-2.6052546296296289E-2</c:v>
                </c:pt>
                <c:pt idx="367">
                  <c:v>-2.4165546296296289E-2</c:v>
                </c:pt>
                <c:pt idx="368">
                  <c:v>-2.3717546296296289E-2</c:v>
                </c:pt>
                <c:pt idx="369">
                  <c:v>-2.3847546296296283E-2</c:v>
                </c:pt>
                <c:pt idx="370">
                  <c:v>-2.4048546296296283E-2</c:v>
                </c:pt>
                <c:pt idx="371">
                  <c:v>-2.5419546296296291E-2</c:v>
                </c:pt>
                <c:pt idx="372">
                  <c:v>-2.2853546296296288E-2</c:v>
                </c:pt>
                <c:pt idx="373">
                  <c:v>-2.5197546296296291E-2</c:v>
                </c:pt>
                <c:pt idx="374">
                  <c:v>-2.4557546296296289E-2</c:v>
                </c:pt>
                <c:pt idx="375">
                  <c:v>-2.5445546296296289E-2</c:v>
                </c:pt>
                <c:pt idx="376">
                  <c:v>-2.3309546296296287E-2</c:v>
                </c:pt>
                <c:pt idx="377">
                  <c:v>-2.4981546296296279E-2</c:v>
                </c:pt>
                <c:pt idx="378">
                  <c:v>-2.4630546296296286E-2</c:v>
                </c:pt>
                <c:pt idx="379">
                  <c:v>-2.4234546296296285E-2</c:v>
                </c:pt>
                <c:pt idx="380">
                  <c:v>-2.3361546296296283E-2</c:v>
                </c:pt>
                <c:pt idx="381">
                  <c:v>-2.3165546296296288E-2</c:v>
                </c:pt>
                <c:pt idx="382">
                  <c:v>-2.4511546296296288E-2</c:v>
                </c:pt>
                <c:pt idx="383">
                  <c:v>-2.4543546296296286E-2</c:v>
                </c:pt>
                <c:pt idx="384">
                  <c:v>-2.4117546296296286E-2</c:v>
                </c:pt>
                <c:pt idx="385">
                  <c:v>-2.5213546296296279E-2</c:v>
                </c:pt>
                <c:pt idx="386">
                  <c:v>-2.5125546296296292E-2</c:v>
                </c:pt>
                <c:pt idx="387">
                  <c:v>-2.3857546296296286E-2</c:v>
                </c:pt>
                <c:pt idx="388">
                  <c:v>-2.4038546296296284E-2</c:v>
                </c:pt>
                <c:pt idx="389">
                  <c:v>-2.4901546296296293E-2</c:v>
                </c:pt>
                <c:pt idx="390">
                  <c:v>-2.3912546296296282E-2</c:v>
                </c:pt>
                <c:pt idx="391">
                  <c:v>-2.5022546296296282E-2</c:v>
                </c:pt>
                <c:pt idx="392">
                  <c:v>-2.3587546296296287E-2</c:v>
                </c:pt>
                <c:pt idx="393">
                  <c:v>-2.4848546296296282E-2</c:v>
                </c:pt>
                <c:pt idx="394">
                  <c:v>-2.4397546296296285E-2</c:v>
                </c:pt>
                <c:pt idx="395">
                  <c:v>-2.4393546296296285E-2</c:v>
                </c:pt>
                <c:pt idx="396">
                  <c:v>-2.471854629629628E-2</c:v>
                </c:pt>
                <c:pt idx="397">
                  <c:v>-2.4354546296296291E-2</c:v>
                </c:pt>
                <c:pt idx="398">
                  <c:v>-2.3293546296296288E-2</c:v>
                </c:pt>
                <c:pt idx="399">
                  <c:v>-2.4043546296296278E-2</c:v>
                </c:pt>
                <c:pt idx="400">
                  <c:v>-2.3818546296296279E-2</c:v>
                </c:pt>
                <c:pt idx="401">
                  <c:v>-2.3448546296296287E-2</c:v>
                </c:pt>
                <c:pt idx="402">
                  <c:v>-2.5556546296296279E-2</c:v>
                </c:pt>
                <c:pt idx="403">
                  <c:v>-2.4190546296296286E-2</c:v>
                </c:pt>
                <c:pt idx="404">
                  <c:v>-2.4398546296296286E-2</c:v>
                </c:pt>
                <c:pt idx="405">
                  <c:v>-2.307354629629629E-2</c:v>
                </c:pt>
                <c:pt idx="406">
                  <c:v>-2.4326546296296284E-2</c:v>
                </c:pt>
                <c:pt idx="407">
                  <c:v>-2.4889546296296292E-2</c:v>
                </c:pt>
                <c:pt idx="408">
                  <c:v>-2.4165546296296282E-2</c:v>
                </c:pt>
                <c:pt idx="409">
                  <c:v>-2.2842546296296284E-2</c:v>
                </c:pt>
                <c:pt idx="410">
                  <c:v>-2.3343546296296289E-2</c:v>
                </c:pt>
                <c:pt idx="411">
                  <c:v>-2.3969546296296284E-2</c:v>
                </c:pt>
                <c:pt idx="412">
                  <c:v>-2.3371546296296286E-2</c:v>
                </c:pt>
                <c:pt idx="413">
                  <c:v>-2.4213546296296289E-2</c:v>
                </c:pt>
                <c:pt idx="414">
                  <c:v>-2.3546546296296281E-2</c:v>
                </c:pt>
                <c:pt idx="415">
                  <c:v>-2.3376546296296288E-2</c:v>
                </c:pt>
                <c:pt idx="416">
                  <c:v>-2.4372546296296288E-2</c:v>
                </c:pt>
                <c:pt idx="417">
                  <c:v>-2.3755546296296282E-2</c:v>
                </c:pt>
                <c:pt idx="418">
                  <c:v>-2.3783546296296285E-2</c:v>
                </c:pt>
                <c:pt idx="419">
                  <c:v>-2.2535546296296286E-2</c:v>
                </c:pt>
                <c:pt idx="420">
                  <c:v>-2.3256546296296289E-2</c:v>
                </c:pt>
                <c:pt idx="421">
                  <c:v>-2.2313546296296293E-2</c:v>
                </c:pt>
                <c:pt idx="422">
                  <c:v>-2.3120546296296281E-2</c:v>
                </c:pt>
                <c:pt idx="423">
                  <c:v>-2.3934546296296294E-2</c:v>
                </c:pt>
                <c:pt idx="424">
                  <c:v>-2.1957546296296281E-2</c:v>
                </c:pt>
                <c:pt idx="425">
                  <c:v>-2.310454629629629E-2</c:v>
                </c:pt>
                <c:pt idx="426">
                  <c:v>-2.3610546296296289E-2</c:v>
                </c:pt>
                <c:pt idx="427">
                  <c:v>-2.3526546296296288E-2</c:v>
                </c:pt>
                <c:pt idx="428">
                  <c:v>-2.3594546296296287E-2</c:v>
                </c:pt>
                <c:pt idx="429">
                  <c:v>-2.1265546296296293E-2</c:v>
                </c:pt>
                <c:pt idx="430">
                  <c:v>-2.234554629629628E-2</c:v>
                </c:pt>
                <c:pt idx="431">
                  <c:v>-2.3914546296296288E-2</c:v>
                </c:pt>
                <c:pt idx="432">
                  <c:v>-2.308754629629628E-2</c:v>
                </c:pt>
                <c:pt idx="433">
                  <c:v>-2.2579546296296278E-2</c:v>
                </c:pt>
                <c:pt idx="434">
                  <c:v>-2.3175546296296284E-2</c:v>
                </c:pt>
                <c:pt idx="435">
                  <c:v>-2.2312546296296285E-2</c:v>
                </c:pt>
                <c:pt idx="436">
                  <c:v>-2.4071546296296292E-2</c:v>
                </c:pt>
                <c:pt idx="437">
                  <c:v>-2.2970546296296281E-2</c:v>
                </c:pt>
                <c:pt idx="438">
                  <c:v>-2.1926546296296284E-2</c:v>
                </c:pt>
                <c:pt idx="439">
                  <c:v>-2.2057546296296283E-2</c:v>
                </c:pt>
                <c:pt idx="440">
                  <c:v>-2.2225546296296278E-2</c:v>
                </c:pt>
                <c:pt idx="441">
                  <c:v>-2.2454546296296281E-2</c:v>
                </c:pt>
                <c:pt idx="442">
                  <c:v>-2.2243546296296282E-2</c:v>
                </c:pt>
                <c:pt idx="443">
                  <c:v>-2.3413546296296283E-2</c:v>
                </c:pt>
                <c:pt idx="444">
                  <c:v>-2.1640546296296286E-2</c:v>
                </c:pt>
                <c:pt idx="445">
                  <c:v>-2.1726546296296285E-2</c:v>
                </c:pt>
                <c:pt idx="446">
                  <c:v>-2.2152546296296281E-2</c:v>
                </c:pt>
                <c:pt idx="447">
                  <c:v>-2.1532546296296286E-2</c:v>
                </c:pt>
                <c:pt idx="448">
                  <c:v>-2.1190546296296291E-2</c:v>
                </c:pt>
                <c:pt idx="449">
                  <c:v>-2.1603546296296287E-2</c:v>
                </c:pt>
                <c:pt idx="450">
                  <c:v>-2.2867546296296282E-2</c:v>
                </c:pt>
                <c:pt idx="451">
                  <c:v>-2.1806546296296282E-2</c:v>
                </c:pt>
                <c:pt idx="452">
                  <c:v>-2.2067546296296283E-2</c:v>
                </c:pt>
                <c:pt idx="453">
                  <c:v>-2.115954629629628E-2</c:v>
                </c:pt>
                <c:pt idx="454">
                  <c:v>-2.3390546296296291E-2</c:v>
                </c:pt>
                <c:pt idx="455">
                  <c:v>-2.370854629629628E-2</c:v>
                </c:pt>
                <c:pt idx="456">
                  <c:v>-2.1918546296296283E-2</c:v>
                </c:pt>
                <c:pt idx="457">
                  <c:v>-2.2121546296296292E-2</c:v>
                </c:pt>
                <c:pt idx="458">
                  <c:v>-2.2514546296296289E-2</c:v>
                </c:pt>
                <c:pt idx="459">
                  <c:v>-2.232054629629629E-2</c:v>
                </c:pt>
                <c:pt idx="460">
                  <c:v>-2.3077546296296284E-2</c:v>
                </c:pt>
                <c:pt idx="461">
                  <c:v>-2.087754629629629E-2</c:v>
                </c:pt>
                <c:pt idx="462">
                  <c:v>-2.1858546296296293E-2</c:v>
                </c:pt>
                <c:pt idx="463">
                  <c:v>-2.1842546296296284E-2</c:v>
                </c:pt>
                <c:pt idx="464">
                  <c:v>-2.1141546296296283E-2</c:v>
                </c:pt>
                <c:pt idx="465">
                  <c:v>-2.1434546296296288E-2</c:v>
                </c:pt>
                <c:pt idx="466">
                  <c:v>-2.1428546296296282E-2</c:v>
                </c:pt>
                <c:pt idx="467">
                  <c:v>-2.2219546296296293E-2</c:v>
                </c:pt>
                <c:pt idx="468">
                  <c:v>-2.3122546296296287E-2</c:v>
                </c:pt>
                <c:pt idx="469">
                  <c:v>-2.0490546296296284E-2</c:v>
                </c:pt>
                <c:pt idx="470">
                  <c:v>-2.1093546296296277E-2</c:v>
                </c:pt>
                <c:pt idx="471">
                  <c:v>-2.1309546296296292E-2</c:v>
                </c:pt>
                <c:pt idx="472">
                  <c:v>-2.2338546296296287E-2</c:v>
                </c:pt>
                <c:pt idx="473">
                  <c:v>-2.3614546296296279E-2</c:v>
                </c:pt>
                <c:pt idx="474">
                  <c:v>-2.2416546296296282E-2</c:v>
                </c:pt>
                <c:pt idx="475">
                  <c:v>-2.0794546296296283E-2</c:v>
                </c:pt>
                <c:pt idx="476">
                  <c:v>-2.1164546296296279E-2</c:v>
                </c:pt>
                <c:pt idx="477">
                  <c:v>-2.2789546296296287E-2</c:v>
                </c:pt>
                <c:pt idx="478">
                  <c:v>-2.2962546296296286E-2</c:v>
                </c:pt>
                <c:pt idx="479">
                  <c:v>-2.2245546296296288E-2</c:v>
                </c:pt>
                <c:pt idx="480">
                  <c:v>-2.0711546296296283E-2</c:v>
                </c:pt>
                <c:pt idx="481">
                  <c:v>-1.9577546296296287E-2</c:v>
                </c:pt>
                <c:pt idx="482">
                  <c:v>-2.1485546296296284E-2</c:v>
                </c:pt>
                <c:pt idx="483">
                  <c:v>-2.0036546296296281E-2</c:v>
                </c:pt>
                <c:pt idx="484">
                  <c:v>-2.0453546296296286E-2</c:v>
                </c:pt>
                <c:pt idx="485">
                  <c:v>-2.0444546296296291E-2</c:v>
                </c:pt>
                <c:pt idx="486">
                  <c:v>-2.086354629629629E-2</c:v>
                </c:pt>
                <c:pt idx="487">
                  <c:v>-2.1254546296296292E-2</c:v>
                </c:pt>
                <c:pt idx="488">
                  <c:v>-2.1109546296296289E-2</c:v>
                </c:pt>
                <c:pt idx="489">
                  <c:v>-2.0648546296296283E-2</c:v>
                </c:pt>
                <c:pt idx="490">
                  <c:v>-2.2287546296296284E-2</c:v>
                </c:pt>
                <c:pt idx="491">
                  <c:v>-2.0493546296296281E-2</c:v>
                </c:pt>
                <c:pt idx="492">
                  <c:v>-2.189454629629629E-2</c:v>
                </c:pt>
                <c:pt idx="493">
                  <c:v>-2.0383546296296292E-2</c:v>
                </c:pt>
                <c:pt idx="494">
                  <c:v>-2.0089546296296282E-2</c:v>
                </c:pt>
                <c:pt idx="495">
                  <c:v>-2.1457546296296287E-2</c:v>
                </c:pt>
                <c:pt idx="496">
                  <c:v>-2.0285546296296288E-2</c:v>
                </c:pt>
                <c:pt idx="497">
                  <c:v>-1.9828546296296289E-2</c:v>
                </c:pt>
                <c:pt idx="498">
                  <c:v>-2.082554629629628E-2</c:v>
                </c:pt>
                <c:pt idx="499">
                  <c:v>-1.9980546296296284E-2</c:v>
                </c:pt>
                <c:pt idx="500">
                  <c:v>-1.8162546296296288E-2</c:v>
                </c:pt>
                <c:pt idx="501">
                  <c:v>-2.0621546296296291E-2</c:v>
                </c:pt>
                <c:pt idx="502">
                  <c:v>-2.137354629629629E-2</c:v>
                </c:pt>
                <c:pt idx="503">
                  <c:v>-2.0474546296296286E-2</c:v>
                </c:pt>
                <c:pt idx="504">
                  <c:v>-2.3018546296296287E-2</c:v>
                </c:pt>
                <c:pt idx="505">
                  <c:v>-1.9455546296296287E-2</c:v>
                </c:pt>
                <c:pt idx="506">
                  <c:v>-1.9472546296296279E-2</c:v>
                </c:pt>
                <c:pt idx="507">
                  <c:v>-2.1000546296296281E-2</c:v>
                </c:pt>
                <c:pt idx="508">
                  <c:v>-1.9870546296296285E-2</c:v>
                </c:pt>
                <c:pt idx="509">
                  <c:v>-2.0955546296296285E-2</c:v>
                </c:pt>
                <c:pt idx="510">
                  <c:v>-2.1369546296296289E-2</c:v>
                </c:pt>
                <c:pt idx="511">
                  <c:v>-2.0668546296296282E-2</c:v>
                </c:pt>
                <c:pt idx="512">
                  <c:v>-2.0305546296296294E-2</c:v>
                </c:pt>
                <c:pt idx="513">
                  <c:v>-2.0948546296296285E-2</c:v>
                </c:pt>
                <c:pt idx="514">
                  <c:v>-2.0605546296296285E-2</c:v>
                </c:pt>
                <c:pt idx="515">
                  <c:v>-2.0036546296296288E-2</c:v>
                </c:pt>
                <c:pt idx="516">
                  <c:v>-1.9241546296296284E-2</c:v>
                </c:pt>
                <c:pt idx="517">
                  <c:v>-2.0528546296296281E-2</c:v>
                </c:pt>
                <c:pt idx="518">
                  <c:v>-2.0133546296296285E-2</c:v>
                </c:pt>
                <c:pt idx="519">
                  <c:v>-2.0175546296296282E-2</c:v>
                </c:pt>
                <c:pt idx="520">
                  <c:v>-2.1137546296296279E-2</c:v>
                </c:pt>
                <c:pt idx="521">
                  <c:v>-1.9515546296296284E-2</c:v>
                </c:pt>
                <c:pt idx="522">
                  <c:v>-2.152954629629629E-2</c:v>
                </c:pt>
                <c:pt idx="523">
                  <c:v>-2.041254629629629E-2</c:v>
                </c:pt>
                <c:pt idx="524">
                  <c:v>-1.8714546296296281E-2</c:v>
                </c:pt>
                <c:pt idx="525">
                  <c:v>-2.0340546296296294E-2</c:v>
                </c:pt>
                <c:pt idx="526">
                  <c:v>-1.992354629629629E-2</c:v>
                </c:pt>
                <c:pt idx="527">
                  <c:v>-2.0252546296296289E-2</c:v>
                </c:pt>
                <c:pt idx="528">
                  <c:v>-1.8610546296296285E-2</c:v>
                </c:pt>
                <c:pt idx="529">
                  <c:v>-2.1117546296296287E-2</c:v>
                </c:pt>
                <c:pt idx="530">
                  <c:v>-1.975054629629629E-2</c:v>
                </c:pt>
                <c:pt idx="531">
                  <c:v>-2.0164546296296292E-2</c:v>
                </c:pt>
                <c:pt idx="532">
                  <c:v>-1.8709546296296287E-2</c:v>
                </c:pt>
                <c:pt idx="533">
                  <c:v>-1.9380546296296278E-2</c:v>
                </c:pt>
                <c:pt idx="534">
                  <c:v>-1.9355546296296287E-2</c:v>
                </c:pt>
                <c:pt idx="535">
                  <c:v>-2.0356546296296282E-2</c:v>
                </c:pt>
                <c:pt idx="536">
                  <c:v>-2.0230546296296288E-2</c:v>
                </c:pt>
                <c:pt idx="537">
                  <c:v>-2.0006546296296286E-2</c:v>
                </c:pt>
                <c:pt idx="538">
                  <c:v>-1.9092546296296288E-2</c:v>
                </c:pt>
                <c:pt idx="539">
                  <c:v>-1.9533546296296282E-2</c:v>
                </c:pt>
                <c:pt idx="540">
                  <c:v>-2.003554629629628E-2</c:v>
                </c:pt>
                <c:pt idx="541">
                  <c:v>-1.9822546296296283E-2</c:v>
                </c:pt>
                <c:pt idx="542">
                  <c:v>-1.9827546296296281E-2</c:v>
                </c:pt>
                <c:pt idx="543">
                  <c:v>-1.9423546296296286E-2</c:v>
                </c:pt>
                <c:pt idx="544">
                  <c:v>-1.9516546296296282E-2</c:v>
                </c:pt>
                <c:pt idx="545">
                  <c:v>-2.043054629629628E-2</c:v>
                </c:pt>
                <c:pt idx="546">
                  <c:v>-2.0253546296296283E-2</c:v>
                </c:pt>
                <c:pt idx="547">
                  <c:v>-1.9758546296296288E-2</c:v>
                </c:pt>
                <c:pt idx="548">
                  <c:v>-1.8847546296296289E-2</c:v>
                </c:pt>
                <c:pt idx="549">
                  <c:v>-1.9598546296296281E-2</c:v>
                </c:pt>
                <c:pt idx="550">
                  <c:v>-1.8626546296296287E-2</c:v>
                </c:pt>
                <c:pt idx="551">
                  <c:v>-1.8361546296296286E-2</c:v>
                </c:pt>
                <c:pt idx="552">
                  <c:v>-1.7589546296296284E-2</c:v>
                </c:pt>
                <c:pt idx="553">
                  <c:v>-1.8321546296296287E-2</c:v>
                </c:pt>
                <c:pt idx="554">
                  <c:v>-1.928254629629628E-2</c:v>
                </c:pt>
                <c:pt idx="555">
                  <c:v>-1.6337546296296288E-2</c:v>
                </c:pt>
                <c:pt idx="556">
                  <c:v>-2.0014546296296287E-2</c:v>
                </c:pt>
                <c:pt idx="557">
                  <c:v>-1.923754629629628E-2</c:v>
                </c:pt>
                <c:pt idx="558">
                  <c:v>-2.0163546296296287E-2</c:v>
                </c:pt>
                <c:pt idx="559">
                  <c:v>-1.9130546296296288E-2</c:v>
                </c:pt>
                <c:pt idx="560">
                  <c:v>-1.912954629629629E-2</c:v>
                </c:pt>
                <c:pt idx="561">
                  <c:v>-1.8816546296296283E-2</c:v>
                </c:pt>
                <c:pt idx="562">
                  <c:v>-1.8801546296296288E-2</c:v>
                </c:pt>
                <c:pt idx="563">
                  <c:v>-1.9464546296296278E-2</c:v>
                </c:pt>
                <c:pt idx="564">
                  <c:v>-1.8270546296296292E-2</c:v>
                </c:pt>
                <c:pt idx="565">
                  <c:v>-1.9099546296296288E-2</c:v>
                </c:pt>
                <c:pt idx="566">
                  <c:v>-1.9592546296296282E-2</c:v>
                </c:pt>
                <c:pt idx="567">
                  <c:v>-1.9612546296296281E-2</c:v>
                </c:pt>
                <c:pt idx="568">
                  <c:v>-1.8974546296296288E-2</c:v>
                </c:pt>
                <c:pt idx="569">
                  <c:v>-1.7936546296296284E-2</c:v>
                </c:pt>
                <c:pt idx="570">
                  <c:v>-1.9216546296296287E-2</c:v>
                </c:pt>
                <c:pt idx="571">
                  <c:v>-1.7954546296296288E-2</c:v>
                </c:pt>
                <c:pt idx="572">
                  <c:v>-1.9039546296296284E-2</c:v>
                </c:pt>
                <c:pt idx="573">
                  <c:v>-1.8961546296296289E-2</c:v>
                </c:pt>
                <c:pt idx="574">
                  <c:v>-1.854894629629629E-2</c:v>
                </c:pt>
                <c:pt idx="575">
                  <c:v>-1.7261546296296289E-2</c:v>
                </c:pt>
                <c:pt idx="576">
                  <c:v>-1.8960546296296288E-2</c:v>
                </c:pt>
                <c:pt idx="577">
                  <c:v>-1.794714629629629E-2</c:v>
                </c:pt>
                <c:pt idx="578">
                  <c:v>-1.8385046296296285E-2</c:v>
                </c:pt>
                <c:pt idx="579">
                  <c:v>-1.9759946296296287E-2</c:v>
                </c:pt>
                <c:pt idx="580">
                  <c:v>-1.8697646296296288E-2</c:v>
                </c:pt>
                <c:pt idx="581">
                  <c:v>-1.8795546296296289E-2</c:v>
                </c:pt>
                <c:pt idx="582">
                  <c:v>-1.8061546296296291E-2</c:v>
                </c:pt>
                <c:pt idx="583">
                  <c:v>-1.8108546296296282E-2</c:v>
                </c:pt>
                <c:pt idx="584">
                  <c:v>-1.7803546296296283E-2</c:v>
                </c:pt>
                <c:pt idx="585">
                  <c:v>-1.8024546296296289E-2</c:v>
                </c:pt>
                <c:pt idx="586">
                  <c:v>-1.9123546296296288E-2</c:v>
                </c:pt>
                <c:pt idx="587">
                  <c:v>-1.7026546296296283E-2</c:v>
                </c:pt>
                <c:pt idx="588">
                  <c:v>-1.6344546296296281E-2</c:v>
                </c:pt>
                <c:pt idx="589">
                  <c:v>-1.8534546296296285E-2</c:v>
                </c:pt>
                <c:pt idx="590">
                  <c:v>-1.7560546296296289E-2</c:v>
                </c:pt>
                <c:pt idx="591">
                  <c:v>-1.772754629629629E-2</c:v>
                </c:pt>
                <c:pt idx="592">
                  <c:v>-1.6098546296296284E-2</c:v>
                </c:pt>
                <c:pt idx="593">
                  <c:v>-1.8020546296296285E-2</c:v>
                </c:pt>
                <c:pt idx="594">
                  <c:v>-1.5885546296296287E-2</c:v>
                </c:pt>
                <c:pt idx="595">
                  <c:v>-1.7397546296296289E-2</c:v>
                </c:pt>
                <c:pt idx="596">
                  <c:v>-1.6910546296296285E-2</c:v>
                </c:pt>
                <c:pt idx="597">
                  <c:v>-1.8113546296296287E-2</c:v>
                </c:pt>
                <c:pt idx="598">
                  <c:v>-1.9591546296296284E-2</c:v>
                </c:pt>
                <c:pt idx="599">
                  <c:v>-1.7549546296296289E-2</c:v>
                </c:pt>
                <c:pt idx="600">
                  <c:v>-1.6682546296296286E-2</c:v>
                </c:pt>
                <c:pt idx="601">
                  <c:v>-1.7028546296296285E-2</c:v>
                </c:pt>
                <c:pt idx="602">
                  <c:v>-1.7717546296296287E-2</c:v>
                </c:pt>
                <c:pt idx="603">
                  <c:v>-1.614554629629629E-2</c:v>
                </c:pt>
                <c:pt idx="604">
                  <c:v>-1.7983546296296282E-2</c:v>
                </c:pt>
                <c:pt idx="605">
                  <c:v>-1.7601546296296282E-2</c:v>
                </c:pt>
                <c:pt idx="606">
                  <c:v>-1.7082546296296287E-2</c:v>
                </c:pt>
                <c:pt idx="607">
                  <c:v>-1.6985546296296283E-2</c:v>
                </c:pt>
                <c:pt idx="608">
                  <c:v>-1.6230546296296285E-2</c:v>
                </c:pt>
                <c:pt idx="609">
                  <c:v>-1.7961546296296288E-2</c:v>
                </c:pt>
                <c:pt idx="610">
                  <c:v>-1.7155546296296283E-2</c:v>
                </c:pt>
                <c:pt idx="611">
                  <c:v>-1.6115546296296288E-2</c:v>
                </c:pt>
                <c:pt idx="612">
                  <c:v>-1.7444546296296284E-2</c:v>
                </c:pt>
                <c:pt idx="613">
                  <c:v>-1.6746546296296287E-2</c:v>
                </c:pt>
                <c:pt idx="614">
                  <c:v>-1.7926546296296288E-2</c:v>
                </c:pt>
                <c:pt idx="615">
                  <c:v>-1.6011546296296288E-2</c:v>
                </c:pt>
                <c:pt idx="616">
                  <c:v>-1.580554629629629E-2</c:v>
                </c:pt>
                <c:pt idx="617">
                  <c:v>-1.5981546296296285E-2</c:v>
                </c:pt>
                <c:pt idx="618">
                  <c:v>-1.8796546296296287E-2</c:v>
                </c:pt>
                <c:pt idx="619">
                  <c:v>-1.7402546296296284E-2</c:v>
                </c:pt>
                <c:pt idx="620">
                  <c:v>-1.8538646296296285E-2</c:v>
                </c:pt>
                <c:pt idx="621">
                  <c:v>-1.8307546296296287E-2</c:v>
                </c:pt>
                <c:pt idx="622">
                  <c:v>-1.6568546296296286E-2</c:v>
                </c:pt>
                <c:pt idx="623">
                  <c:v>-1.7768246296296284E-2</c:v>
                </c:pt>
                <c:pt idx="624">
                  <c:v>-1.7635546296296285E-2</c:v>
                </c:pt>
                <c:pt idx="625">
                  <c:v>-1.8369346296296288E-2</c:v>
                </c:pt>
                <c:pt idx="626">
                  <c:v>-1.8064946296296285E-2</c:v>
                </c:pt>
                <c:pt idx="627">
                  <c:v>-1.7153546296296288E-2</c:v>
                </c:pt>
                <c:pt idx="628">
                  <c:v>-1.6751546296296285E-2</c:v>
                </c:pt>
                <c:pt idx="629">
                  <c:v>-1.8160246296296288E-2</c:v>
                </c:pt>
                <c:pt idx="630">
                  <c:v>-1.7770546296296284E-2</c:v>
                </c:pt>
                <c:pt idx="631">
                  <c:v>-1.6827646296296281E-2</c:v>
                </c:pt>
                <c:pt idx="632">
                  <c:v>-1.5634546296296282E-2</c:v>
                </c:pt>
                <c:pt idx="633">
                  <c:v>-1.7319546296296291E-2</c:v>
                </c:pt>
                <c:pt idx="634">
                  <c:v>-1.7052546296296288E-2</c:v>
                </c:pt>
                <c:pt idx="635">
                  <c:v>-1.5379546296296285E-2</c:v>
                </c:pt>
                <c:pt idx="636">
                  <c:v>-1.5738546296296285E-2</c:v>
                </c:pt>
                <c:pt idx="637">
                  <c:v>-1.6462046296296284E-2</c:v>
                </c:pt>
                <c:pt idx="638">
                  <c:v>-1.5040546296296288E-2</c:v>
                </c:pt>
                <c:pt idx="639">
                  <c:v>-1.5462546296296283E-2</c:v>
                </c:pt>
                <c:pt idx="640">
                  <c:v>-1.5433346296296287E-2</c:v>
                </c:pt>
                <c:pt idx="641">
                  <c:v>-1.6088546296296285E-2</c:v>
                </c:pt>
                <c:pt idx="642">
                  <c:v>-1.5343546296296286E-2</c:v>
                </c:pt>
                <c:pt idx="643">
                  <c:v>-1.6647546296296285E-2</c:v>
                </c:pt>
                <c:pt idx="644">
                  <c:v>-1.6119546296296285E-2</c:v>
                </c:pt>
                <c:pt idx="645">
                  <c:v>-1.5453546296296286E-2</c:v>
                </c:pt>
                <c:pt idx="646">
                  <c:v>-1.5932546296296285E-2</c:v>
                </c:pt>
                <c:pt idx="647">
                  <c:v>-1.4725546296296285E-2</c:v>
                </c:pt>
                <c:pt idx="648">
                  <c:v>-1.6893146296296284E-2</c:v>
                </c:pt>
                <c:pt idx="649">
                  <c:v>-1.6067646296296284E-2</c:v>
                </c:pt>
                <c:pt idx="650">
                  <c:v>-1.5986546296296283E-2</c:v>
                </c:pt>
                <c:pt idx="651">
                  <c:v>-1.6681846296296286E-2</c:v>
                </c:pt>
                <c:pt idx="652">
                  <c:v>-1.6749746296296286E-2</c:v>
                </c:pt>
                <c:pt idx="653">
                  <c:v>-1.6045546296296283E-2</c:v>
                </c:pt>
                <c:pt idx="654">
                  <c:v>-1.561654629629629E-2</c:v>
                </c:pt>
                <c:pt idx="655">
                  <c:v>-1.4809546296296282E-2</c:v>
                </c:pt>
                <c:pt idx="656">
                  <c:v>-1.3422546296296283E-2</c:v>
                </c:pt>
                <c:pt idx="657">
                  <c:v>-1.568634629629629E-2</c:v>
                </c:pt>
                <c:pt idx="658">
                  <c:v>-1.5457746296296287E-2</c:v>
                </c:pt>
                <c:pt idx="659">
                  <c:v>-1.4731546296296288E-2</c:v>
                </c:pt>
                <c:pt idx="660">
                  <c:v>-1.5947146296296285E-2</c:v>
                </c:pt>
                <c:pt idx="661">
                  <c:v>-1.6865646296296288E-2</c:v>
                </c:pt>
                <c:pt idx="662">
                  <c:v>-1.5878846296296288E-2</c:v>
                </c:pt>
                <c:pt idx="663">
                  <c:v>-1.6108546296296287E-2</c:v>
                </c:pt>
                <c:pt idx="664">
                  <c:v>-1.4495546296296282E-2</c:v>
                </c:pt>
                <c:pt idx="665">
                  <c:v>-1.3883946296296286E-2</c:v>
                </c:pt>
                <c:pt idx="666">
                  <c:v>-1.5024246296296289E-2</c:v>
                </c:pt>
                <c:pt idx="667">
                  <c:v>-1.4425546296296284E-2</c:v>
                </c:pt>
                <c:pt idx="668">
                  <c:v>-1.6518346296296282E-2</c:v>
                </c:pt>
                <c:pt idx="669">
                  <c:v>-1.4747546296296288E-2</c:v>
                </c:pt>
                <c:pt idx="670">
                  <c:v>-1.4633546296296285E-2</c:v>
                </c:pt>
                <c:pt idx="671">
                  <c:v>-1.4934546296296286E-2</c:v>
                </c:pt>
                <c:pt idx="672">
                  <c:v>-1.5251246296296284E-2</c:v>
                </c:pt>
                <c:pt idx="673">
                  <c:v>-1.5832946296296283E-2</c:v>
                </c:pt>
                <c:pt idx="674">
                  <c:v>-1.6831046296296285E-2</c:v>
                </c:pt>
                <c:pt idx="675">
                  <c:v>-1.5788246296296285E-2</c:v>
                </c:pt>
                <c:pt idx="676">
                  <c:v>-1.7044646296296283E-2</c:v>
                </c:pt>
                <c:pt idx="677">
                  <c:v>-1.4291546296296283E-2</c:v>
                </c:pt>
                <c:pt idx="678">
                  <c:v>-1.4597546296296286E-2</c:v>
                </c:pt>
                <c:pt idx="679">
                  <c:v>-1.4989546296296289E-2</c:v>
                </c:pt>
                <c:pt idx="680">
                  <c:v>-1.5225546296296286E-2</c:v>
                </c:pt>
                <c:pt idx="681">
                  <c:v>-1.5686646296296285E-2</c:v>
                </c:pt>
                <c:pt idx="682">
                  <c:v>-1.5407546296296286E-2</c:v>
                </c:pt>
                <c:pt idx="683">
                  <c:v>-1.5347546296296286E-2</c:v>
                </c:pt>
                <c:pt idx="684">
                  <c:v>-1.5871546296296286E-2</c:v>
                </c:pt>
                <c:pt idx="685">
                  <c:v>-1.5935546296296288E-2</c:v>
                </c:pt>
                <c:pt idx="686">
                  <c:v>-1.6827546296296285E-2</c:v>
                </c:pt>
                <c:pt idx="687">
                  <c:v>-1.5568946296296283E-2</c:v>
                </c:pt>
                <c:pt idx="688">
                  <c:v>-1.6184546296296284E-2</c:v>
                </c:pt>
                <c:pt idx="689">
                  <c:v>-1.4303546296296288E-2</c:v>
                </c:pt>
                <c:pt idx="690">
                  <c:v>-1.5250546296296285E-2</c:v>
                </c:pt>
                <c:pt idx="691">
                  <c:v>-1.4856546296296284E-2</c:v>
                </c:pt>
                <c:pt idx="692">
                  <c:v>-1.4482546296296283E-2</c:v>
                </c:pt>
                <c:pt idx="693">
                  <c:v>-1.2364546296296287E-2</c:v>
                </c:pt>
                <c:pt idx="694">
                  <c:v>-1.4432546296296285E-2</c:v>
                </c:pt>
                <c:pt idx="695">
                  <c:v>-1.3874546296296284E-2</c:v>
                </c:pt>
                <c:pt idx="696">
                  <c:v>-1.4479446296296284E-2</c:v>
                </c:pt>
                <c:pt idx="697">
                  <c:v>-1.4855546296296289E-2</c:v>
                </c:pt>
                <c:pt idx="698">
                  <c:v>-1.4511546296296285E-2</c:v>
                </c:pt>
                <c:pt idx="699">
                  <c:v>-1.5225446296296283E-2</c:v>
                </c:pt>
                <c:pt idx="700">
                  <c:v>-1.2776546296296288E-2</c:v>
                </c:pt>
                <c:pt idx="701">
                  <c:v>-1.4687446296296286E-2</c:v>
                </c:pt>
                <c:pt idx="702">
                  <c:v>-1.3601546296296289E-2</c:v>
                </c:pt>
                <c:pt idx="703">
                  <c:v>-1.4095546296296283E-2</c:v>
                </c:pt>
                <c:pt idx="704">
                  <c:v>-1.5559846296296288E-2</c:v>
                </c:pt>
                <c:pt idx="705">
                  <c:v>-1.5344646296296288E-2</c:v>
                </c:pt>
                <c:pt idx="706">
                  <c:v>-1.4117546296296288E-2</c:v>
                </c:pt>
                <c:pt idx="707">
                  <c:v>-1.4167246296296284E-2</c:v>
                </c:pt>
                <c:pt idx="708">
                  <c:v>-1.3325546296296285E-2</c:v>
                </c:pt>
                <c:pt idx="709">
                  <c:v>-1.2479546296296285E-2</c:v>
                </c:pt>
                <c:pt idx="710">
                  <c:v>-1.4248946296296283E-2</c:v>
                </c:pt>
                <c:pt idx="711">
                  <c:v>-1.3850546296296283E-2</c:v>
                </c:pt>
                <c:pt idx="712">
                  <c:v>-1.5661546296296285E-2</c:v>
                </c:pt>
                <c:pt idx="713">
                  <c:v>-1.4416646296296286E-2</c:v>
                </c:pt>
                <c:pt idx="714">
                  <c:v>-1.2928546296296285E-2</c:v>
                </c:pt>
                <c:pt idx="715">
                  <c:v>-1.4931246296296285E-2</c:v>
                </c:pt>
                <c:pt idx="716">
                  <c:v>-1.4114146296296289E-2</c:v>
                </c:pt>
                <c:pt idx="717">
                  <c:v>-1.4274546296296289E-2</c:v>
                </c:pt>
                <c:pt idx="718">
                  <c:v>-1.3121646296296283E-2</c:v>
                </c:pt>
                <c:pt idx="719">
                  <c:v>-1.3738046296296285E-2</c:v>
                </c:pt>
                <c:pt idx="720">
                  <c:v>-1.4341546296296285E-2</c:v>
                </c:pt>
                <c:pt idx="721">
                  <c:v>-1.5279346296296289E-2</c:v>
                </c:pt>
                <c:pt idx="722">
                  <c:v>-1.2393846296296284E-2</c:v>
                </c:pt>
                <c:pt idx="723">
                  <c:v>-1.3364546296296288E-2</c:v>
                </c:pt>
                <c:pt idx="724">
                  <c:v>-1.1169546296296282E-2</c:v>
                </c:pt>
                <c:pt idx="725">
                  <c:v>-1.2738546296296283E-2</c:v>
                </c:pt>
                <c:pt idx="726">
                  <c:v>-1.4357946296296284E-2</c:v>
                </c:pt>
                <c:pt idx="727">
                  <c:v>-1.3230546296296284E-2</c:v>
                </c:pt>
                <c:pt idx="728">
                  <c:v>-1.2251546296296285E-2</c:v>
                </c:pt>
                <c:pt idx="729">
                  <c:v>-1.3397146296296283E-2</c:v>
                </c:pt>
                <c:pt idx="730">
                  <c:v>-1.4570046296296284E-2</c:v>
                </c:pt>
                <c:pt idx="731">
                  <c:v>-1.4538546296296287E-2</c:v>
                </c:pt>
                <c:pt idx="732">
                  <c:v>-1.1501546296296289E-2</c:v>
                </c:pt>
                <c:pt idx="733">
                  <c:v>-1.5198546296296283E-2</c:v>
                </c:pt>
                <c:pt idx="734">
                  <c:v>-1.3609846296296284E-2</c:v>
                </c:pt>
                <c:pt idx="735">
                  <c:v>-1.2773846296296283E-2</c:v>
                </c:pt>
                <c:pt idx="736">
                  <c:v>-1.2966246296296289E-2</c:v>
                </c:pt>
                <c:pt idx="737">
                  <c:v>-1.2387846296296289E-2</c:v>
                </c:pt>
                <c:pt idx="738">
                  <c:v>-1.2484346296296283E-2</c:v>
                </c:pt>
                <c:pt idx="739">
                  <c:v>-1.2229546296296284E-2</c:v>
                </c:pt>
                <c:pt idx="740">
                  <c:v>-1.1768546296296282E-2</c:v>
                </c:pt>
                <c:pt idx="741">
                  <c:v>-1.1295546296296288E-2</c:v>
                </c:pt>
                <c:pt idx="742">
                  <c:v>-1.2802346296296287E-2</c:v>
                </c:pt>
                <c:pt idx="743">
                  <c:v>-1.5321646296296287E-2</c:v>
                </c:pt>
                <c:pt idx="744">
                  <c:v>-1.3340546296296288E-2</c:v>
                </c:pt>
                <c:pt idx="745">
                  <c:v>-1.4572146296296287E-2</c:v>
                </c:pt>
                <c:pt idx="746">
                  <c:v>-1.4245946296296285E-2</c:v>
                </c:pt>
                <c:pt idx="747">
                  <c:v>-1.3955446296296286E-2</c:v>
                </c:pt>
                <c:pt idx="748">
                  <c:v>-1.4525346296296286E-2</c:v>
                </c:pt>
                <c:pt idx="749">
                  <c:v>-1.2147946296296286E-2</c:v>
                </c:pt>
                <c:pt idx="750">
                  <c:v>-1.3488146296296289E-2</c:v>
                </c:pt>
                <c:pt idx="751">
                  <c:v>-1.2656546296296282E-2</c:v>
                </c:pt>
                <c:pt idx="752">
                  <c:v>-1.3358746296296284E-2</c:v>
                </c:pt>
                <c:pt idx="753">
                  <c:v>-1.2404546296296283E-2</c:v>
                </c:pt>
                <c:pt idx="754">
                  <c:v>-1.2188546296296288E-2</c:v>
                </c:pt>
                <c:pt idx="755">
                  <c:v>-1.1420546296296288E-2</c:v>
                </c:pt>
                <c:pt idx="756">
                  <c:v>-1.1507546296296288E-2</c:v>
                </c:pt>
                <c:pt idx="757">
                  <c:v>-1.3831546296296288E-2</c:v>
                </c:pt>
                <c:pt idx="758">
                  <c:v>-1.2906546296296282E-2</c:v>
                </c:pt>
                <c:pt idx="759">
                  <c:v>-1.3221546296296283E-2</c:v>
                </c:pt>
                <c:pt idx="760">
                  <c:v>-1.323154629629629E-2</c:v>
                </c:pt>
                <c:pt idx="761">
                  <c:v>-1.2930546296296285E-2</c:v>
                </c:pt>
                <c:pt idx="762">
                  <c:v>-1.1049546296296285E-2</c:v>
                </c:pt>
                <c:pt idx="763">
                  <c:v>-1.2188446296296285E-2</c:v>
                </c:pt>
                <c:pt idx="764">
                  <c:v>-1.1261546296296289E-2</c:v>
                </c:pt>
                <c:pt idx="765">
                  <c:v>-1.2310546296296288E-2</c:v>
                </c:pt>
                <c:pt idx="766">
                  <c:v>-1.3838546296296283E-2</c:v>
                </c:pt>
                <c:pt idx="767">
                  <c:v>-1.2119046296296286E-2</c:v>
                </c:pt>
                <c:pt idx="768">
                  <c:v>-1.1566546296296287E-2</c:v>
                </c:pt>
                <c:pt idx="769">
                  <c:v>-1.1708746296296289E-2</c:v>
                </c:pt>
                <c:pt idx="770">
                  <c:v>-1.2614146296296286E-2</c:v>
                </c:pt>
                <c:pt idx="771">
                  <c:v>-1.3434546296296285E-2</c:v>
                </c:pt>
                <c:pt idx="772">
                  <c:v>-1.2397546296296285E-2</c:v>
                </c:pt>
                <c:pt idx="773">
                  <c:v>-1.3804946296296283E-2</c:v>
                </c:pt>
                <c:pt idx="774">
                  <c:v>-1.0888546296296283E-2</c:v>
                </c:pt>
                <c:pt idx="775">
                  <c:v>-1.3182546296296286E-2</c:v>
                </c:pt>
                <c:pt idx="776">
                  <c:v>-1.2577546296296286E-2</c:v>
                </c:pt>
                <c:pt idx="777">
                  <c:v>-1.2082446296296288E-2</c:v>
                </c:pt>
                <c:pt idx="778">
                  <c:v>-1.2331546296296287E-2</c:v>
                </c:pt>
                <c:pt idx="779">
                  <c:v>-1.2614046296296285E-2</c:v>
                </c:pt>
                <c:pt idx="780">
                  <c:v>-1.3541546296296286E-2</c:v>
                </c:pt>
                <c:pt idx="781">
                  <c:v>-1.2078546296296285E-2</c:v>
                </c:pt>
                <c:pt idx="782">
                  <c:v>-1.2997546296296287E-2</c:v>
                </c:pt>
                <c:pt idx="783">
                  <c:v>-1.1810946296296282E-2</c:v>
                </c:pt>
                <c:pt idx="784">
                  <c:v>-1.1877546296296289E-2</c:v>
                </c:pt>
                <c:pt idx="785">
                  <c:v>-1.1567346296296287E-2</c:v>
                </c:pt>
                <c:pt idx="786">
                  <c:v>-1.3474146296296289E-2</c:v>
                </c:pt>
                <c:pt idx="787">
                  <c:v>-1.2119546296296286E-2</c:v>
                </c:pt>
                <c:pt idx="788">
                  <c:v>-1.2282546296296283E-2</c:v>
                </c:pt>
                <c:pt idx="789">
                  <c:v>-1.1568646296296285E-2</c:v>
                </c:pt>
                <c:pt idx="790">
                  <c:v>-1.3612146296296283E-2</c:v>
                </c:pt>
                <c:pt idx="791">
                  <c:v>-1.2624046296296289E-2</c:v>
                </c:pt>
                <c:pt idx="792">
                  <c:v>-1.2368546296296287E-2</c:v>
                </c:pt>
                <c:pt idx="793">
                  <c:v>-1.2036546296296285E-2</c:v>
                </c:pt>
                <c:pt idx="794">
                  <c:v>-1.2833046296296289E-2</c:v>
                </c:pt>
                <c:pt idx="795">
                  <c:v>-1.2173746296296285E-2</c:v>
                </c:pt>
                <c:pt idx="796">
                  <c:v>-1.1973746296296285E-2</c:v>
                </c:pt>
                <c:pt idx="797">
                  <c:v>-1.2769946296296283E-2</c:v>
                </c:pt>
                <c:pt idx="798">
                  <c:v>-1.2280846296296288E-2</c:v>
                </c:pt>
                <c:pt idx="799">
                  <c:v>-1.2091146296296285E-2</c:v>
                </c:pt>
                <c:pt idx="800">
                  <c:v>-1.1881946296296284E-2</c:v>
                </c:pt>
                <c:pt idx="801">
                  <c:v>-1.2830846296296288E-2</c:v>
                </c:pt>
                <c:pt idx="802">
                  <c:v>-1.2084746296296286E-2</c:v>
                </c:pt>
                <c:pt idx="803">
                  <c:v>-1.3107446296296286E-2</c:v>
                </c:pt>
                <c:pt idx="804">
                  <c:v>-1.3921346296296285E-2</c:v>
                </c:pt>
                <c:pt idx="805">
                  <c:v>-1.0606046296296284E-2</c:v>
                </c:pt>
                <c:pt idx="806">
                  <c:v>-1.4759546296296286E-2</c:v>
                </c:pt>
                <c:pt idx="807">
                  <c:v>-1.4935946296296285E-2</c:v>
                </c:pt>
                <c:pt idx="808">
                  <c:v>-1.5186046296296288E-2</c:v>
                </c:pt>
                <c:pt idx="809">
                  <c:v>-1.2341146296296285E-2</c:v>
                </c:pt>
                <c:pt idx="810">
                  <c:v>-9.2285462962962868E-3</c:v>
                </c:pt>
                <c:pt idx="811">
                  <c:v>-7.1745462962962865E-3</c:v>
                </c:pt>
                <c:pt idx="812">
                  <c:v>-7.8955462962962842E-3</c:v>
                </c:pt>
                <c:pt idx="813">
                  <c:v>-9.2715462962962882E-3</c:v>
                </c:pt>
                <c:pt idx="814">
                  <c:v>-1.0204546296296286E-2</c:v>
                </c:pt>
                <c:pt idx="815">
                  <c:v>-1.1633946296296285E-2</c:v>
                </c:pt>
                <c:pt idx="816">
                  <c:v>-1.1456746296296286E-2</c:v>
                </c:pt>
                <c:pt idx="817">
                  <c:v>-1.2613746296296288E-2</c:v>
                </c:pt>
                <c:pt idx="818">
                  <c:v>-1.2337146296296283E-2</c:v>
                </c:pt>
                <c:pt idx="819">
                  <c:v>-1.1910246296296289E-2</c:v>
                </c:pt>
                <c:pt idx="820">
                  <c:v>-1.2793246296296289E-2</c:v>
                </c:pt>
                <c:pt idx="821">
                  <c:v>-1.2706546296296285E-2</c:v>
                </c:pt>
                <c:pt idx="822">
                  <c:v>-1.1944846296296283E-2</c:v>
                </c:pt>
                <c:pt idx="823">
                  <c:v>-1.3716746296296286E-2</c:v>
                </c:pt>
                <c:pt idx="824">
                  <c:v>-1.3267746296296287E-2</c:v>
                </c:pt>
                <c:pt idx="825">
                  <c:v>-1.263564629629629E-2</c:v>
                </c:pt>
                <c:pt idx="826">
                  <c:v>-1.2816446296296287E-2</c:v>
                </c:pt>
                <c:pt idx="827">
                  <c:v>-1.2322246296296283E-2</c:v>
                </c:pt>
                <c:pt idx="828">
                  <c:v>-1.198754629629629E-2</c:v>
                </c:pt>
                <c:pt idx="829">
                  <c:v>-1.4226546296296286E-2</c:v>
                </c:pt>
                <c:pt idx="830">
                  <c:v>-1.2669546296296288E-2</c:v>
                </c:pt>
                <c:pt idx="831">
                  <c:v>-1.3733646296296285E-2</c:v>
                </c:pt>
                <c:pt idx="832">
                  <c:v>-1.2310346296296288E-2</c:v>
                </c:pt>
                <c:pt idx="833">
                  <c:v>-1.3359146296296287E-2</c:v>
                </c:pt>
                <c:pt idx="834">
                  <c:v>-1.0127746296296283E-2</c:v>
                </c:pt>
                <c:pt idx="835">
                  <c:v>-1.2544446296296285E-2</c:v>
                </c:pt>
                <c:pt idx="836">
                  <c:v>-1.3109746296296288E-2</c:v>
                </c:pt>
                <c:pt idx="837">
                  <c:v>-1.4548546296296289E-2</c:v>
                </c:pt>
                <c:pt idx="838">
                  <c:v>-1.2983746296296287E-2</c:v>
                </c:pt>
                <c:pt idx="839">
                  <c:v>-1.0858046296296289E-2</c:v>
                </c:pt>
                <c:pt idx="840">
                  <c:v>-1.2169546296296284E-2</c:v>
                </c:pt>
                <c:pt idx="841">
                  <c:v>-1.2906746296296283E-2</c:v>
                </c:pt>
                <c:pt idx="842">
                  <c:v>-1.2767546296296287E-2</c:v>
                </c:pt>
                <c:pt idx="843">
                  <c:v>-1.3936646296296283E-2</c:v>
                </c:pt>
                <c:pt idx="844">
                  <c:v>-1.3633646296296287E-2</c:v>
                </c:pt>
                <c:pt idx="845">
                  <c:v>-1.292104629629629E-2</c:v>
                </c:pt>
                <c:pt idx="846">
                  <c:v>-1.2636546296296288E-2</c:v>
                </c:pt>
                <c:pt idx="847">
                  <c:v>-1.3322046296296287E-2</c:v>
                </c:pt>
                <c:pt idx="848">
                  <c:v>-1.3789246296296284E-2</c:v>
                </c:pt>
                <c:pt idx="849">
                  <c:v>-1.3422546296296288E-2</c:v>
                </c:pt>
                <c:pt idx="850">
                  <c:v>-1.2404746296296284E-2</c:v>
                </c:pt>
                <c:pt idx="851">
                  <c:v>-1.2522446296296287E-2</c:v>
                </c:pt>
                <c:pt idx="852">
                  <c:v>-1.1787046296296285E-2</c:v>
                </c:pt>
                <c:pt idx="853">
                  <c:v>-1.3315146296296288E-2</c:v>
                </c:pt>
                <c:pt idx="854">
                  <c:v>-1.3381646296296287E-2</c:v>
                </c:pt>
                <c:pt idx="855">
                  <c:v>-1.3988046296296288E-2</c:v>
                </c:pt>
                <c:pt idx="856">
                  <c:v>-1.4399946296296286E-2</c:v>
                </c:pt>
                <c:pt idx="857">
                  <c:v>-1.4283946296296288E-2</c:v>
                </c:pt>
                <c:pt idx="858">
                  <c:v>-1.3545046296296282E-2</c:v>
                </c:pt>
                <c:pt idx="859">
                  <c:v>-1.4618046296296289E-2</c:v>
                </c:pt>
                <c:pt idx="860">
                  <c:v>-1.3008546296296284E-2</c:v>
                </c:pt>
                <c:pt idx="861">
                  <c:v>-1.2314246296296287E-2</c:v>
                </c:pt>
                <c:pt idx="862">
                  <c:v>-1.4434446296296284E-2</c:v>
                </c:pt>
                <c:pt idx="863">
                  <c:v>-1.3393546296296284E-2</c:v>
                </c:pt>
                <c:pt idx="864">
                  <c:v>-1.3367846296296287E-2</c:v>
                </c:pt>
                <c:pt idx="865">
                  <c:v>-1.3592046296296286E-2</c:v>
                </c:pt>
                <c:pt idx="866">
                  <c:v>-1.5054546296296283E-2</c:v>
                </c:pt>
                <c:pt idx="867">
                  <c:v>-1.4964046296296284E-2</c:v>
                </c:pt>
                <c:pt idx="868">
                  <c:v>-1.4543746296296284E-2</c:v>
                </c:pt>
                <c:pt idx="869">
                  <c:v>-1.3053246296296285E-2</c:v>
                </c:pt>
                <c:pt idx="870">
                  <c:v>-1.3572946296296285E-2</c:v>
                </c:pt>
                <c:pt idx="871">
                  <c:v>-1.4625646296296287E-2</c:v>
                </c:pt>
                <c:pt idx="872">
                  <c:v>-1.3466946296296288E-2</c:v>
                </c:pt>
                <c:pt idx="873">
                  <c:v>-1.4392146296296284E-2</c:v>
                </c:pt>
                <c:pt idx="874">
                  <c:v>-1.3514546296296288E-2</c:v>
                </c:pt>
                <c:pt idx="875">
                  <c:v>-1.3609346296296284E-2</c:v>
                </c:pt>
                <c:pt idx="876">
                  <c:v>-1.3807946296296284E-2</c:v>
                </c:pt>
                <c:pt idx="877">
                  <c:v>-1.4255246296296289E-2</c:v>
                </c:pt>
                <c:pt idx="878">
                  <c:v>-1.4885646296296285E-2</c:v>
                </c:pt>
                <c:pt idx="879">
                  <c:v>-1.4600846296296287E-2</c:v>
                </c:pt>
                <c:pt idx="880">
                  <c:v>-1.4204546296296286E-2</c:v>
                </c:pt>
                <c:pt idx="881">
                  <c:v>-1.5212846296296288E-2</c:v>
                </c:pt>
                <c:pt idx="882">
                  <c:v>-1.4183946296296289E-2</c:v>
                </c:pt>
                <c:pt idx="883">
                  <c:v>-1.4391146296296285E-2</c:v>
                </c:pt>
                <c:pt idx="884">
                  <c:v>-1.4060446296296289E-2</c:v>
                </c:pt>
                <c:pt idx="885">
                  <c:v>-1.4743346296296284E-2</c:v>
                </c:pt>
                <c:pt idx="886">
                  <c:v>-1.3664346296296283E-2</c:v>
                </c:pt>
                <c:pt idx="887">
                  <c:v>-1.4161746296296287E-2</c:v>
                </c:pt>
                <c:pt idx="888">
                  <c:v>-1.3329946296296287E-2</c:v>
                </c:pt>
                <c:pt idx="889">
                  <c:v>-1.2742446296296284E-2</c:v>
                </c:pt>
                <c:pt idx="890">
                  <c:v>-1.3999246296296286E-2</c:v>
                </c:pt>
                <c:pt idx="891">
                  <c:v>-1.3753246296296285E-2</c:v>
                </c:pt>
                <c:pt idx="892">
                  <c:v>-1.4942846296296285E-2</c:v>
                </c:pt>
                <c:pt idx="893">
                  <c:v>-1.3741546296296285E-2</c:v>
                </c:pt>
                <c:pt idx="894">
                  <c:v>-1.423464629629629E-2</c:v>
                </c:pt>
                <c:pt idx="895">
                  <c:v>-1.3580446296296286E-2</c:v>
                </c:pt>
                <c:pt idx="896">
                  <c:v>-1.4505346296296288E-2</c:v>
                </c:pt>
                <c:pt idx="897">
                  <c:v>-1.3642646296296289E-2</c:v>
                </c:pt>
                <c:pt idx="898">
                  <c:v>-1.3125646296296286E-2</c:v>
                </c:pt>
                <c:pt idx="899">
                  <c:v>-1.5254246296296285E-2</c:v>
                </c:pt>
                <c:pt idx="900">
                  <c:v>-1.3447946296296288E-2</c:v>
                </c:pt>
                <c:pt idx="901">
                  <c:v>-1.6273146296296288E-2</c:v>
                </c:pt>
                <c:pt idx="902">
                  <c:v>-1.4665546296296284E-2</c:v>
                </c:pt>
                <c:pt idx="903">
                  <c:v>-1.5131446296296282E-2</c:v>
                </c:pt>
                <c:pt idx="904">
                  <c:v>-1.3245746296296285E-2</c:v>
                </c:pt>
                <c:pt idx="905">
                  <c:v>-1.2491246296296282E-2</c:v>
                </c:pt>
                <c:pt idx="906">
                  <c:v>-1.4945146296296289E-2</c:v>
                </c:pt>
                <c:pt idx="907">
                  <c:v>-1.5005946296296285E-2</c:v>
                </c:pt>
                <c:pt idx="908">
                  <c:v>-1.3918146296296285E-2</c:v>
                </c:pt>
                <c:pt idx="909">
                  <c:v>-1.5412446296296288E-2</c:v>
                </c:pt>
                <c:pt idx="910">
                  <c:v>-1.4240946296296282E-2</c:v>
                </c:pt>
                <c:pt idx="911">
                  <c:v>-1.5047546296296286E-2</c:v>
                </c:pt>
                <c:pt idx="912">
                  <c:v>-1.4036846296296285E-2</c:v>
                </c:pt>
                <c:pt idx="913">
                  <c:v>-1.6282146296296283E-2</c:v>
                </c:pt>
                <c:pt idx="914">
                  <c:v>-1.4422246296296288E-2</c:v>
                </c:pt>
                <c:pt idx="915">
                  <c:v>-1.4487646296296283E-2</c:v>
                </c:pt>
                <c:pt idx="916">
                  <c:v>-1.3568046296296288E-2</c:v>
                </c:pt>
                <c:pt idx="917">
                  <c:v>-1.5015946296296288E-2</c:v>
                </c:pt>
                <c:pt idx="918">
                  <c:v>-1.6620046296296282E-2</c:v>
                </c:pt>
                <c:pt idx="919">
                  <c:v>-1.4822446296296286E-2</c:v>
                </c:pt>
                <c:pt idx="920">
                  <c:v>-1.6646946296296285E-2</c:v>
                </c:pt>
                <c:pt idx="921">
                  <c:v>-1.5106446296296285E-2</c:v>
                </c:pt>
                <c:pt idx="922">
                  <c:v>-1.3938446296296286E-2</c:v>
                </c:pt>
                <c:pt idx="923">
                  <c:v>-1.6949146296296288E-2</c:v>
                </c:pt>
                <c:pt idx="924">
                  <c:v>-1.4829846296296287E-2</c:v>
                </c:pt>
                <c:pt idx="925">
                  <c:v>-1.5861246296296282E-2</c:v>
                </c:pt>
                <c:pt idx="926">
                  <c:v>-1.7557246296296288E-2</c:v>
                </c:pt>
                <c:pt idx="927">
                  <c:v>-1.7517046296296288E-2</c:v>
                </c:pt>
                <c:pt idx="928">
                  <c:v>-1.7454946296296285E-2</c:v>
                </c:pt>
                <c:pt idx="929">
                  <c:v>-1.6281846296296282E-2</c:v>
                </c:pt>
                <c:pt idx="930">
                  <c:v>-1.7966646296296289E-2</c:v>
                </c:pt>
                <c:pt idx="931">
                  <c:v>-1.6410046296296287E-2</c:v>
                </c:pt>
                <c:pt idx="932">
                  <c:v>-1.6142746296296286E-2</c:v>
                </c:pt>
                <c:pt idx="933">
                  <c:v>-1.6530346296296284E-2</c:v>
                </c:pt>
                <c:pt idx="934">
                  <c:v>-1.5790546296296285E-2</c:v>
                </c:pt>
                <c:pt idx="935">
                  <c:v>-1.6433446296296284E-2</c:v>
                </c:pt>
                <c:pt idx="936">
                  <c:v>-1.5368146296296284E-2</c:v>
                </c:pt>
                <c:pt idx="937">
                  <c:v>-1.6536746296296284E-2</c:v>
                </c:pt>
                <c:pt idx="938">
                  <c:v>-1.6745746296296285E-2</c:v>
                </c:pt>
                <c:pt idx="939">
                  <c:v>-1.7155346296296288E-2</c:v>
                </c:pt>
                <c:pt idx="940">
                  <c:v>-1.8270246296296283E-2</c:v>
                </c:pt>
                <c:pt idx="941">
                  <c:v>-1.7300046296296286E-2</c:v>
                </c:pt>
                <c:pt idx="942">
                  <c:v>-1.6674346296296286E-2</c:v>
                </c:pt>
                <c:pt idx="943">
                  <c:v>-1.8744346296296288E-2</c:v>
                </c:pt>
                <c:pt idx="944">
                  <c:v>-1.6767546296296287E-2</c:v>
                </c:pt>
                <c:pt idx="945">
                  <c:v>-1.8735246296296283E-2</c:v>
                </c:pt>
                <c:pt idx="946">
                  <c:v>-1.6406146296296283E-2</c:v>
                </c:pt>
                <c:pt idx="947">
                  <c:v>-1.835324629629629E-2</c:v>
                </c:pt>
                <c:pt idx="948">
                  <c:v>-1.7043046296296289E-2</c:v>
                </c:pt>
                <c:pt idx="949">
                  <c:v>-1.8656546296296289E-2</c:v>
                </c:pt>
                <c:pt idx="950">
                  <c:v>-1.6825046296296282E-2</c:v>
                </c:pt>
                <c:pt idx="951">
                  <c:v>-1.7064546296296286E-2</c:v>
                </c:pt>
                <c:pt idx="952">
                  <c:v>-1.7833346296296286E-2</c:v>
                </c:pt>
                <c:pt idx="953">
                  <c:v>-1.7066646296296291E-2</c:v>
                </c:pt>
                <c:pt idx="954">
                  <c:v>-1.6274846296296282E-2</c:v>
                </c:pt>
                <c:pt idx="955">
                  <c:v>-1.6772246296296284E-2</c:v>
                </c:pt>
                <c:pt idx="956">
                  <c:v>-1.7832646296296287E-2</c:v>
                </c:pt>
                <c:pt idx="957">
                  <c:v>-1.8163446296296286E-2</c:v>
                </c:pt>
                <c:pt idx="958">
                  <c:v>-1.6606946296296284E-2</c:v>
                </c:pt>
                <c:pt idx="959">
                  <c:v>-1.7438446296296289E-2</c:v>
                </c:pt>
                <c:pt idx="960">
                  <c:v>-1.7551946296296281E-2</c:v>
                </c:pt>
                <c:pt idx="961">
                  <c:v>-1.8000046296296285E-2</c:v>
                </c:pt>
                <c:pt idx="962">
                  <c:v>-1.7112146296296288E-2</c:v>
                </c:pt>
                <c:pt idx="963">
                  <c:v>-1.6522846296296287E-2</c:v>
                </c:pt>
                <c:pt idx="964">
                  <c:v>-1.5386146296296282E-2</c:v>
                </c:pt>
                <c:pt idx="965">
                  <c:v>-1.7024046296296287E-2</c:v>
                </c:pt>
                <c:pt idx="966">
                  <c:v>-1.7591746296296285E-2</c:v>
                </c:pt>
                <c:pt idx="967">
                  <c:v>-1.5942346296296286E-2</c:v>
                </c:pt>
                <c:pt idx="968">
                  <c:v>-1.7582846296296289E-2</c:v>
                </c:pt>
                <c:pt idx="969">
                  <c:v>-1.6124946296296287E-2</c:v>
                </c:pt>
                <c:pt idx="970">
                  <c:v>-1.6027846296296284E-2</c:v>
                </c:pt>
                <c:pt idx="971">
                  <c:v>-1.6649346296296288E-2</c:v>
                </c:pt>
                <c:pt idx="972">
                  <c:v>-1.7018146296296291E-2</c:v>
                </c:pt>
                <c:pt idx="973">
                  <c:v>-1.7268946296296286E-2</c:v>
                </c:pt>
                <c:pt idx="974">
                  <c:v>-1.9217746296296287E-2</c:v>
                </c:pt>
                <c:pt idx="975">
                  <c:v>-1.8083346296296283E-2</c:v>
                </c:pt>
                <c:pt idx="976">
                  <c:v>-1.6976746296296287E-2</c:v>
                </c:pt>
                <c:pt idx="977">
                  <c:v>-1.6842146296296288E-2</c:v>
                </c:pt>
                <c:pt idx="978">
                  <c:v>-1.5336046296296285E-2</c:v>
                </c:pt>
                <c:pt idx="979">
                  <c:v>-1.4957846296296286E-2</c:v>
                </c:pt>
                <c:pt idx="980">
                  <c:v>-1.6563546296296285E-2</c:v>
                </c:pt>
                <c:pt idx="981">
                  <c:v>-1.6767146296296283E-2</c:v>
                </c:pt>
                <c:pt idx="982">
                  <c:v>-1.8023346296296282E-2</c:v>
                </c:pt>
                <c:pt idx="983">
                  <c:v>-1.8401446296296288E-2</c:v>
                </c:pt>
                <c:pt idx="984">
                  <c:v>-1.7871046296296288E-2</c:v>
                </c:pt>
                <c:pt idx="985">
                  <c:v>-1.8160746296296285E-2</c:v>
                </c:pt>
                <c:pt idx="986">
                  <c:v>-1.6366446296296286E-2</c:v>
                </c:pt>
                <c:pt idx="987">
                  <c:v>-1.8050446296296284E-2</c:v>
                </c:pt>
                <c:pt idx="988">
                  <c:v>-1.6184546296296284E-2</c:v>
                </c:pt>
                <c:pt idx="989">
                  <c:v>-1.7906246296296287E-2</c:v>
                </c:pt>
                <c:pt idx="990">
                  <c:v>-1.7773346296296288E-2</c:v>
                </c:pt>
                <c:pt idx="991">
                  <c:v>-1.5966046296296287E-2</c:v>
                </c:pt>
                <c:pt idx="992">
                  <c:v>-1.7188546296296285E-2</c:v>
                </c:pt>
                <c:pt idx="993">
                  <c:v>-1.7203746296296285E-2</c:v>
                </c:pt>
                <c:pt idx="994">
                  <c:v>-1.7839746296296286E-2</c:v>
                </c:pt>
                <c:pt idx="995">
                  <c:v>-1.8345846296296285E-2</c:v>
                </c:pt>
                <c:pt idx="996">
                  <c:v>-1.8053846296296288E-2</c:v>
                </c:pt>
                <c:pt idx="997">
                  <c:v>-1.7947746296296287E-2</c:v>
                </c:pt>
                <c:pt idx="998">
                  <c:v>-1.8865746296296285E-2</c:v>
                </c:pt>
                <c:pt idx="999">
                  <c:v>-1.8305046296296288E-2</c:v>
                </c:pt>
                <c:pt idx="1000">
                  <c:v>-1.6359246296296287E-2</c:v>
                </c:pt>
                <c:pt idx="1001">
                  <c:v>-1.7605746296296285E-2</c:v>
                </c:pt>
                <c:pt idx="1002">
                  <c:v>-1.5886946296296285E-2</c:v>
                </c:pt>
                <c:pt idx="1003">
                  <c:v>-1.8153946296296287E-2</c:v>
                </c:pt>
                <c:pt idx="1004">
                  <c:v>-1.8293346296296285E-2</c:v>
                </c:pt>
                <c:pt idx="1005">
                  <c:v>-1.7311746296296289E-2</c:v>
                </c:pt>
                <c:pt idx="1006">
                  <c:v>-1.7595746296296289E-2</c:v>
                </c:pt>
                <c:pt idx="1007">
                  <c:v>-1.8426946296296289E-2</c:v>
                </c:pt>
                <c:pt idx="1008">
                  <c:v>-1.8540546296296284E-2</c:v>
                </c:pt>
                <c:pt idx="1009">
                  <c:v>-1.7334346296296287E-2</c:v>
                </c:pt>
                <c:pt idx="1010">
                  <c:v>-1.8595046296296283E-2</c:v>
                </c:pt>
                <c:pt idx="1011">
                  <c:v>-1.8720346296296285E-2</c:v>
                </c:pt>
                <c:pt idx="1012">
                  <c:v>-1.7321946296296284E-2</c:v>
                </c:pt>
                <c:pt idx="1013">
                  <c:v>-1.9173446296296283E-2</c:v>
                </c:pt>
                <c:pt idx="1014">
                  <c:v>-1.660934629629629E-2</c:v>
                </c:pt>
                <c:pt idx="1015">
                  <c:v>-1.804714629629629E-2</c:v>
                </c:pt>
                <c:pt idx="1016">
                  <c:v>-1.6163246296296285E-2</c:v>
                </c:pt>
                <c:pt idx="1017">
                  <c:v>-1.7765746296296285E-2</c:v>
                </c:pt>
                <c:pt idx="1018">
                  <c:v>-1.6838846296296287E-2</c:v>
                </c:pt>
                <c:pt idx="1019">
                  <c:v>-1.8310346296296284E-2</c:v>
                </c:pt>
                <c:pt idx="1020">
                  <c:v>-1.7957146296296286E-2</c:v>
                </c:pt>
                <c:pt idx="1021">
                  <c:v>-2.0163546296296291E-2</c:v>
                </c:pt>
                <c:pt idx="1022">
                  <c:v>-1.9604746296296282E-2</c:v>
                </c:pt>
                <c:pt idx="1023">
                  <c:v>-1.7719246296296287E-2</c:v>
                </c:pt>
                <c:pt idx="1024">
                  <c:v>-1.8847346296296284E-2</c:v>
                </c:pt>
                <c:pt idx="1025">
                  <c:v>-1.8210746296296289E-2</c:v>
                </c:pt>
                <c:pt idx="1026">
                  <c:v>-1.8789646296296286E-2</c:v>
                </c:pt>
                <c:pt idx="1027">
                  <c:v>-1.6898546296296287E-2</c:v>
                </c:pt>
                <c:pt idx="1028">
                  <c:v>-1.891584629629629E-2</c:v>
                </c:pt>
                <c:pt idx="1029">
                  <c:v>-1.8342146296296283E-2</c:v>
                </c:pt>
                <c:pt idx="1030">
                  <c:v>-1.8268346296296284E-2</c:v>
                </c:pt>
                <c:pt idx="1031">
                  <c:v>-1.8264746296296284E-2</c:v>
                </c:pt>
                <c:pt idx="1032">
                  <c:v>-1.8885146296296285E-2</c:v>
                </c:pt>
                <c:pt idx="1033">
                  <c:v>-1.8577946296296284E-2</c:v>
                </c:pt>
                <c:pt idx="1034">
                  <c:v>-1.6784746296296282E-2</c:v>
                </c:pt>
                <c:pt idx="1035">
                  <c:v>-1.7612446296296283E-2</c:v>
                </c:pt>
                <c:pt idx="1036">
                  <c:v>-1.8251346296296288E-2</c:v>
                </c:pt>
                <c:pt idx="1037">
                  <c:v>-1.8108046296296282E-2</c:v>
                </c:pt>
                <c:pt idx="1038">
                  <c:v>-1.8428746296296285E-2</c:v>
                </c:pt>
                <c:pt idx="1039">
                  <c:v>-1.7122346296296286E-2</c:v>
                </c:pt>
                <c:pt idx="1040">
                  <c:v>-1.9395846296296287E-2</c:v>
                </c:pt>
                <c:pt idx="1041">
                  <c:v>-1.9044146296296284E-2</c:v>
                </c:pt>
                <c:pt idx="1042">
                  <c:v>-1.8725446296296286E-2</c:v>
                </c:pt>
                <c:pt idx="1043">
                  <c:v>-1.7527446296296285E-2</c:v>
                </c:pt>
                <c:pt idx="1044">
                  <c:v>-1.6593046296296286E-2</c:v>
                </c:pt>
                <c:pt idx="1045">
                  <c:v>-1.8515846296296289E-2</c:v>
                </c:pt>
                <c:pt idx="1046">
                  <c:v>-1.731924629629629E-2</c:v>
                </c:pt>
                <c:pt idx="1047">
                  <c:v>-1.9305446296296287E-2</c:v>
                </c:pt>
                <c:pt idx="1048">
                  <c:v>-1.9928846296296286E-2</c:v>
                </c:pt>
                <c:pt idx="1049">
                  <c:v>-1.8972446296296287E-2</c:v>
                </c:pt>
                <c:pt idx="1050">
                  <c:v>-1.7289246296296287E-2</c:v>
                </c:pt>
                <c:pt idx="1051">
                  <c:v>-1.8300046296296286E-2</c:v>
                </c:pt>
                <c:pt idx="1052">
                  <c:v>-1.7801646296296283E-2</c:v>
                </c:pt>
                <c:pt idx="1053">
                  <c:v>-1.7450946296296285E-2</c:v>
                </c:pt>
                <c:pt idx="1054">
                  <c:v>-1.7888546296296288E-2</c:v>
                </c:pt>
                <c:pt idx="1055">
                  <c:v>-1.8113446296296288E-2</c:v>
                </c:pt>
                <c:pt idx="1056">
                  <c:v>-1.6776146296296285E-2</c:v>
                </c:pt>
                <c:pt idx="1057">
                  <c:v>-1.7708646296296288E-2</c:v>
                </c:pt>
                <c:pt idx="1058">
                  <c:v>-1.8587446296296283E-2</c:v>
                </c:pt>
                <c:pt idx="1059">
                  <c:v>-1.8402046296296284E-2</c:v>
                </c:pt>
                <c:pt idx="1060">
                  <c:v>-1.8908946296296282E-2</c:v>
                </c:pt>
                <c:pt idx="1061">
                  <c:v>-1.8195846296296284E-2</c:v>
                </c:pt>
                <c:pt idx="1062">
                  <c:v>-1.9406946296296287E-2</c:v>
                </c:pt>
                <c:pt idx="1063">
                  <c:v>-1.8568346296296286E-2</c:v>
                </c:pt>
                <c:pt idx="1064">
                  <c:v>-1.7404146296296281E-2</c:v>
                </c:pt>
                <c:pt idx="1065">
                  <c:v>-1.7614246296296286E-2</c:v>
                </c:pt>
                <c:pt idx="1066">
                  <c:v>-1.7140146296296281E-2</c:v>
                </c:pt>
                <c:pt idx="1067">
                  <c:v>-1.7439646296296282E-2</c:v>
                </c:pt>
                <c:pt idx="1068">
                  <c:v>-1.8489446296296282E-2</c:v>
                </c:pt>
                <c:pt idx="1069">
                  <c:v>-1.7730146296296281E-2</c:v>
                </c:pt>
                <c:pt idx="1070">
                  <c:v>-1.8209646296296289E-2</c:v>
                </c:pt>
                <c:pt idx="1071">
                  <c:v>-1.9050546296296288E-2</c:v>
                </c:pt>
                <c:pt idx="1072">
                  <c:v>-1.9331446296296285E-2</c:v>
                </c:pt>
                <c:pt idx="1073">
                  <c:v>-1.8080146296296284E-2</c:v>
                </c:pt>
                <c:pt idx="1074">
                  <c:v>-1.6217946296296287E-2</c:v>
                </c:pt>
                <c:pt idx="1075">
                  <c:v>-1.6871946296296288E-2</c:v>
                </c:pt>
                <c:pt idx="1076">
                  <c:v>-1.6230346296296282E-2</c:v>
                </c:pt>
                <c:pt idx="1077">
                  <c:v>-1.7128146296296283E-2</c:v>
                </c:pt>
                <c:pt idx="1078">
                  <c:v>-1.7084546296296285E-2</c:v>
                </c:pt>
                <c:pt idx="1079">
                  <c:v>-1.7224946296296284E-2</c:v>
                </c:pt>
                <c:pt idx="1080">
                  <c:v>-1.6972346296296285E-2</c:v>
                </c:pt>
                <c:pt idx="1081">
                  <c:v>-1.8022446296296287E-2</c:v>
                </c:pt>
                <c:pt idx="1082">
                  <c:v>-1.7712046296296281E-2</c:v>
                </c:pt>
                <c:pt idx="1083">
                  <c:v>-1.8973146296296282E-2</c:v>
                </c:pt>
                <c:pt idx="1084">
                  <c:v>-1.7221946296296288E-2</c:v>
                </c:pt>
                <c:pt idx="1085">
                  <c:v>-1.6880046296296289E-2</c:v>
                </c:pt>
                <c:pt idx="1086">
                  <c:v>-1.5108146296296284E-2</c:v>
                </c:pt>
                <c:pt idx="1087">
                  <c:v>-1.4321046296296285E-2</c:v>
                </c:pt>
                <c:pt idx="1088">
                  <c:v>-1.3961946296296287E-2</c:v>
                </c:pt>
                <c:pt idx="1089">
                  <c:v>-1.5639846296296285E-2</c:v>
                </c:pt>
                <c:pt idx="1090">
                  <c:v>-1.5553246296296286E-2</c:v>
                </c:pt>
                <c:pt idx="1091">
                  <c:v>-1.6309446296296284E-2</c:v>
                </c:pt>
                <c:pt idx="1092">
                  <c:v>-1.6291846296296288E-2</c:v>
                </c:pt>
                <c:pt idx="1093">
                  <c:v>-1.7537046296296287E-2</c:v>
                </c:pt>
                <c:pt idx="1094">
                  <c:v>-1.7591146296296288E-2</c:v>
                </c:pt>
                <c:pt idx="1095">
                  <c:v>-1.5899946296296284E-2</c:v>
                </c:pt>
                <c:pt idx="1096">
                  <c:v>-1.5615346296296285E-2</c:v>
                </c:pt>
                <c:pt idx="1097">
                  <c:v>-1.6960846296296281E-2</c:v>
                </c:pt>
                <c:pt idx="1098">
                  <c:v>-1.6396546296296284E-2</c:v>
                </c:pt>
                <c:pt idx="1099">
                  <c:v>-1.6758346296296286E-2</c:v>
                </c:pt>
                <c:pt idx="1100">
                  <c:v>-1.7323746296296284E-2</c:v>
                </c:pt>
                <c:pt idx="1101">
                  <c:v>-1.6654046296296288E-2</c:v>
                </c:pt>
                <c:pt idx="1102">
                  <c:v>-1.6277146296296282E-2</c:v>
                </c:pt>
                <c:pt idx="1103">
                  <c:v>-1.7096246296296285E-2</c:v>
                </c:pt>
                <c:pt idx="1104">
                  <c:v>-1.4997346296296284E-2</c:v>
                </c:pt>
                <c:pt idx="1105">
                  <c:v>-1.4361046296296285E-2</c:v>
                </c:pt>
                <c:pt idx="1106">
                  <c:v>-1.4466746296296285E-2</c:v>
                </c:pt>
                <c:pt idx="1107">
                  <c:v>-1.6118646296296283E-2</c:v>
                </c:pt>
                <c:pt idx="1108">
                  <c:v>-1.5701046296296289E-2</c:v>
                </c:pt>
                <c:pt idx="1109">
                  <c:v>-1.4231346296296283E-2</c:v>
                </c:pt>
                <c:pt idx="1110">
                  <c:v>-1.5171646296296287E-2</c:v>
                </c:pt>
                <c:pt idx="1111">
                  <c:v>-1.5373946296296287E-2</c:v>
                </c:pt>
                <c:pt idx="1112">
                  <c:v>-1.4326646296296283E-2</c:v>
                </c:pt>
                <c:pt idx="1113">
                  <c:v>-1.4911246296296282E-2</c:v>
                </c:pt>
                <c:pt idx="1114">
                  <c:v>-1.7056346296296283E-2</c:v>
                </c:pt>
                <c:pt idx="1115">
                  <c:v>-1.7264746296296291E-2</c:v>
                </c:pt>
                <c:pt idx="1116">
                  <c:v>-1.6865446296296285E-2</c:v>
                </c:pt>
                <c:pt idx="1117">
                  <c:v>-1.6118546296296287E-2</c:v>
                </c:pt>
                <c:pt idx="1118">
                  <c:v>-1.6492046296296286E-2</c:v>
                </c:pt>
                <c:pt idx="1119">
                  <c:v>-1.3497246296296287E-2</c:v>
                </c:pt>
                <c:pt idx="1120">
                  <c:v>-1.5288546296296284E-2</c:v>
                </c:pt>
                <c:pt idx="1121">
                  <c:v>-1.575414629629629E-2</c:v>
                </c:pt>
                <c:pt idx="1122">
                  <c:v>-1.6573646296296284E-2</c:v>
                </c:pt>
                <c:pt idx="1123">
                  <c:v>-1.579264629629629E-2</c:v>
                </c:pt>
                <c:pt idx="1124">
                  <c:v>-1.4340946296296286E-2</c:v>
                </c:pt>
                <c:pt idx="1125">
                  <c:v>-1.6451046296296283E-2</c:v>
                </c:pt>
                <c:pt idx="1126">
                  <c:v>-1.5730846296296289E-2</c:v>
                </c:pt>
                <c:pt idx="1127">
                  <c:v>-1.4809846296296286E-2</c:v>
                </c:pt>
                <c:pt idx="1128">
                  <c:v>-1.5390246296296286E-2</c:v>
                </c:pt>
                <c:pt idx="1129">
                  <c:v>-1.4849746296296287E-2</c:v>
                </c:pt>
                <c:pt idx="1130">
                  <c:v>-1.5492346296296285E-2</c:v>
                </c:pt>
                <c:pt idx="1131">
                  <c:v>-1.5762446296296286E-2</c:v>
                </c:pt>
                <c:pt idx="1132">
                  <c:v>-1.7140746296296284E-2</c:v>
                </c:pt>
                <c:pt idx="1133">
                  <c:v>-1.6443746296296285E-2</c:v>
                </c:pt>
                <c:pt idx="1134">
                  <c:v>-1.5819646296296282E-2</c:v>
                </c:pt>
                <c:pt idx="1135">
                  <c:v>-1.5224246296296283E-2</c:v>
                </c:pt>
                <c:pt idx="1136">
                  <c:v>-1.5590046296296286E-2</c:v>
                </c:pt>
                <c:pt idx="1137">
                  <c:v>-1.4984346296296282E-2</c:v>
                </c:pt>
                <c:pt idx="1138">
                  <c:v>-1.4706946296296288E-2</c:v>
                </c:pt>
                <c:pt idx="1139">
                  <c:v>-1.428254629629629E-2</c:v>
                </c:pt>
                <c:pt idx="1140">
                  <c:v>-1.4113546296296287E-2</c:v>
                </c:pt>
                <c:pt idx="1141">
                  <c:v>-1.4288146296296288E-2</c:v>
                </c:pt>
                <c:pt idx="1142">
                  <c:v>-1.5265246296296282E-2</c:v>
                </c:pt>
                <c:pt idx="1143">
                  <c:v>-1.4603746296296287E-2</c:v>
                </c:pt>
                <c:pt idx="1144">
                  <c:v>-1.5337346296296288E-2</c:v>
                </c:pt>
                <c:pt idx="1145">
                  <c:v>-1.5791946296296287E-2</c:v>
                </c:pt>
                <c:pt idx="1146">
                  <c:v>-1.6075146296296288E-2</c:v>
                </c:pt>
                <c:pt idx="1147">
                  <c:v>-1.6696646296296289E-2</c:v>
                </c:pt>
                <c:pt idx="1148">
                  <c:v>-1.4223446296296283E-2</c:v>
                </c:pt>
                <c:pt idx="1149">
                  <c:v>-1.4704846296296285E-2</c:v>
                </c:pt>
                <c:pt idx="1150">
                  <c:v>-1.4155946296296285E-2</c:v>
                </c:pt>
                <c:pt idx="1151">
                  <c:v>-1.3445946296296286E-2</c:v>
                </c:pt>
                <c:pt idx="1152">
                  <c:v>-1.4567546296296283E-2</c:v>
                </c:pt>
                <c:pt idx="1153">
                  <c:v>-1.5576346296296287E-2</c:v>
                </c:pt>
                <c:pt idx="1154">
                  <c:v>-1.4342846296296282E-2</c:v>
                </c:pt>
                <c:pt idx="1155">
                  <c:v>-1.3373346296296287E-2</c:v>
                </c:pt>
                <c:pt idx="1156">
                  <c:v>-1.4214446296296283E-2</c:v>
                </c:pt>
                <c:pt idx="1157">
                  <c:v>-1.4334346296296284E-2</c:v>
                </c:pt>
                <c:pt idx="1158">
                  <c:v>-1.3795046296296286E-2</c:v>
                </c:pt>
                <c:pt idx="1159">
                  <c:v>-1.3297846296296288E-2</c:v>
                </c:pt>
                <c:pt idx="1160">
                  <c:v>-1.4362346296296288E-2</c:v>
                </c:pt>
                <c:pt idx="1161">
                  <c:v>-1.3641046296296287E-2</c:v>
                </c:pt>
                <c:pt idx="1162">
                  <c:v>-1.373104629629629E-2</c:v>
                </c:pt>
                <c:pt idx="1163">
                  <c:v>-1.4290346296296283E-2</c:v>
                </c:pt>
                <c:pt idx="1164">
                  <c:v>-1.4151046296296287E-2</c:v>
                </c:pt>
                <c:pt idx="1165">
                  <c:v>-1.3643146296296288E-2</c:v>
                </c:pt>
                <c:pt idx="1166">
                  <c:v>-1.4140946296296284E-2</c:v>
                </c:pt>
                <c:pt idx="1167">
                  <c:v>-1.3370846296296287E-2</c:v>
                </c:pt>
                <c:pt idx="1168">
                  <c:v>-1.4521746296296288E-2</c:v>
                </c:pt>
                <c:pt idx="1169">
                  <c:v>-1.4803446296296287E-2</c:v>
                </c:pt>
                <c:pt idx="1170">
                  <c:v>-1.3972046296296285E-2</c:v>
                </c:pt>
                <c:pt idx="1171">
                  <c:v>-1.4462146296296283E-2</c:v>
                </c:pt>
                <c:pt idx="1172">
                  <c:v>-1.3312746296296283E-2</c:v>
                </c:pt>
                <c:pt idx="1173">
                  <c:v>-1.4207346296296285E-2</c:v>
                </c:pt>
                <c:pt idx="1174">
                  <c:v>-1.3805946296296287E-2</c:v>
                </c:pt>
                <c:pt idx="1175">
                  <c:v>-1.4865746296296282E-2</c:v>
                </c:pt>
                <c:pt idx="1176">
                  <c:v>-1.3497446296296289E-2</c:v>
                </c:pt>
                <c:pt idx="1177">
                  <c:v>-1.2666046296296286E-2</c:v>
                </c:pt>
                <c:pt idx="1178">
                  <c:v>-1.3077746296296284E-2</c:v>
                </c:pt>
                <c:pt idx="1179">
                  <c:v>-1.2115646296296287E-2</c:v>
                </c:pt>
                <c:pt idx="1180">
                  <c:v>-1.3815546296296284E-2</c:v>
                </c:pt>
                <c:pt idx="1181">
                  <c:v>-1.3169546296296287E-2</c:v>
                </c:pt>
                <c:pt idx="1182">
                  <c:v>-1.4745846296296283E-2</c:v>
                </c:pt>
                <c:pt idx="1183">
                  <c:v>-1.3088146296296286E-2</c:v>
                </c:pt>
                <c:pt idx="1184">
                  <c:v>-1.2304246296296284E-2</c:v>
                </c:pt>
                <c:pt idx="1185">
                  <c:v>-1.2669546296296286E-2</c:v>
                </c:pt>
                <c:pt idx="1186">
                  <c:v>-1.3904746296296283E-2</c:v>
                </c:pt>
                <c:pt idx="1187">
                  <c:v>-1.4762046296296287E-2</c:v>
                </c:pt>
                <c:pt idx="1188">
                  <c:v>-1.2751846296296283E-2</c:v>
                </c:pt>
                <c:pt idx="1189">
                  <c:v>-1.3418446296296285E-2</c:v>
                </c:pt>
                <c:pt idx="1190">
                  <c:v>-1.2799646296296287E-2</c:v>
                </c:pt>
                <c:pt idx="1191">
                  <c:v>-1.2111846296296289E-2</c:v>
                </c:pt>
                <c:pt idx="1192">
                  <c:v>-1.2589946296296284E-2</c:v>
                </c:pt>
                <c:pt idx="1193">
                  <c:v>-1.3038346296296282E-2</c:v>
                </c:pt>
                <c:pt idx="1194">
                  <c:v>-1.2790446296296288E-2</c:v>
                </c:pt>
                <c:pt idx="1195">
                  <c:v>-1.2649046296296288E-2</c:v>
                </c:pt>
                <c:pt idx="1196">
                  <c:v>-1.4647346296296288E-2</c:v>
                </c:pt>
                <c:pt idx="1197">
                  <c:v>-1.2120946296296283E-2</c:v>
                </c:pt>
                <c:pt idx="1198">
                  <c:v>-1.2249346296296289E-2</c:v>
                </c:pt>
                <c:pt idx="1199">
                  <c:v>-1.1795446296296284E-2</c:v>
                </c:pt>
                <c:pt idx="1200">
                  <c:v>-1.2657246296296283E-2</c:v>
                </c:pt>
                <c:pt idx="1201">
                  <c:v>-1.1211146296296284E-2</c:v>
                </c:pt>
                <c:pt idx="1202">
                  <c:v>-1.2172846296296284E-2</c:v>
                </c:pt>
                <c:pt idx="1203">
                  <c:v>-1.2118246296296289E-2</c:v>
                </c:pt>
                <c:pt idx="1204">
                  <c:v>-1.1403446296296284E-2</c:v>
                </c:pt>
                <c:pt idx="1205">
                  <c:v>-1.3033146296296285E-2</c:v>
                </c:pt>
                <c:pt idx="1206">
                  <c:v>-1.1591646296296287E-2</c:v>
                </c:pt>
                <c:pt idx="1207">
                  <c:v>-1.1892546296296283E-2</c:v>
                </c:pt>
                <c:pt idx="1208">
                  <c:v>-1.3294046296296285E-2</c:v>
                </c:pt>
                <c:pt idx="1209">
                  <c:v>-1.2431846296296283E-2</c:v>
                </c:pt>
                <c:pt idx="1210">
                  <c:v>-1.1502646296296288E-2</c:v>
                </c:pt>
                <c:pt idx="1211">
                  <c:v>-1.2089346296296287E-2</c:v>
                </c:pt>
                <c:pt idx="1212">
                  <c:v>-1.1071146296296287E-2</c:v>
                </c:pt>
                <c:pt idx="1213">
                  <c:v>-1.2072846296296288E-2</c:v>
                </c:pt>
                <c:pt idx="1214">
                  <c:v>-1.0628746296296284E-2</c:v>
                </c:pt>
                <c:pt idx="1215">
                  <c:v>-1.1409046296296289E-2</c:v>
                </c:pt>
                <c:pt idx="1216">
                  <c:v>-1.2209646296296287E-2</c:v>
                </c:pt>
                <c:pt idx="1217">
                  <c:v>-1.1427846296296285E-2</c:v>
                </c:pt>
                <c:pt idx="1218">
                  <c:v>-1.1596046296296287E-2</c:v>
                </c:pt>
                <c:pt idx="1219">
                  <c:v>-1.1391146296296289E-2</c:v>
                </c:pt>
                <c:pt idx="1220">
                  <c:v>-1.0893246296296285E-2</c:v>
                </c:pt>
                <c:pt idx="1221">
                  <c:v>-1.1488346296296283E-2</c:v>
                </c:pt>
                <c:pt idx="1222">
                  <c:v>-1.1274246296296283E-2</c:v>
                </c:pt>
                <c:pt idx="1223">
                  <c:v>-1.2225146296296284E-2</c:v>
                </c:pt>
                <c:pt idx="1224">
                  <c:v>-1.2146846296296285E-2</c:v>
                </c:pt>
                <c:pt idx="1225">
                  <c:v>-1.0863646296296287E-2</c:v>
                </c:pt>
                <c:pt idx="1226">
                  <c:v>-1.0911346296296283E-2</c:v>
                </c:pt>
                <c:pt idx="1227">
                  <c:v>-9.5380462962962858E-3</c:v>
                </c:pt>
                <c:pt idx="1228">
                  <c:v>-1.0172246296296289E-2</c:v>
                </c:pt>
                <c:pt idx="1229">
                  <c:v>-1.0398046296296284E-2</c:v>
                </c:pt>
                <c:pt idx="1230">
                  <c:v>-1.1778446296296282E-2</c:v>
                </c:pt>
                <c:pt idx="1231">
                  <c:v>-1.0706846296296287E-2</c:v>
                </c:pt>
                <c:pt idx="1232">
                  <c:v>-1.0277646296296286E-2</c:v>
                </c:pt>
                <c:pt idx="1233">
                  <c:v>-9.7696462962962895E-3</c:v>
                </c:pt>
                <c:pt idx="1234">
                  <c:v>-1.0685646296296286E-2</c:v>
                </c:pt>
                <c:pt idx="1235">
                  <c:v>-1.0935046296296286E-2</c:v>
                </c:pt>
                <c:pt idx="1236">
                  <c:v>-1.0631946296296284E-2</c:v>
                </c:pt>
                <c:pt idx="1237">
                  <c:v>-1.0622846296296288E-2</c:v>
                </c:pt>
                <c:pt idx="1238">
                  <c:v>-1.0725546296296282E-2</c:v>
                </c:pt>
                <c:pt idx="1239">
                  <c:v>-1.1731446296296284E-2</c:v>
                </c:pt>
                <c:pt idx="1240">
                  <c:v>-1.1119346296296285E-2</c:v>
                </c:pt>
                <c:pt idx="1241">
                  <c:v>-9.9878462962962895E-3</c:v>
                </c:pt>
                <c:pt idx="1242">
                  <c:v>-1.0590146296296286E-2</c:v>
                </c:pt>
                <c:pt idx="1243">
                  <c:v>-1.0033346296296285E-2</c:v>
                </c:pt>
                <c:pt idx="1244">
                  <c:v>-1.3564646296296286E-2</c:v>
                </c:pt>
                <c:pt idx="1245">
                  <c:v>-1.1376646296296287E-2</c:v>
                </c:pt>
                <c:pt idx="1246">
                  <c:v>-1.0429546296296284E-2</c:v>
                </c:pt>
                <c:pt idx="1247">
                  <c:v>-8.9046462962962866E-3</c:v>
                </c:pt>
                <c:pt idx="1248">
                  <c:v>-1.0824546296296287E-2</c:v>
                </c:pt>
                <c:pt idx="1249">
                  <c:v>-9.0434462962962897E-3</c:v>
                </c:pt>
                <c:pt idx="1250">
                  <c:v>-1.0332146296296287E-2</c:v>
                </c:pt>
                <c:pt idx="1251">
                  <c:v>-9.6796462962962897E-3</c:v>
                </c:pt>
                <c:pt idx="1252">
                  <c:v>-9.4361462962962855E-3</c:v>
                </c:pt>
                <c:pt idx="1253">
                  <c:v>-9.0617462962962834E-3</c:v>
                </c:pt>
                <c:pt idx="1254">
                  <c:v>-1.0892146296296288E-2</c:v>
                </c:pt>
                <c:pt idx="1255">
                  <c:v>-9.569946296296282E-3</c:v>
                </c:pt>
                <c:pt idx="1256">
                  <c:v>-9.0590462962962873E-3</c:v>
                </c:pt>
                <c:pt idx="1257">
                  <c:v>-9.8391462962962879E-3</c:v>
                </c:pt>
                <c:pt idx="1258">
                  <c:v>-8.8346462962962859E-3</c:v>
                </c:pt>
                <c:pt idx="1259">
                  <c:v>-9.397346296296287E-3</c:v>
                </c:pt>
                <c:pt idx="1260">
                  <c:v>-1.1496946296296289E-2</c:v>
                </c:pt>
                <c:pt idx="1261">
                  <c:v>-8.4951462962962847E-3</c:v>
                </c:pt>
                <c:pt idx="1262">
                  <c:v>-1.0319046296296285E-2</c:v>
                </c:pt>
                <c:pt idx="1263">
                  <c:v>-8.9804462962962892E-3</c:v>
                </c:pt>
                <c:pt idx="1264">
                  <c:v>-8.9238462962962836E-3</c:v>
                </c:pt>
                <c:pt idx="1265">
                  <c:v>-9.0076462962962889E-3</c:v>
                </c:pt>
                <c:pt idx="1266">
                  <c:v>-8.4353462962962877E-3</c:v>
                </c:pt>
                <c:pt idx="1267">
                  <c:v>-9.3510462962962861E-3</c:v>
                </c:pt>
                <c:pt idx="1268">
                  <c:v>-9.0260462962962855E-3</c:v>
                </c:pt>
                <c:pt idx="1269">
                  <c:v>-9.2442462962962837E-3</c:v>
                </c:pt>
                <c:pt idx="1270">
                  <c:v>-8.1912462962962819E-3</c:v>
                </c:pt>
                <c:pt idx="1271">
                  <c:v>-9.0520462962962872E-3</c:v>
                </c:pt>
                <c:pt idx="1272">
                  <c:v>-8.8464462962962835E-3</c:v>
                </c:pt>
                <c:pt idx="1273">
                  <c:v>-9.9565462962962828E-3</c:v>
                </c:pt>
                <c:pt idx="1274">
                  <c:v>-9.1644462962962876E-3</c:v>
                </c:pt>
                <c:pt idx="1275">
                  <c:v>-9.1108462962962884E-3</c:v>
                </c:pt>
                <c:pt idx="1276">
                  <c:v>-9.9636462962962857E-3</c:v>
                </c:pt>
                <c:pt idx="1277">
                  <c:v>-8.6543462962962829E-3</c:v>
                </c:pt>
                <c:pt idx="1278">
                  <c:v>-1.1137946296296287E-2</c:v>
                </c:pt>
                <c:pt idx="1279">
                  <c:v>-1.0466546296296286E-2</c:v>
                </c:pt>
                <c:pt idx="1280">
                  <c:v>-1.0448046296296289E-2</c:v>
                </c:pt>
                <c:pt idx="1281">
                  <c:v>-9.3806462962962838E-3</c:v>
                </c:pt>
                <c:pt idx="1282">
                  <c:v>-8.8365462962962833E-3</c:v>
                </c:pt>
                <c:pt idx="1283">
                  <c:v>-9.6950462962962884E-3</c:v>
                </c:pt>
                <c:pt idx="1284">
                  <c:v>-8.270546296296288E-3</c:v>
                </c:pt>
                <c:pt idx="1285">
                  <c:v>-9.3358462962962845E-3</c:v>
                </c:pt>
                <c:pt idx="1286">
                  <c:v>-9.5122462962962881E-3</c:v>
                </c:pt>
                <c:pt idx="1287">
                  <c:v>-9.1847462962962867E-3</c:v>
                </c:pt>
                <c:pt idx="1288">
                  <c:v>-8.0725462962962825E-3</c:v>
                </c:pt>
                <c:pt idx="1289">
                  <c:v>-7.8691462962962849E-3</c:v>
                </c:pt>
                <c:pt idx="1290">
                  <c:v>-7.5259462962962865E-3</c:v>
                </c:pt>
                <c:pt idx="1291">
                  <c:v>-9.0395462962962851E-3</c:v>
                </c:pt>
                <c:pt idx="1292">
                  <c:v>-8.8591462962962879E-3</c:v>
                </c:pt>
                <c:pt idx="1293">
                  <c:v>-1.0178146296296285E-2</c:v>
                </c:pt>
                <c:pt idx="1294">
                  <c:v>-9.4501462962962874E-3</c:v>
                </c:pt>
                <c:pt idx="1295">
                  <c:v>-8.652246296296285E-3</c:v>
                </c:pt>
                <c:pt idx="1296">
                  <c:v>-7.8393462962962849E-3</c:v>
                </c:pt>
                <c:pt idx="1297">
                  <c:v>-8.8845462962962845E-3</c:v>
                </c:pt>
                <c:pt idx="1298">
                  <c:v>-8.9945462962962887E-3</c:v>
                </c:pt>
                <c:pt idx="1299">
                  <c:v>-7.5745462962962893E-3</c:v>
                </c:pt>
                <c:pt idx="1300">
                  <c:v>8.2371537037037139E-3</c:v>
                </c:pt>
                <c:pt idx="1301">
                  <c:v>3.0944523703703715E-2</c:v>
                </c:pt>
                <c:pt idx="1302">
                  <c:v>3.0944333703703711E-2</c:v>
                </c:pt>
                <c:pt idx="1303">
                  <c:v>3.0944423703703716E-2</c:v>
                </c:pt>
                <c:pt idx="1304">
                  <c:v>-1.3830246296296287E-2</c:v>
                </c:pt>
                <c:pt idx="1305">
                  <c:v>-4.8835462962962834E-3</c:v>
                </c:pt>
                <c:pt idx="1306">
                  <c:v>-2.5405462962962873E-3</c:v>
                </c:pt>
                <c:pt idx="1307">
                  <c:v>2.4424537037037106E-3</c:v>
                </c:pt>
                <c:pt idx="1308">
                  <c:v>6.3944537037037147E-3</c:v>
                </c:pt>
                <c:pt idx="1309">
                  <c:v>7.2024537037037144E-3</c:v>
                </c:pt>
                <c:pt idx="1310">
                  <c:v>4.4504537037037169E-3</c:v>
                </c:pt>
                <c:pt idx="1311">
                  <c:v>9.414537037037117E-4</c:v>
                </c:pt>
                <c:pt idx="1312">
                  <c:v>-2.8195462962962835E-3</c:v>
                </c:pt>
                <c:pt idx="1313">
                  <c:v>-4.3685462962962888E-3</c:v>
                </c:pt>
                <c:pt idx="1314">
                  <c:v>-5.7100462962962843E-3</c:v>
                </c:pt>
                <c:pt idx="1315">
                  <c:v>-7.6189462962962893E-3</c:v>
                </c:pt>
                <c:pt idx="1316">
                  <c:v>-6.9877462962962822E-3</c:v>
                </c:pt>
                <c:pt idx="1317">
                  <c:v>-5.6994462962962848E-3</c:v>
                </c:pt>
                <c:pt idx="1318">
                  <c:v>-6.7948462962962863E-3</c:v>
                </c:pt>
                <c:pt idx="1319">
                  <c:v>-7.9853462962962869E-3</c:v>
                </c:pt>
                <c:pt idx="1320">
                  <c:v>-8.5583462962962892E-3</c:v>
                </c:pt>
                <c:pt idx="1321">
                  <c:v>-9.5781462962962888E-3</c:v>
                </c:pt>
                <c:pt idx="1322">
                  <c:v>-8.2006462962962851E-3</c:v>
                </c:pt>
                <c:pt idx="1323">
                  <c:v>-5.5353462962962844E-3</c:v>
                </c:pt>
                <c:pt idx="1324">
                  <c:v>-8.1224462962962828E-3</c:v>
                </c:pt>
                <c:pt idx="1325">
                  <c:v>-9.2982462962962822E-3</c:v>
                </c:pt>
                <c:pt idx="1326">
                  <c:v>-7.555446296296283E-3</c:v>
                </c:pt>
                <c:pt idx="1327">
                  <c:v>-9.976446296296286E-3</c:v>
                </c:pt>
                <c:pt idx="1328">
                  <c:v>-9.2957462962962832E-3</c:v>
                </c:pt>
                <c:pt idx="1329">
                  <c:v>-6.2365462962962886E-3</c:v>
                </c:pt>
                <c:pt idx="1330">
                  <c:v>-8.9873462962962846E-3</c:v>
                </c:pt>
                <c:pt idx="1331">
                  <c:v>-7.4361462962962855E-3</c:v>
                </c:pt>
                <c:pt idx="1332">
                  <c:v>-7.2395462962962856E-3</c:v>
                </c:pt>
                <c:pt idx="1333">
                  <c:v>-6.1714462962962867E-3</c:v>
                </c:pt>
                <c:pt idx="1334">
                  <c:v>-7.0025462962962845E-3</c:v>
                </c:pt>
                <c:pt idx="1335">
                  <c:v>-8.399746296296284E-3</c:v>
                </c:pt>
                <c:pt idx="1336">
                  <c:v>-6.7599462962962837E-3</c:v>
                </c:pt>
                <c:pt idx="1337">
                  <c:v>-7.0496462962962841E-3</c:v>
                </c:pt>
                <c:pt idx="1338">
                  <c:v>-7.3450462962962888E-3</c:v>
                </c:pt>
                <c:pt idx="1339">
                  <c:v>-7.5233462962962828E-3</c:v>
                </c:pt>
                <c:pt idx="1340">
                  <c:v>-8.6593462962962844E-3</c:v>
                </c:pt>
                <c:pt idx="1341">
                  <c:v>-7.0025462962962836E-3</c:v>
                </c:pt>
                <c:pt idx="1342">
                  <c:v>-6.2615462962962894E-3</c:v>
                </c:pt>
                <c:pt idx="1343">
                  <c:v>-8.453946296296283E-3</c:v>
                </c:pt>
                <c:pt idx="1344">
                  <c:v>-6.0632462962962839E-3</c:v>
                </c:pt>
                <c:pt idx="1345">
                  <c:v>-8.4662462962962828E-3</c:v>
                </c:pt>
                <c:pt idx="1346">
                  <c:v>-7.8030462962962862E-3</c:v>
                </c:pt>
                <c:pt idx="1347">
                  <c:v>-7.6127462962962879E-3</c:v>
                </c:pt>
                <c:pt idx="1348">
                  <c:v>-7.6829462962962856E-3</c:v>
                </c:pt>
                <c:pt idx="1349">
                  <c:v>-8.0297462962962834E-3</c:v>
                </c:pt>
                <c:pt idx="1350">
                  <c:v>-8.2487462962962891E-3</c:v>
                </c:pt>
                <c:pt idx="1351">
                  <c:v>-8.9457462962962836E-3</c:v>
                </c:pt>
                <c:pt idx="1352">
                  <c:v>-9.1306462962962888E-3</c:v>
                </c:pt>
                <c:pt idx="1353">
                  <c:v>-7.4640462962962846E-3</c:v>
                </c:pt>
                <c:pt idx="1354">
                  <c:v>-8.3749462962962873E-3</c:v>
                </c:pt>
                <c:pt idx="1355">
                  <c:v>-9.0182462962962867E-3</c:v>
                </c:pt>
                <c:pt idx="1356">
                  <c:v>-5.7223462962962893E-3</c:v>
                </c:pt>
                <c:pt idx="1357">
                  <c:v>-5.9505462962962836E-3</c:v>
                </c:pt>
                <c:pt idx="1358">
                  <c:v>-5.8708462962962834E-3</c:v>
                </c:pt>
                <c:pt idx="1359">
                  <c:v>-5.8871462962962889E-3</c:v>
                </c:pt>
                <c:pt idx="1360">
                  <c:v>-7.0951462962962879E-3</c:v>
                </c:pt>
                <c:pt idx="1361">
                  <c:v>-7.6812462962962853E-3</c:v>
                </c:pt>
                <c:pt idx="1362">
                  <c:v>-8.1907462962962883E-3</c:v>
                </c:pt>
                <c:pt idx="1363">
                  <c:v>-7.3064462962962873E-3</c:v>
                </c:pt>
                <c:pt idx="1364">
                  <c:v>-5.0184462962962854E-3</c:v>
                </c:pt>
                <c:pt idx="1365">
                  <c:v>-5.8467462962962877E-3</c:v>
                </c:pt>
                <c:pt idx="1366">
                  <c:v>-8.0152462962962863E-3</c:v>
                </c:pt>
                <c:pt idx="1367">
                  <c:v>-6.037846296296283E-3</c:v>
                </c:pt>
                <c:pt idx="1368">
                  <c:v>-8.0138462962962859E-3</c:v>
                </c:pt>
                <c:pt idx="1369">
                  <c:v>-6.7730462962962857E-3</c:v>
                </c:pt>
                <c:pt idx="1370">
                  <c:v>-5.7594462962962875E-3</c:v>
                </c:pt>
                <c:pt idx="1371">
                  <c:v>-6.9303462962962883E-3</c:v>
                </c:pt>
                <c:pt idx="1372">
                  <c:v>-6.482946296296286E-3</c:v>
                </c:pt>
                <c:pt idx="1373">
                  <c:v>-6.4770462962962898E-3</c:v>
                </c:pt>
                <c:pt idx="1374">
                  <c:v>-6.7682462962962882E-3</c:v>
                </c:pt>
                <c:pt idx="1375">
                  <c:v>-7.6939462962962828E-3</c:v>
                </c:pt>
                <c:pt idx="1376">
                  <c:v>-6.551746296296285E-3</c:v>
                </c:pt>
                <c:pt idx="1377">
                  <c:v>-7.7795462962962844E-3</c:v>
                </c:pt>
                <c:pt idx="1378">
                  <c:v>-7.429346296296286E-3</c:v>
                </c:pt>
                <c:pt idx="1379">
                  <c:v>-6.1603462962962884E-3</c:v>
                </c:pt>
                <c:pt idx="1380">
                  <c:v>-6.0732462962962835E-3</c:v>
                </c:pt>
                <c:pt idx="1381">
                  <c:v>-6.8547462962962828E-3</c:v>
                </c:pt>
                <c:pt idx="1382">
                  <c:v>-7.8749462962962903E-3</c:v>
                </c:pt>
                <c:pt idx="1383">
                  <c:v>-6.759946296296282E-3</c:v>
                </c:pt>
                <c:pt idx="1384">
                  <c:v>-5.6858462962962892E-3</c:v>
                </c:pt>
                <c:pt idx="1385">
                  <c:v>-6.4211462962962835E-3</c:v>
                </c:pt>
                <c:pt idx="1386">
                  <c:v>-7.2397462962962879E-3</c:v>
                </c:pt>
                <c:pt idx="1387">
                  <c:v>-7.0587462962962873E-3</c:v>
                </c:pt>
                <c:pt idx="1388">
                  <c:v>-6.8810462962962827E-3</c:v>
                </c:pt>
                <c:pt idx="1389">
                  <c:v>-6.0058462962962848E-3</c:v>
                </c:pt>
                <c:pt idx="1390">
                  <c:v>-8.4168462962962848E-3</c:v>
                </c:pt>
                <c:pt idx="1391">
                  <c:v>-6.9143462962962879E-3</c:v>
                </c:pt>
                <c:pt idx="1392">
                  <c:v>-7.5741462962962865E-3</c:v>
                </c:pt>
                <c:pt idx="1393">
                  <c:v>-4.9886462962962889E-3</c:v>
                </c:pt>
                <c:pt idx="1394">
                  <c:v>-7.5607462962962863E-3</c:v>
                </c:pt>
                <c:pt idx="1395">
                  <c:v>-6.214546296296284E-3</c:v>
                </c:pt>
                <c:pt idx="1396">
                  <c:v>-7.1068462962962844E-3</c:v>
                </c:pt>
                <c:pt idx="1397">
                  <c:v>-6.1741462962962845E-3</c:v>
                </c:pt>
                <c:pt idx="1398">
                  <c:v>-6.2419462962962895E-3</c:v>
                </c:pt>
                <c:pt idx="1399">
                  <c:v>-6.7355462962962881E-3</c:v>
                </c:pt>
                <c:pt idx="1400">
                  <c:v>-6.021346296296283E-3</c:v>
                </c:pt>
                <c:pt idx="1401">
                  <c:v>-6.1997462962962852E-3</c:v>
                </c:pt>
                <c:pt idx="1402">
                  <c:v>-5.8171462962962883E-3</c:v>
                </c:pt>
                <c:pt idx="1403">
                  <c:v>-5.981646296296288E-3</c:v>
                </c:pt>
                <c:pt idx="1404">
                  <c:v>-5.6320462962962878E-3</c:v>
                </c:pt>
                <c:pt idx="1405">
                  <c:v>-5.8025462962962848E-3</c:v>
                </c:pt>
                <c:pt idx="1406">
                  <c:v>-6.2652462962962865E-3</c:v>
                </c:pt>
                <c:pt idx="1407">
                  <c:v>-5.8299462962962878E-3</c:v>
                </c:pt>
                <c:pt idx="1408">
                  <c:v>-6.8812462962962867E-3</c:v>
                </c:pt>
                <c:pt idx="1409">
                  <c:v>-6.3213462962962846E-3</c:v>
                </c:pt>
                <c:pt idx="1410">
                  <c:v>-3.3003462962962853E-3</c:v>
                </c:pt>
                <c:pt idx="1411">
                  <c:v>-5.890146296296285E-3</c:v>
                </c:pt>
                <c:pt idx="1412">
                  <c:v>-6.2658462962962872E-3</c:v>
                </c:pt>
                <c:pt idx="1413">
                  <c:v>-5.1135462962962844E-3</c:v>
                </c:pt>
                <c:pt idx="1414">
                  <c:v>-5.5807462962962889E-3</c:v>
                </c:pt>
                <c:pt idx="1415">
                  <c:v>-6.8572462962962835E-3</c:v>
                </c:pt>
                <c:pt idx="1416">
                  <c:v>-5.5808462962962848E-3</c:v>
                </c:pt>
                <c:pt idx="1417">
                  <c:v>-8.0005462962962903E-3</c:v>
                </c:pt>
                <c:pt idx="1418">
                  <c:v>-6.1889462962962834E-3</c:v>
                </c:pt>
                <c:pt idx="1419">
                  <c:v>-4.8141462962962844E-3</c:v>
                </c:pt>
                <c:pt idx="1420">
                  <c:v>-6.464746296296283E-3</c:v>
                </c:pt>
                <c:pt idx="1421">
                  <c:v>-7.9697462962962842E-3</c:v>
                </c:pt>
                <c:pt idx="1422">
                  <c:v>-5.4863462962962874E-3</c:v>
                </c:pt>
                <c:pt idx="1423">
                  <c:v>-4.5418462962962848E-3</c:v>
                </c:pt>
                <c:pt idx="1424">
                  <c:v>-6.692746296296289E-3</c:v>
                </c:pt>
                <c:pt idx="1425">
                  <c:v>-6.8598462962962854E-3</c:v>
                </c:pt>
                <c:pt idx="1426">
                  <c:v>-6.4539462962962882E-3</c:v>
                </c:pt>
                <c:pt idx="1427">
                  <c:v>-7.6949462962962838E-3</c:v>
                </c:pt>
                <c:pt idx="1428">
                  <c:v>-6.108846296296289E-3</c:v>
                </c:pt>
                <c:pt idx="1429">
                  <c:v>-5.9321462962962854E-3</c:v>
                </c:pt>
                <c:pt idx="1430">
                  <c:v>-6.9981462962962863E-3</c:v>
                </c:pt>
                <c:pt idx="1431">
                  <c:v>-6.8972462962962836E-3</c:v>
                </c:pt>
                <c:pt idx="1432">
                  <c:v>-6.4498462962962813E-3</c:v>
                </c:pt>
                <c:pt idx="1433">
                  <c:v>-6.3367462962962834E-3</c:v>
                </c:pt>
                <c:pt idx="1434">
                  <c:v>-5.1093462962962834E-3</c:v>
                </c:pt>
                <c:pt idx="1435">
                  <c:v>-5.6618462962962877E-3</c:v>
                </c:pt>
                <c:pt idx="1436">
                  <c:v>-5.855346296296287E-3</c:v>
                </c:pt>
                <c:pt idx="1437">
                  <c:v>-4.8750462962962888E-3</c:v>
                </c:pt>
                <c:pt idx="1438">
                  <c:v>-5.1704462962962831E-3</c:v>
                </c:pt>
                <c:pt idx="1439">
                  <c:v>-5.7696462962962825E-3</c:v>
                </c:pt>
                <c:pt idx="1440">
                  <c:v>-7.0210462962962857E-3</c:v>
                </c:pt>
                <c:pt idx="1441">
                  <c:v>-2.8195462962962818E-3</c:v>
                </c:pt>
                <c:pt idx="1442">
                  <c:v>-6.7498462962962864E-3</c:v>
                </c:pt>
                <c:pt idx="1443">
                  <c:v>-7.0354462962962886E-3</c:v>
                </c:pt>
                <c:pt idx="1444">
                  <c:v>-6.7875462962962863E-3</c:v>
                </c:pt>
                <c:pt idx="1445">
                  <c:v>-6.3993462962962863E-3</c:v>
                </c:pt>
                <c:pt idx="1446">
                  <c:v>-4.8174462962962857E-3</c:v>
                </c:pt>
                <c:pt idx="1447">
                  <c:v>-5.8302462962962869E-3</c:v>
                </c:pt>
                <c:pt idx="1448">
                  <c:v>-5.9160462962962856E-3</c:v>
                </c:pt>
                <c:pt idx="1449">
                  <c:v>-6.1154462962962862E-3</c:v>
                </c:pt>
                <c:pt idx="1450">
                  <c:v>-5.2967462962962841E-3</c:v>
                </c:pt>
                <c:pt idx="1451">
                  <c:v>-2.6946462962962846E-3</c:v>
                </c:pt>
                <c:pt idx="1452">
                  <c:v>-5.1941462962962898E-3</c:v>
                </c:pt>
                <c:pt idx="1453">
                  <c:v>-5.3666462962962871E-3</c:v>
                </c:pt>
                <c:pt idx="1454">
                  <c:v>-6.3584462962962864E-3</c:v>
                </c:pt>
                <c:pt idx="1455">
                  <c:v>-5.7936462962962822E-3</c:v>
                </c:pt>
                <c:pt idx="1456">
                  <c:v>-5.3264462962962864E-3</c:v>
                </c:pt>
                <c:pt idx="1457">
                  <c:v>-6.2979462962962848E-3</c:v>
                </c:pt>
                <c:pt idx="1458">
                  <c:v>-5.8990462962962877E-3</c:v>
                </c:pt>
                <c:pt idx="1459">
                  <c:v>-4.6742462962962861E-3</c:v>
                </c:pt>
                <c:pt idx="1460">
                  <c:v>-6.0545462962962888E-3</c:v>
                </c:pt>
                <c:pt idx="1461">
                  <c:v>-4.0442462962962875E-3</c:v>
                </c:pt>
                <c:pt idx="1462">
                  <c:v>-5.8401462962962853E-3</c:v>
                </c:pt>
                <c:pt idx="1463">
                  <c:v>-4.2000462962962833E-3</c:v>
                </c:pt>
                <c:pt idx="1464">
                  <c:v>-3.4608462962962879E-3</c:v>
                </c:pt>
                <c:pt idx="1465">
                  <c:v>-3.0712462962962858E-3</c:v>
                </c:pt>
                <c:pt idx="1466">
                  <c:v>-5.0276462962962846E-3</c:v>
                </c:pt>
                <c:pt idx="1467">
                  <c:v>-5.9951462962962877E-3</c:v>
                </c:pt>
                <c:pt idx="1468">
                  <c:v>-4.1304462962962838E-3</c:v>
                </c:pt>
                <c:pt idx="1469">
                  <c:v>-3.9857462962962897E-3</c:v>
                </c:pt>
                <c:pt idx="1470">
                  <c:v>-2.9673462962962853E-3</c:v>
                </c:pt>
                <c:pt idx="1471">
                  <c:v>-5.8437462962962865E-3</c:v>
                </c:pt>
                <c:pt idx="1472">
                  <c:v>-3.0345462962962852E-3</c:v>
                </c:pt>
                <c:pt idx="1473">
                  <c:v>-3.6295462962962835E-3</c:v>
                </c:pt>
                <c:pt idx="1474">
                  <c:v>-5.0435462962962856E-3</c:v>
                </c:pt>
                <c:pt idx="1475">
                  <c:v>-5.4930462962962841E-3</c:v>
                </c:pt>
                <c:pt idx="1476">
                  <c:v>-5.2095462962962833E-3</c:v>
                </c:pt>
                <c:pt idx="1477">
                  <c:v>-6.4126462962962871E-3</c:v>
                </c:pt>
                <c:pt idx="1478">
                  <c:v>-5.3132462962962833E-3</c:v>
                </c:pt>
                <c:pt idx="1479">
                  <c:v>-5.0178462962962838E-3</c:v>
                </c:pt>
                <c:pt idx="1480">
                  <c:v>-4.5254462962962868E-3</c:v>
                </c:pt>
                <c:pt idx="1481">
                  <c:v>-4.3599462962962826E-3</c:v>
                </c:pt>
                <c:pt idx="1482">
                  <c:v>-3.4975462962962833E-3</c:v>
                </c:pt>
                <c:pt idx="1483">
                  <c:v>-5.5313462962962891E-3</c:v>
                </c:pt>
                <c:pt idx="1484">
                  <c:v>-4.4773462962962845E-3</c:v>
                </c:pt>
                <c:pt idx="1485">
                  <c:v>-3.493546296296288E-3</c:v>
                </c:pt>
                <c:pt idx="1486">
                  <c:v>-4.4435462962962875E-3</c:v>
                </c:pt>
                <c:pt idx="1487">
                  <c:v>-5.3106462962962831E-3</c:v>
                </c:pt>
                <c:pt idx="1488">
                  <c:v>-2.5795462962962847E-3</c:v>
                </c:pt>
                <c:pt idx="1489">
                  <c:v>-3.6415462962962851E-3</c:v>
                </c:pt>
                <c:pt idx="1490">
                  <c:v>-6.362546296296288E-3</c:v>
                </c:pt>
                <c:pt idx="1491">
                  <c:v>-4.331546296296283E-3</c:v>
                </c:pt>
                <c:pt idx="1492">
                  <c:v>-2.9245462962962845E-3</c:v>
                </c:pt>
                <c:pt idx="1493">
                  <c:v>-3.1445462962962859E-3</c:v>
                </c:pt>
                <c:pt idx="1494">
                  <c:v>-2.6755462962962853E-3</c:v>
                </c:pt>
                <c:pt idx="1495">
                  <c:v>-2.2915462962962898E-3</c:v>
                </c:pt>
                <c:pt idx="1496">
                  <c:v>-2.4685462962962881E-3</c:v>
                </c:pt>
                <c:pt idx="1497">
                  <c:v>-4.9515462962962855E-3</c:v>
                </c:pt>
                <c:pt idx="1498">
                  <c:v>-4.7385462962962876E-3</c:v>
                </c:pt>
                <c:pt idx="1499">
                  <c:v>-3.3205462962962867E-3</c:v>
                </c:pt>
                <c:pt idx="1500">
                  <c:v>-4.1485462962962873E-3</c:v>
                </c:pt>
                <c:pt idx="1501">
                  <c:v>-4.5355462962962823E-3</c:v>
                </c:pt>
                <c:pt idx="1502">
                  <c:v>-3.2815462962962876E-3</c:v>
                </c:pt>
                <c:pt idx="1503">
                  <c:v>-5.1405462962962837E-3</c:v>
                </c:pt>
                <c:pt idx="1504">
                  <c:v>-4.8285462962962839E-3</c:v>
                </c:pt>
                <c:pt idx="1505">
                  <c:v>-4.4885462962962856E-3</c:v>
                </c:pt>
                <c:pt idx="1506">
                  <c:v>-3.3705462962962882E-3</c:v>
                </c:pt>
                <c:pt idx="1507">
                  <c:v>-5.3655462962962832E-3</c:v>
                </c:pt>
                <c:pt idx="1508">
                  <c:v>-2.8642462962962852E-3</c:v>
                </c:pt>
                <c:pt idx="1509">
                  <c:v>-2.0995462962962834E-3</c:v>
                </c:pt>
                <c:pt idx="1510">
                  <c:v>-4.7578462962962892E-3</c:v>
                </c:pt>
                <c:pt idx="1511">
                  <c:v>-4.162546296296284E-3</c:v>
                </c:pt>
                <c:pt idx="1512">
                  <c:v>-3.3655462962962866E-3</c:v>
                </c:pt>
                <c:pt idx="1513">
                  <c:v>-1.9765462962962835E-3</c:v>
                </c:pt>
                <c:pt idx="1514">
                  <c:v>-3.688546296296287E-3</c:v>
                </c:pt>
                <c:pt idx="1515">
                  <c:v>-5.1845462962962878E-3</c:v>
                </c:pt>
                <c:pt idx="1516">
                  <c:v>-3.0055462962962874E-3</c:v>
                </c:pt>
                <c:pt idx="1517">
                  <c:v>-4.4925462962962862E-3</c:v>
                </c:pt>
                <c:pt idx="1518">
                  <c:v>-1.3195462962962874E-3</c:v>
                </c:pt>
                <c:pt idx="1519">
                  <c:v>-3.7545462962962853E-3</c:v>
                </c:pt>
                <c:pt idx="1520">
                  <c:v>-3.6735462962962859E-3</c:v>
                </c:pt>
                <c:pt idx="1521">
                  <c:v>-2.8315462962962886E-3</c:v>
                </c:pt>
                <c:pt idx="1522">
                  <c:v>-2.368546296296287E-3</c:v>
                </c:pt>
                <c:pt idx="1523">
                  <c:v>-2.7245462962962874E-3</c:v>
                </c:pt>
                <c:pt idx="1524">
                  <c:v>-3.0055462962962839E-3</c:v>
                </c:pt>
                <c:pt idx="1525">
                  <c:v>-4.137546296296285E-3</c:v>
                </c:pt>
                <c:pt idx="1526">
                  <c:v>-1.7375462962962857E-3</c:v>
                </c:pt>
                <c:pt idx="1527">
                  <c:v>-3.1625462962962831E-3</c:v>
                </c:pt>
                <c:pt idx="1528">
                  <c:v>-1.268546296296285E-3</c:v>
                </c:pt>
                <c:pt idx="1529">
                  <c:v>-2.3005462962962867E-3</c:v>
                </c:pt>
                <c:pt idx="1530">
                  <c:v>-2.1025462962962881E-3</c:v>
                </c:pt>
                <c:pt idx="1531">
                  <c:v>-2.9995462962962849E-3</c:v>
                </c:pt>
                <c:pt idx="1532">
                  <c:v>-2.6665462962962884E-3</c:v>
                </c:pt>
                <c:pt idx="1533">
                  <c:v>-3.9285462962962876E-3</c:v>
                </c:pt>
                <c:pt idx="1534">
                  <c:v>-2.3665462962962867E-3</c:v>
                </c:pt>
                <c:pt idx="1535">
                  <c:v>-4.780546296296288E-3</c:v>
                </c:pt>
                <c:pt idx="1536">
                  <c:v>-2.4985462962962852E-3</c:v>
                </c:pt>
                <c:pt idx="1537">
                  <c:v>-4.2145462962962822E-3</c:v>
                </c:pt>
                <c:pt idx="1538">
                  <c:v>-1.3005462962962892E-3</c:v>
                </c:pt>
                <c:pt idx="1539">
                  <c:v>-1.7475462962962887E-3</c:v>
                </c:pt>
                <c:pt idx="1540">
                  <c:v>-3.6725462962962849E-3</c:v>
                </c:pt>
                <c:pt idx="1541">
                  <c:v>-9.8754629629628325E-4</c:v>
                </c:pt>
                <c:pt idx="1542">
                  <c:v>-3.0325462962962867E-3</c:v>
                </c:pt>
                <c:pt idx="1543">
                  <c:v>-3.6525462962962857E-3</c:v>
                </c:pt>
                <c:pt idx="1544">
                  <c:v>-2.3955462962962845E-3</c:v>
                </c:pt>
                <c:pt idx="1545">
                  <c:v>-2.90754629629629E-3</c:v>
                </c:pt>
                <c:pt idx="1546">
                  <c:v>-2.4085462962962888E-3</c:v>
                </c:pt>
                <c:pt idx="1547">
                  <c:v>-3.6055462962962873E-3</c:v>
                </c:pt>
                <c:pt idx="1548">
                  <c:v>-3.2455462962962846E-3</c:v>
                </c:pt>
                <c:pt idx="1549">
                  <c:v>-3.2105462962962843E-3</c:v>
                </c:pt>
                <c:pt idx="1550">
                  <c:v>-4.0715462962962884E-3</c:v>
                </c:pt>
                <c:pt idx="1551">
                  <c:v>-2.4135462962962886E-3</c:v>
                </c:pt>
                <c:pt idx="1552">
                  <c:v>-3.4435462962962814E-3</c:v>
                </c:pt>
                <c:pt idx="1553">
                  <c:v>-1.4465462962962895E-3</c:v>
                </c:pt>
                <c:pt idx="1554">
                  <c:v>-3.5995462962962847E-3</c:v>
                </c:pt>
                <c:pt idx="1555">
                  <c:v>-1.9845462962962863E-3</c:v>
                </c:pt>
                <c:pt idx="1556">
                  <c:v>-1.9855462962962873E-3</c:v>
                </c:pt>
                <c:pt idx="1557">
                  <c:v>-1.9795462962962883E-3</c:v>
                </c:pt>
                <c:pt idx="1558">
                  <c:v>-4.9505462962962897E-3</c:v>
                </c:pt>
                <c:pt idx="1559">
                  <c:v>-2.513546296296288E-3</c:v>
                </c:pt>
                <c:pt idx="1560">
                  <c:v>-8.5354629629628628E-4</c:v>
                </c:pt>
                <c:pt idx="1561">
                  <c:v>-2.3495462962962836E-3</c:v>
                </c:pt>
                <c:pt idx="1562">
                  <c:v>-2.1525462962962844E-3</c:v>
                </c:pt>
                <c:pt idx="1563">
                  <c:v>-3.3415462962962869E-3</c:v>
                </c:pt>
                <c:pt idx="1564">
                  <c:v>-1.5675462962962891E-3</c:v>
                </c:pt>
                <c:pt idx="1565">
                  <c:v>-4.3685462962962853E-3</c:v>
                </c:pt>
                <c:pt idx="1566">
                  <c:v>-1.8425462962962866E-3</c:v>
                </c:pt>
                <c:pt idx="1567">
                  <c:v>-1.4085462962962862E-3</c:v>
                </c:pt>
                <c:pt idx="1568">
                  <c:v>-2.0265462962962832E-3</c:v>
                </c:pt>
                <c:pt idx="1569">
                  <c:v>-1.8455462962962861E-3</c:v>
                </c:pt>
                <c:pt idx="1570">
                  <c:v>-3.0225462962962871E-3</c:v>
                </c:pt>
                <c:pt idx="1571">
                  <c:v>-2.6695462962962845E-3</c:v>
                </c:pt>
                <c:pt idx="1572">
                  <c:v>-1.1375462962962823E-3</c:v>
                </c:pt>
                <c:pt idx="1573">
                  <c:v>-1.1545462962962855E-3</c:v>
                </c:pt>
                <c:pt idx="1574">
                  <c:v>-4.6654629629628436E-4</c:v>
                </c:pt>
                <c:pt idx="1575">
                  <c:v>-3.9275462962962832E-3</c:v>
                </c:pt>
                <c:pt idx="1576">
                  <c:v>4.4245370370371226E-4</c:v>
                </c:pt>
                <c:pt idx="1577">
                  <c:v>-1.2465462962962873E-3</c:v>
                </c:pt>
                <c:pt idx="1578">
                  <c:v>3.7445370370371711E-4</c:v>
                </c:pt>
                <c:pt idx="1579">
                  <c:v>7.7453703703714988E-5</c:v>
                </c:pt>
                <c:pt idx="1580">
                  <c:v>-2.231546296296287E-3</c:v>
                </c:pt>
                <c:pt idx="1581">
                  <c:v>-8.8154629629628306E-4</c:v>
                </c:pt>
                <c:pt idx="1582">
                  <c:v>-1.2755462962962816E-3</c:v>
                </c:pt>
                <c:pt idx="1583">
                  <c:v>-2.8235462962962823E-3</c:v>
                </c:pt>
                <c:pt idx="1584">
                  <c:v>-7.2354629629628464E-4</c:v>
                </c:pt>
                <c:pt idx="1585">
                  <c:v>-1.1265462962962818E-3</c:v>
                </c:pt>
                <c:pt idx="1586">
                  <c:v>-2.6955462962962827E-3</c:v>
                </c:pt>
                <c:pt idx="1587">
                  <c:v>-1.1795462962962827E-3</c:v>
                </c:pt>
                <c:pt idx="1588">
                  <c:v>-2.9605462962962875E-3</c:v>
                </c:pt>
                <c:pt idx="1589">
                  <c:v>-1.9535462962962866E-3</c:v>
                </c:pt>
                <c:pt idx="1590">
                  <c:v>-1.6125462962962855E-3</c:v>
                </c:pt>
                <c:pt idx="1591">
                  <c:v>-2.4475462962962879E-3</c:v>
                </c:pt>
                <c:pt idx="1592">
                  <c:v>-1.3995462962962842E-3</c:v>
                </c:pt>
                <c:pt idx="1593">
                  <c:v>-2.7305462962962899E-3</c:v>
                </c:pt>
                <c:pt idx="1594">
                  <c:v>-8.0654629629628785E-4</c:v>
                </c:pt>
                <c:pt idx="1595">
                  <c:v>-2.0275462962962842E-3</c:v>
                </c:pt>
                <c:pt idx="1596">
                  <c:v>-3.8335462962962863E-3</c:v>
                </c:pt>
                <c:pt idx="1597">
                  <c:v>-3.4465462962962878E-3</c:v>
                </c:pt>
                <c:pt idx="1598">
                  <c:v>-2.560546296296283E-3</c:v>
                </c:pt>
                <c:pt idx="1599">
                  <c:v>-4.7454629629628542E-4</c:v>
                </c:pt>
                <c:pt idx="1600">
                  <c:v>-1.6475462962962824E-3</c:v>
                </c:pt>
                <c:pt idx="1601">
                  <c:v>6.9245370370371595E-4</c:v>
                </c:pt>
                <c:pt idx="1602">
                  <c:v>-1.6495462962962879E-3</c:v>
                </c:pt>
                <c:pt idx="1603">
                  <c:v>-2.4705462962962867E-3</c:v>
                </c:pt>
                <c:pt idx="1604">
                  <c:v>-1.2315462962962827E-3</c:v>
                </c:pt>
                <c:pt idx="1605">
                  <c:v>-6.3454629629628237E-4</c:v>
                </c:pt>
                <c:pt idx="1606">
                  <c:v>-2.8095462962962892E-3</c:v>
                </c:pt>
                <c:pt idx="1607">
                  <c:v>-1.0545462962962826E-3</c:v>
                </c:pt>
                <c:pt idx="1608">
                  <c:v>-2.2045462962962878E-3</c:v>
                </c:pt>
                <c:pt idx="1609">
                  <c:v>-5.0065462962962867E-3</c:v>
                </c:pt>
                <c:pt idx="1610">
                  <c:v>-1.4875462962962854E-3</c:v>
                </c:pt>
                <c:pt idx="1611">
                  <c:v>-2.8215462962962873E-3</c:v>
                </c:pt>
                <c:pt idx="1612">
                  <c:v>-3.0015462962962886E-3</c:v>
                </c:pt>
                <c:pt idx="1613">
                  <c:v>-3.772546296296286E-3</c:v>
                </c:pt>
                <c:pt idx="1614">
                  <c:v>-3.0085462962962887E-3</c:v>
                </c:pt>
                <c:pt idx="1615">
                  <c:v>-4.6005462962962866E-3</c:v>
                </c:pt>
                <c:pt idx="1616">
                  <c:v>-3.0595462962962824E-3</c:v>
                </c:pt>
                <c:pt idx="1617">
                  <c:v>-3.2175462962962861E-3</c:v>
                </c:pt>
                <c:pt idx="1618">
                  <c:v>-2.4115462962962884E-3</c:v>
                </c:pt>
                <c:pt idx="1619">
                  <c:v>-2.9105462962962896E-3</c:v>
                </c:pt>
                <c:pt idx="1620">
                  <c:v>-4.625462962962873E-4</c:v>
                </c:pt>
                <c:pt idx="1621">
                  <c:v>-2.6495462962962853E-3</c:v>
                </c:pt>
                <c:pt idx="1622">
                  <c:v>-4.0255462962962823E-3</c:v>
                </c:pt>
                <c:pt idx="1623">
                  <c:v>-2.2075462962962838E-3</c:v>
                </c:pt>
                <c:pt idx="1624">
                  <c:v>-9.5054629629628615E-4</c:v>
                </c:pt>
                <c:pt idx="1625">
                  <c:v>-2.5635462962962825E-3</c:v>
                </c:pt>
                <c:pt idx="1626">
                  <c:v>-2.0955462962962846E-3</c:v>
                </c:pt>
                <c:pt idx="1627">
                  <c:v>-1.8595462962962828E-3</c:v>
                </c:pt>
                <c:pt idx="1628">
                  <c:v>-3.4175462962962883E-3</c:v>
                </c:pt>
                <c:pt idx="1629">
                  <c:v>-2.561546296296284E-3</c:v>
                </c:pt>
                <c:pt idx="1630">
                  <c:v>-8.6654629629628541E-4</c:v>
                </c:pt>
                <c:pt idx="1631">
                  <c:v>-1.1495462962962874E-3</c:v>
                </c:pt>
                <c:pt idx="1632">
                  <c:v>-3.0855462962962842E-3</c:v>
                </c:pt>
                <c:pt idx="1633">
                  <c:v>-1.0375462962962829E-3</c:v>
                </c:pt>
                <c:pt idx="1634">
                  <c:v>2.0545370370371463E-4</c:v>
                </c:pt>
                <c:pt idx="1635">
                  <c:v>-1.3355462962962826E-3</c:v>
                </c:pt>
                <c:pt idx="1636">
                  <c:v>-2.0795462962962877E-3</c:v>
                </c:pt>
                <c:pt idx="1637">
                  <c:v>-3.180546296296289E-3</c:v>
                </c:pt>
                <c:pt idx="1638">
                  <c:v>-5.93546296296283E-4</c:v>
                </c:pt>
                <c:pt idx="1639">
                  <c:v>-3.6254629629628443E-4</c:v>
                </c:pt>
                <c:pt idx="1640">
                  <c:v>-9.4154629629628755E-4</c:v>
                </c:pt>
                <c:pt idx="1641">
                  <c:v>-1.8354629629628583E-4</c:v>
                </c:pt>
                <c:pt idx="1642">
                  <c:v>4.1045370370371148E-4</c:v>
                </c:pt>
                <c:pt idx="1643">
                  <c:v>-1.8275462962962855E-3</c:v>
                </c:pt>
                <c:pt idx="1644">
                  <c:v>3.4845370370371193E-4</c:v>
                </c:pt>
                <c:pt idx="1645">
                  <c:v>-1.2845462962962871E-3</c:v>
                </c:pt>
                <c:pt idx="1646">
                  <c:v>-8.8654629629628112E-4</c:v>
                </c:pt>
                <c:pt idx="1647">
                  <c:v>-3.0295462962962871E-3</c:v>
                </c:pt>
                <c:pt idx="1648">
                  <c:v>-1.5845462962962836E-3</c:v>
                </c:pt>
                <c:pt idx="1649">
                  <c:v>-2.6655462962962857E-3</c:v>
                </c:pt>
                <c:pt idx="1650">
                  <c:v>-1.7815462962962898E-3</c:v>
                </c:pt>
                <c:pt idx="1651">
                  <c:v>-1.6625462962962852E-3</c:v>
                </c:pt>
                <c:pt idx="1652">
                  <c:v>-9.7854629629628639E-4</c:v>
                </c:pt>
                <c:pt idx="1653">
                  <c:v>-1.6405462962962858E-3</c:v>
                </c:pt>
                <c:pt idx="1654">
                  <c:v>-2.2305462962962878E-3</c:v>
                </c:pt>
                <c:pt idx="1655">
                  <c:v>-3.344546296296283E-3</c:v>
                </c:pt>
                <c:pt idx="1656">
                  <c:v>-3.514546296296283E-3</c:v>
                </c:pt>
                <c:pt idx="1657">
                  <c:v>-2.6415462962962877E-3</c:v>
                </c:pt>
                <c:pt idx="1658">
                  <c:v>-2.0065462962962841E-3</c:v>
                </c:pt>
                <c:pt idx="1659">
                  <c:v>-1.0495462962962863E-3</c:v>
                </c:pt>
                <c:pt idx="1660">
                  <c:v>-3.943546296296287E-3</c:v>
                </c:pt>
                <c:pt idx="1661">
                  <c:v>-3.464546296296285E-3</c:v>
                </c:pt>
                <c:pt idx="1662">
                  <c:v>-2.6865462962962824E-3</c:v>
                </c:pt>
                <c:pt idx="1663">
                  <c:v>-1.9485462962962833E-3</c:v>
                </c:pt>
                <c:pt idx="1664">
                  <c:v>-8.2554629629628777E-4</c:v>
                </c:pt>
                <c:pt idx="1665">
                  <c:v>-1.4015462962962896E-3</c:v>
                </c:pt>
                <c:pt idx="1666">
                  <c:v>-4.1465462962962871E-3</c:v>
                </c:pt>
                <c:pt idx="1667">
                  <c:v>-2.4305462962962866E-3</c:v>
                </c:pt>
                <c:pt idx="1668">
                  <c:v>-2.6825462962962836E-3</c:v>
                </c:pt>
                <c:pt idx="1669">
                  <c:v>-1.099546296296286E-3</c:v>
                </c:pt>
                <c:pt idx="1670">
                  <c:v>3.2545370370370974E-4</c:v>
                </c:pt>
                <c:pt idx="1671">
                  <c:v>-3.4205462962962896E-3</c:v>
                </c:pt>
                <c:pt idx="1672">
                  <c:v>-1.6785462962962822E-3</c:v>
                </c:pt>
                <c:pt idx="1673">
                  <c:v>-7.7054629629628654E-4</c:v>
                </c:pt>
                <c:pt idx="1674">
                  <c:v>-1.3935462962962886E-3</c:v>
                </c:pt>
                <c:pt idx="1675">
                  <c:v>-2.9955462962962826E-3</c:v>
                </c:pt>
                <c:pt idx="1676">
                  <c:v>-2.982546296296287E-3</c:v>
                </c:pt>
                <c:pt idx="1677">
                  <c:v>-1.0215462962962878E-3</c:v>
                </c:pt>
                <c:pt idx="1678">
                  <c:v>-1.5854629629628164E-4</c:v>
                </c:pt>
                <c:pt idx="1679">
                  <c:v>-1.9775462962962898E-3</c:v>
                </c:pt>
                <c:pt idx="1680">
                  <c:v>6.4537037037168399E-6</c:v>
                </c:pt>
                <c:pt idx="1681">
                  <c:v>-2.6546296296288407E-5</c:v>
                </c:pt>
                <c:pt idx="1682">
                  <c:v>4.9945370370371375E-4</c:v>
                </c:pt>
                <c:pt idx="1683">
                  <c:v>5.0645370370371728E-4</c:v>
                </c:pt>
                <c:pt idx="1684">
                  <c:v>3.5245370370371419E-4</c:v>
                </c:pt>
                <c:pt idx="1685">
                  <c:v>-1.208546296296284E-3</c:v>
                </c:pt>
                <c:pt idx="1686">
                  <c:v>-3.7975462962962832E-3</c:v>
                </c:pt>
                <c:pt idx="1687">
                  <c:v>-1.4845462962962894E-3</c:v>
                </c:pt>
                <c:pt idx="1688">
                  <c:v>-3.1385462962962834E-3</c:v>
                </c:pt>
                <c:pt idx="1689">
                  <c:v>-2.527546296296283E-3</c:v>
                </c:pt>
                <c:pt idx="1690">
                  <c:v>-2.9995462962962884E-3</c:v>
                </c:pt>
                <c:pt idx="1691">
                  <c:v>-1.4305462962962857E-3</c:v>
                </c:pt>
                <c:pt idx="1692">
                  <c:v>-7.9554629629628899E-4</c:v>
                </c:pt>
                <c:pt idx="1693">
                  <c:v>2.7444537037037142E-3</c:v>
                </c:pt>
                <c:pt idx="1694">
                  <c:v>8.0045370370371641E-4</c:v>
                </c:pt>
                <c:pt idx="1695">
                  <c:v>-9.9954629629628311E-4</c:v>
                </c:pt>
                <c:pt idx="1696">
                  <c:v>-2.2685462962962841E-3</c:v>
                </c:pt>
                <c:pt idx="1697">
                  <c:v>-2.1935462962962872E-3</c:v>
                </c:pt>
                <c:pt idx="1698">
                  <c:v>-4.2154629629628793E-4</c:v>
                </c:pt>
                <c:pt idx="1699">
                  <c:v>1.1794537037037121E-3</c:v>
                </c:pt>
                <c:pt idx="1700">
                  <c:v>-5.3254629629628444E-4</c:v>
                </c:pt>
                <c:pt idx="1701">
                  <c:v>-1.8025462962962882E-3</c:v>
                </c:pt>
                <c:pt idx="1702">
                  <c:v>1.1345370370371283E-4</c:v>
                </c:pt>
                <c:pt idx="1703">
                  <c:v>1.1453703703714901E-5</c:v>
                </c:pt>
                <c:pt idx="1704">
                  <c:v>1.2645370370371022E-4</c:v>
                </c:pt>
                <c:pt idx="1705">
                  <c:v>-5.5254629629628883E-4</c:v>
                </c:pt>
                <c:pt idx="1706">
                  <c:v>-3.8054629629628509E-4</c:v>
                </c:pt>
                <c:pt idx="1707">
                  <c:v>-2.0055462962962865E-3</c:v>
                </c:pt>
                <c:pt idx="1708">
                  <c:v>-2.929546296296286E-3</c:v>
                </c:pt>
                <c:pt idx="1709">
                  <c:v>-2.3054629629628946E-4</c:v>
                </c:pt>
                <c:pt idx="1710">
                  <c:v>-5.4854629629628483E-4</c:v>
                </c:pt>
                <c:pt idx="1711">
                  <c:v>-3.0054629629628835E-4</c:v>
                </c:pt>
                <c:pt idx="1712">
                  <c:v>-6.485462962962877E-4</c:v>
                </c:pt>
                <c:pt idx="1713">
                  <c:v>-1.7885462962962864E-3</c:v>
                </c:pt>
                <c:pt idx="1714">
                  <c:v>3.4145370370371707E-4</c:v>
                </c:pt>
                <c:pt idx="1715">
                  <c:v>-1.7105462962962864E-3</c:v>
                </c:pt>
                <c:pt idx="1716">
                  <c:v>-1.5995462962962847E-3</c:v>
                </c:pt>
                <c:pt idx="1717">
                  <c:v>-9.7054629629628707E-4</c:v>
                </c:pt>
                <c:pt idx="1718">
                  <c:v>-8.5054629629628502E-4</c:v>
                </c:pt>
                <c:pt idx="1719">
                  <c:v>8.3745370370371698E-4</c:v>
                </c:pt>
                <c:pt idx="1720">
                  <c:v>-1.0225462962962853E-3</c:v>
                </c:pt>
                <c:pt idx="1721">
                  <c:v>1.3345370370371201E-4</c:v>
                </c:pt>
                <c:pt idx="1722">
                  <c:v>8.745370370371458E-5</c:v>
                </c:pt>
                <c:pt idx="1723">
                  <c:v>-8.845462962962878E-4</c:v>
                </c:pt>
                <c:pt idx="1724">
                  <c:v>8.1245370370371106E-4</c:v>
                </c:pt>
                <c:pt idx="1725">
                  <c:v>-1.754629629628808E-5</c:v>
                </c:pt>
                <c:pt idx="1726">
                  <c:v>7.9745370370371514E-4</c:v>
                </c:pt>
                <c:pt idx="1727">
                  <c:v>5.7745370370371543E-4</c:v>
                </c:pt>
                <c:pt idx="1728">
                  <c:v>-2.3175462962962846E-3</c:v>
                </c:pt>
                <c:pt idx="1729">
                  <c:v>-2.0385462962962866E-3</c:v>
                </c:pt>
                <c:pt idx="1730">
                  <c:v>-1.9625462962962886E-3</c:v>
                </c:pt>
                <c:pt idx="1731">
                  <c:v>-3.6155462962962834E-3</c:v>
                </c:pt>
                <c:pt idx="1732">
                  <c:v>-2.2145462962962856E-3</c:v>
                </c:pt>
                <c:pt idx="1733">
                  <c:v>-2.1995462962962863E-3</c:v>
                </c:pt>
                <c:pt idx="1734">
                  <c:v>-1.742546296296282E-3</c:v>
                </c:pt>
                <c:pt idx="1735">
                  <c:v>2.6545370370371565E-4</c:v>
                </c:pt>
                <c:pt idx="1736">
                  <c:v>-1.8155462962962873E-3</c:v>
                </c:pt>
                <c:pt idx="1737">
                  <c:v>1.2945370370371322E-4</c:v>
                </c:pt>
                <c:pt idx="1738">
                  <c:v>-1.5625462962962876E-3</c:v>
                </c:pt>
                <c:pt idx="1739">
                  <c:v>-7.7754629629628834E-4</c:v>
                </c:pt>
                <c:pt idx="1740">
                  <c:v>-3.2765462962962826E-3</c:v>
                </c:pt>
                <c:pt idx="1741">
                  <c:v>-1.6495462962962896E-3</c:v>
                </c:pt>
                <c:pt idx="1742">
                  <c:v>1.4854537037037163E-3</c:v>
                </c:pt>
                <c:pt idx="1743">
                  <c:v>-1.9365462962962886E-3</c:v>
                </c:pt>
                <c:pt idx="1744">
                  <c:v>-1.8455462962962844E-3</c:v>
                </c:pt>
                <c:pt idx="1745">
                  <c:v>-3.7279462962962855E-3</c:v>
                </c:pt>
                <c:pt idx="1746">
                  <c:v>-2.6815462962962895E-3</c:v>
                </c:pt>
                <c:pt idx="1747">
                  <c:v>-2.453546296296287E-3</c:v>
                </c:pt>
                <c:pt idx="1748">
                  <c:v>-2.5445462962962878E-3</c:v>
                </c:pt>
                <c:pt idx="1749">
                  <c:v>-3.1955462962962883E-3</c:v>
                </c:pt>
                <c:pt idx="1750">
                  <c:v>-2.401546296296287E-3</c:v>
                </c:pt>
                <c:pt idx="1751">
                  <c:v>-1.746546296296286E-3</c:v>
                </c:pt>
                <c:pt idx="1752">
                  <c:v>-1.6554629629628864E-4</c:v>
                </c:pt>
                <c:pt idx="1753">
                  <c:v>-6.8546296296287043E-5</c:v>
                </c:pt>
                <c:pt idx="1754">
                  <c:v>-1.634546296296285E-3</c:v>
                </c:pt>
                <c:pt idx="1755">
                  <c:v>-8.4754629629628722E-4</c:v>
                </c:pt>
                <c:pt idx="1756">
                  <c:v>-4.5154629629628497E-4</c:v>
                </c:pt>
                <c:pt idx="1757">
                  <c:v>-2.5595462962962872E-3</c:v>
                </c:pt>
                <c:pt idx="1758">
                  <c:v>4.7045370370371251E-4</c:v>
                </c:pt>
                <c:pt idx="1759">
                  <c:v>-3.4575462962962884E-3</c:v>
                </c:pt>
                <c:pt idx="1760">
                  <c:v>-3.4771462962962848E-3</c:v>
                </c:pt>
                <c:pt idx="1761">
                  <c:v>-2.682146296296286E-3</c:v>
                </c:pt>
                <c:pt idx="1762">
                  <c:v>-1.3785462962962892E-3</c:v>
                </c:pt>
                <c:pt idx="1763">
                  <c:v>-2.267646296296286E-3</c:v>
                </c:pt>
                <c:pt idx="1764">
                  <c:v>-1.1525462962962869E-3</c:v>
                </c:pt>
                <c:pt idx="1765">
                  <c:v>-2.4895462962962848E-3</c:v>
                </c:pt>
                <c:pt idx="1766">
                  <c:v>-1.3455462962962839E-3</c:v>
                </c:pt>
                <c:pt idx="1767">
                  <c:v>1.8845370370371151E-4</c:v>
                </c:pt>
                <c:pt idx="1768">
                  <c:v>-1.4585462962962859E-3</c:v>
                </c:pt>
                <c:pt idx="1769">
                  <c:v>-2.0005462962962885E-3</c:v>
                </c:pt>
                <c:pt idx="1770">
                  <c:v>-1.5665462962962864E-3</c:v>
                </c:pt>
                <c:pt idx="1771">
                  <c:v>-2.5795462962962881E-3</c:v>
                </c:pt>
                <c:pt idx="1772">
                  <c:v>-2.452546296296286E-3</c:v>
                </c:pt>
                <c:pt idx="1773">
                  <c:v>-3.4784462962962857E-3</c:v>
                </c:pt>
                <c:pt idx="1774">
                  <c:v>-4.5725462962962864E-3</c:v>
                </c:pt>
                <c:pt idx="1775">
                  <c:v>-2.9475462962962867E-3</c:v>
                </c:pt>
                <c:pt idx="1776">
                  <c:v>-2.9715462962962829E-3</c:v>
                </c:pt>
                <c:pt idx="1777">
                  <c:v>-3.0546296296285469E-5</c:v>
                </c:pt>
                <c:pt idx="1778">
                  <c:v>-1.0335462962962859E-3</c:v>
                </c:pt>
                <c:pt idx="1779">
                  <c:v>6.5845370370371664E-4</c:v>
                </c:pt>
                <c:pt idx="1780">
                  <c:v>-4.3723462962962888E-3</c:v>
                </c:pt>
                <c:pt idx="1781">
                  <c:v>-1.0995462962962877E-3</c:v>
                </c:pt>
                <c:pt idx="1782">
                  <c:v>-1.1054629629628741E-4</c:v>
                </c:pt>
                <c:pt idx="1783">
                  <c:v>-2.4009462962962819E-3</c:v>
                </c:pt>
                <c:pt idx="1784">
                  <c:v>-1.4895462962962857E-3</c:v>
                </c:pt>
                <c:pt idx="1785">
                  <c:v>-1.7565462962962856E-3</c:v>
                </c:pt>
                <c:pt idx="1786">
                  <c:v>8.9345370370371227E-4</c:v>
                </c:pt>
                <c:pt idx="1787">
                  <c:v>-1.0755462962962845E-3</c:v>
                </c:pt>
                <c:pt idx="1788">
                  <c:v>-1.8660462962962893E-3</c:v>
                </c:pt>
                <c:pt idx="1789">
                  <c:v>7.4245370370371565E-4</c:v>
                </c:pt>
                <c:pt idx="1790">
                  <c:v>7.4145370370371638E-4</c:v>
                </c:pt>
                <c:pt idx="1791">
                  <c:v>-1.2235462962962868E-3</c:v>
                </c:pt>
                <c:pt idx="1792">
                  <c:v>-1.0565462962962881E-3</c:v>
                </c:pt>
                <c:pt idx="1793">
                  <c:v>-7.9604629629628949E-4</c:v>
                </c:pt>
                <c:pt idx="1794">
                  <c:v>-1.6015462962962867E-3</c:v>
                </c:pt>
                <c:pt idx="1795">
                  <c:v>-1.778546296296285E-3</c:v>
                </c:pt>
                <c:pt idx="1796">
                  <c:v>3.7845370370371764E-4</c:v>
                </c:pt>
                <c:pt idx="1797">
                  <c:v>-2.495446296296288E-3</c:v>
                </c:pt>
                <c:pt idx="1798">
                  <c:v>-3.1513462962962837E-3</c:v>
                </c:pt>
                <c:pt idx="1799">
                  <c:v>-2.6235462962962853E-3</c:v>
                </c:pt>
                <c:pt idx="1800">
                  <c:v>-4.2854629629628452E-4</c:v>
                </c:pt>
                <c:pt idx="1801">
                  <c:v>1.3745370370371081E-4</c:v>
                </c:pt>
                <c:pt idx="1802">
                  <c:v>-8.5354629629628455E-4</c:v>
                </c:pt>
                <c:pt idx="1803">
                  <c:v>-1.9975462962962837E-3</c:v>
                </c:pt>
                <c:pt idx="1804">
                  <c:v>-1.0875462962962844E-3</c:v>
                </c:pt>
                <c:pt idx="1805">
                  <c:v>-1.4095462962962872E-3</c:v>
                </c:pt>
                <c:pt idx="1806">
                  <c:v>-1.6339462962962868E-3</c:v>
                </c:pt>
                <c:pt idx="1807">
                  <c:v>4.8453703703710271E-5</c:v>
                </c:pt>
                <c:pt idx="1808">
                  <c:v>-2.1015462962962837E-3</c:v>
                </c:pt>
                <c:pt idx="1809">
                  <c:v>-9.9554629629628778E-4</c:v>
                </c:pt>
                <c:pt idx="1810">
                  <c:v>-1.1955462962962831E-3</c:v>
                </c:pt>
                <c:pt idx="1811">
                  <c:v>1.2334537037037106E-3</c:v>
                </c:pt>
                <c:pt idx="1812">
                  <c:v>-2.4635462962962883E-3</c:v>
                </c:pt>
                <c:pt idx="1813">
                  <c:v>-1.3265462962962892E-3</c:v>
                </c:pt>
                <c:pt idx="1814">
                  <c:v>-6.5954629629628309E-4</c:v>
                </c:pt>
                <c:pt idx="1815">
                  <c:v>-6.4654629629628743E-4</c:v>
                </c:pt>
                <c:pt idx="1816">
                  <c:v>-1.5455462962962862E-3</c:v>
                </c:pt>
                <c:pt idx="1817">
                  <c:v>1.3764537037037165E-3</c:v>
                </c:pt>
                <c:pt idx="1818">
                  <c:v>1.2114537037037128E-3</c:v>
                </c:pt>
                <c:pt idx="1819">
                  <c:v>1.3904537037037149E-3</c:v>
                </c:pt>
                <c:pt idx="1820">
                  <c:v>1.5054537037037154E-3</c:v>
                </c:pt>
                <c:pt idx="1821">
                  <c:v>-1.2315462962962844E-3</c:v>
                </c:pt>
                <c:pt idx="1822">
                  <c:v>-2.4546296296286407E-5</c:v>
                </c:pt>
                <c:pt idx="1823">
                  <c:v>-7.2154629629628438E-4</c:v>
                </c:pt>
                <c:pt idx="1824">
                  <c:v>-4.8254629629628822E-4</c:v>
                </c:pt>
                <c:pt idx="1825">
                  <c:v>9.1745370370371546E-4</c:v>
                </c:pt>
                <c:pt idx="1826">
                  <c:v>-8.7546296296286963E-5</c:v>
                </c:pt>
                <c:pt idx="1827">
                  <c:v>-4.8154629629628375E-4</c:v>
                </c:pt>
                <c:pt idx="1828">
                  <c:v>1.1304537037037151E-3</c:v>
                </c:pt>
                <c:pt idx="1829">
                  <c:v>-5.2654629629628712E-4</c:v>
                </c:pt>
                <c:pt idx="1830">
                  <c:v>-1.837546296296285E-3</c:v>
                </c:pt>
                <c:pt idx="1831">
                  <c:v>-4.6154629629628456E-4</c:v>
                </c:pt>
                <c:pt idx="1832">
                  <c:v>1.5064537037037182E-3</c:v>
                </c:pt>
                <c:pt idx="1833">
                  <c:v>1.6904537037037148E-3</c:v>
                </c:pt>
                <c:pt idx="1834">
                  <c:v>-1.3165462962962862E-3</c:v>
                </c:pt>
                <c:pt idx="1835">
                  <c:v>-4.4854629629628717E-4</c:v>
                </c:pt>
                <c:pt idx="1836">
                  <c:v>1.3814537037037146E-3</c:v>
                </c:pt>
                <c:pt idx="1837">
                  <c:v>1.8404537037037157E-3</c:v>
                </c:pt>
                <c:pt idx="1838">
                  <c:v>2.9114537037037147E-3</c:v>
                </c:pt>
                <c:pt idx="1839">
                  <c:v>-1.0505462962962821E-3</c:v>
                </c:pt>
                <c:pt idx="1840">
                  <c:v>3.0994537037037119E-3</c:v>
                </c:pt>
                <c:pt idx="1841">
                  <c:v>-4.284546296296288E-3</c:v>
                </c:pt>
                <c:pt idx="1842">
                  <c:v>-1.1495462962962874E-3</c:v>
                </c:pt>
                <c:pt idx="1843">
                  <c:v>-2.7154629629628363E-4</c:v>
                </c:pt>
                <c:pt idx="1844">
                  <c:v>9.1245370370371739E-4</c:v>
                </c:pt>
                <c:pt idx="1845">
                  <c:v>1.8384537037037137E-3</c:v>
                </c:pt>
                <c:pt idx="1846">
                  <c:v>3.2094537037037144E-3</c:v>
                </c:pt>
                <c:pt idx="1847">
                  <c:v>9.6245370370371189E-4</c:v>
                </c:pt>
                <c:pt idx="1848">
                  <c:v>2.6534537037037134E-3</c:v>
                </c:pt>
                <c:pt idx="1849">
                  <c:v>2.2464537037037123E-3</c:v>
                </c:pt>
                <c:pt idx="1850">
                  <c:v>4.0114537037037115E-3</c:v>
                </c:pt>
                <c:pt idx="1851">
                  <c:v>9.7845370370371054E-4</c:v>
                </c:pt>
                <c:pt idx="1852">
                  <c:v>1.0044537037037157E-3</c:v>
                </c:pt>
                <c:pt idx="1853">
                  <c:v>-3.0546296296288938E-5</c:v>
                </c:pt>
                <c:pt idx="1854">
                  <c:v>3.952453703703715E-3</c:v>
                </c:pt>
                <c:pt idx="1855">
                  <c:v>4.3245370370371614E-4</c:v>
                </c:pt>
                <c:pt idx="1856">
                  <c:v>1.8614537037037159E-3</c:v>
                </c:pt>
                <c:pt idx="1857">
                  <c:v>-1.735462962962897E-4</c:v>
                </c:pt>
                <c:pt idx="1858">
                  <c:v>2.997453703703714E-3</c:v>
                </c:pt>
                <c:pt idx="1859">
                  <c:v>2.0084537037037137E-3</c:v>
                </c:pt>
                <c:pt idx="1860">
                  <c:v>-2.2546296296280938E-5</c:v>
                </c:pt>
                <c:pt idx="1861">
                  <c:v>6.4245370370371452E-4</c:v>
                </c:pt>
                <c:pt idx="1862">
                  <c:v>8.0145370370371394E-4</c:v>
                </c:pt>
                <c:pt idx="1863">
                  <c:v>1.6864537037037143E-3</c:v>
                </c:pt>
                <c:pt idx="1864">
                  <c:v>-4.4054629629628611E-4</c:v>
                </c:pt>
                <c:pt idx="1865">
                  <c:v>-1.0954629629628468E-4</c:v>
                </c:pt>
                <c:pt idx="1866">
                  <c:v>-1.7165462962962855E-3</c:v>
                </c:pt>
                <c:pt idx="1867">
                  <c:v>4.5144537037037184E-3</c:v>
                </c:pt>
                <c:pt idx="1868">
                  <c:v>-2.0054629629628201E-4</c:v>
                </c:pt>
                <c:pt idx="1869">
                  <c:v>3.2924537037037141E-3</c:v>
                </c:pt>
                <c:pt idx="1870">
                  <c:v>-1.3615462962962843E-3</c:v>
                </c:pt>
                <c:pt idx="1871">
                  <c:v>-1.0454629629628662E-4</c:v>
                </c:pt>
                <c:pt idx="1872">
                  <c:v>1.6644537037037131E-3</c:v>
                </c:pt>
                <c:pt idx="1873">
                  <c:v>1.652453703703715E-3</c:v>
                </c:pt>
                <c:pt idx="1874">
                  <c:v>2.0684537037037147E-3</c:v>
                </c:pt>
                <c:pt idx="1875">
                  <c:v>2.6324537037037167E-3</c:v>
                </c:pt>
                <c:pt idx="1876">
                  <c:v>7.4445370370371244E-4</c:v>
                </c:pt>
                <c:pt idx="1877">
                  <c:v>-9.3254629629628549E-4</c:v>
                </c:pt>
                <c:pt idx="1878">
                  <c:v>1.5844537037037129E-3</c:v>
                </c:pt>
                <c:pt idx="1879">
                  <c:v>1.0084537037037145E-3</c:v>
                </c:pt>
                <c:pt idx="1880">
                  <c:v>2.3814537037037155E-3</c:v>
                </c:pt>
                <c:pt idx="1881">
                  <c:v>5.2745370370371747E-4</c:v>
                </c:pt>
                <c:pt idx="1882">
                  <c:v>4.2444537037037156E-3</c:v>
                </c:pt>
                <c:pt idx="1883">
                  <c:v>1.6244537037037148E-3</c:v>
                </c:pt>
                <c:pt idx="1884">
                  <c:v>1.0345370370371323E-4</c:v>
                </c:pt>
                <c:pt idx="1885">
                  <c:v>-1.0975462962962874E-3</c:v>
                </c:pt>
                <c:pt idx="1886">
                  <c:v>1.144453703703717E-3</c:v>
                </c:pt>
                <c:pt idx="1887">
                  <c:v>1.3304537037037156E-3</c:v>
                </c:pt>
                <c:pt idx="1888">
                  <c:v>1.9464537037037141E-3</c:v>
                </c:pt>
                <c:pt idx="1889">
                  <c:v>-3.4546296296286E-5</c:v>
                </c:pt>
                <c:pt idx="1890">
                  <c:v>8.5045370370371784E-4</c:v>
                </c:pt>
                <c:pt idx="1891">
                  <c:v>1.9134537037037123E-3</c:v>
                </c:pt>
                <c:pt idx="1892">
                  <c:v>-9.3754629629628355E-4</c:v>
                </c:pt>
                <c:pt idx="1893">
                  <c:v>3.8734537037037158E-3</c:v>
                </c:pt>
                <c:pt idx="1894">
                  <c:v>2.1394537037037163E-3</c:v>
                </c:pt>
                <c:pt idx="1895">
                  <c:v>3.1554537037037124E-3</c:v>
                </c:pt>
                <c:pt idx="1896">
                  <c:v>2.4614537037037122E-3</c:v>
                </c:pt>
                <c:pt idx="1897">
                  <c:v>6.6284537037037163E-3</c:v>
                </c:pt>
                <c:pt idx="1898">
                  <c:v>3.1994537037037148E-3</c:v>
                </c:pt>
                <c:pt idx="1899">
                  <c:v>1.3824537037037156E-3</c:v>
                </c:pt>
                <c:pt idx="1900">
                  <c:v>1.5494537037037161E-3</c:v>
                </c:pt>
                <c:pt idx="1901">
                  <c:v>4.3704537037037132E-3</c:v>
                </c:pt>
                <c:pt idx="1902">
                  <c:v>1.4494537037037132E-3</c:v>
                </c:pt>
                <c:pt idx="1903">
                  <c:v>2.3714537037037159E-3</c:v>
                </c:pt>
                <c:pt idx="1904">
                  <c:v>2.5884537037037143E-3</c:v>
                </c:pt>
                <c:pt idx="1905">
                  <c:v>4.6084537037037153E-3</c:v>
                </c:pt>
                <c:pt idx="1906">
                  <c:v>-4.6454629629628236E-4</c:v>
                </c:pt>
                <c:pt idx="1907">
                  <c:v>6.7845370370371583E-4</c:v>
                </c:pt>
                <c:pt idx="1908">
                  <c:v>8.8045370370371662E-4</c:v>
                </c:pt>
                <c:pt idx="1909">
                  <c:v>2.0514537037037116E-3</c:v>
                </c:pt>
                <c:pt idx="1910">
                  <c:v>4.5224537037037126E-3</c:v>
                </c:pt>
                <c:pt idx="1911">
                  <c:v>2.8264537037037164E-3</c:v>
                </c:pt>
                <c:pt idx="1912">
                  <c:v>2.7534537037037163E-3</c:v>
                </c:pt>
                <c:pt idx="1913">
                  <c:v>2.5054537037037146E-3</c:v>
                </c:pt>
                <c:pt idx="1914">
                  <c:v>-5.4454629629628257E-4</c:v>
                </c:pt>
                <c:pt idx="1915">
                  <c:v>6.9945370370371254E-4</c:v>
                </c:pt>
                <c:pt idx="1916">
                  <c:v>-3.3495462962962845E-3</c:v>
                </c:pt>
                <c:pt idx="1917">
                  <c:v>1.7914537037037118E-3</c:v>
                </c:pt>
                <c:pt idx="1918">
                  <c:v>2.6544537037037179E-3</c:v>
                </c:pt>
                <c:pt idx="1919">
                  <c:v>6.206453703703714E-3</c:v>
                </c:pt>
                <c:pt idx="1920">
                  <c:v>2.835453703703715E-3</c:v>
                </c:pt>
                <c:pt idx="1921">
                  <c:v>3.1964537037037152E-3</c:v>
                </c:pt>
                <c:pt idx="1922">
                  <c:v>3.8774537037037093E-3</c:v>
                </c:pt>
                <c:pt idx="1923">
                  <c:v>1.032453703703716E-3</c:v>
                </c:pt>
                <c:pt idx="1924">
                  <c:v>3.9724537037037107E-3</c:v>
                </c:pt>
                <c:pt idx="1925">
                  <c:v>2.0614537037037181E-3</c:v>
                </c:pt>
                <c:pt idx="1926">
                  <c:v>3.0864537037037128E-3</c:v>
                </c:pt>
                <c:pt idx="1927">
                  <c:v>5.4224537037037106E-3</c:v>
                </c:pt>
                <c:pt idx="1928">
                  <c:v>8.9445370370371327E-4</c:v>
                </c:pt>
                <c:pt idx="1929">
                  <c:v>9.2234537037037163E-3</c:v>
                </c:pt>
                <c:pt idx="1930">
                  <c:v>3.0414537037037129E-3</c:v>
                </c:pt>
                <c:pt idx="1931">
                  <c:v>2.8304537037037135E-3</c:v>
                </c:pt>
                <c:pt idx="1932">
                  <c:v>3.0434537037037149E-3</c:v>
                </c:pt>
                <c:pt idx="1933">
                  <c:v>2.8884537037037125E-3</c:v>
                </c:pt>
                <c:pt idx="1934">
                  <c:v>6.8114537037037119E-3</c:v>
                </c:pt>
                <c:pt idx="1935">
                  <c:v>5.926453703703715E-3</c:v>
                </c:pt>
                <c:pt idx="1936">
                  <c:v>3.7684537037037148E-3</c:v>
                </c:pt>
                <c:pt idx="1937">
                  <c:v>5.1304537037037135E-3</c:v>
                </c:pt>
                <c:pt idx="1938">
                  <c:v>3.4984537037037119E-3</c:v>
                </c:pt>
                <c:pt idx="1939">
                  <c:v>6.3884537037037156E-3</c:v>
                </c:pt>
                <c:pt idx="1940">
                  <c:v>2.2434537037037128E-3</c:v>
                </c:pt>
                <c:pt idx="1941">
                  <c:v>3.5364537037037153E-3</c:v>
                </c:pt>
                <c:pt idx="1942">
                  <c:v>4.1894537037037126E-3</c:v>
                </c:pt>
                <c:pt idx="1943">
                  <c:v>2.276453703703718E-3</c:v>
                </c:pt>
                <c:pt idx="1944">
                  <c:v>2.2184537037037121E-3</c:v>
                </c:pt>
                <c:pt idx="1945">
                  <c:v>2.713453703703711E-3</c:v>
                </c:pt>
                <c:pt idx="1946">
                  <c:v>4.5714537037037165E-3</c:v>
                </c:pt>
                <c:pt idx="1947">
                  <c:v>4.406453703703711E-3</c:v>
                </c:pt>
                <c:pt idx="1948">
                  <c:v>3.8704537037037162E-3</c:v>
                </c:pt>
                <c:pt idx="1949">
                  <c:v>4.796453703703716E-3</c:v>
                </c:pt>
                <c:pt idx="1950">
                  <c:v>2.5544537037037116E-3</c:v>
                </c:pt>
                <c:pt idx="1951">
                  <c:v>1.0083453703703716E-2</c:v>
                </c:pt>
                <c:pt idx="1952">
                  <c:v>5.255453703703717E-3</c:v>
                </c:pt>
                <c:pt idx="1953">
                  <c:v>4.3404537037037144E-3</c:v>
                </c:pt>
                <c:pt idx="1954">
                  <c:v>2.5334537037037114E-3</c:v>
                </c:pt>
                <c:pt idx="1955">
                  <c:v>1.4145370370371654E-4</c:v>
                </c:pt>
                <c:pt idx="1956">
                  <c:v>5.4524537037037128E-3</c:v>
                </c:pt>
                <c:pt idx="1957">
                  <c:v>6.65345370370371E-3</c:v>
                </c:pt>
                <c:pt idx="1958">
                  <c:v>5.7454537037037179E-3</c:v>
                </c:pt>
                <c:pt idx="1959">
                  <c:v>1.424453703703716E-3</c:v>
                </c:pt>
                <c:pt idx="1960">
                  <c:v>5.9984537037037176E-3</c:v>
                </c:pt>
                <c:pt idx="1961">
                  <c:v>4.4434537037037133E-3</c:v>
                </c:pt>
                <c:pt idx="1962">
                  <c:v>5.2124537037037157E-3</c:v>
                </c:pt>
                <c:pt idx="1963">
                  <c:v>-3.8354629629628462E-4</c:v>
                </c:pt>
                <c:pt idx="1964">
                  <c:v>3.4284537037037148E-3</c:v>
                </c:pt>
                <c:pt idx="1965">
                  <c:v>5.1054537037037127E-3</c:v>
                </c:pt>
                <c:pt idx="1966">
                  <c:v>6.6414537037037154E-3</c:v>
                </c:pt>
                <c:pt idx="1967">
                  <c:v>3.8044537037037161E-3</c:v>
                </c:pt>
                <c:pt idx="1968">
                  <c:v>2.2964537037037137E-3</c:v>
                </c:pt>
                <c:pt idx="1969">
                  <c:v>4.746453703703718E-3</c:v>
                </c:pt>
                <c:pt idx="1970">
                  <c:v>4.9064537037037149E-3</c:v>
                </c:pt>
                <c:pt idx="1971">
                  <c:v>2.1714537037037136E-3</c:v>
                </c:pt>
                <c:pt idx="1972">
                  <c:v>-1.8035462962962857E-3</c:v>
                </c:pt>
                <c:pt idx="1973">
                  <c:v>-3.3654629629628272E-4</c:v>
                </c:pt>
                <c:pt idx="1974">
                  <c:v>-1.1265462962962852E-3</c:v>
                </c:pt>
                <c:pt idx="1975">
                  <c:v>3.9284537037037118E-3</c:v>
                </c:pt>
                <c:pt idx="1976">
                  <c:v>3.9945370370371436E-4</c:v>
                </c:pt>
                <c:pt idx="1977">
                  <c:v>2.0084537037037137E-3</c:v>
                </c:pt>
                <c:pt idx="1978">
                  <c:v>-1.217546296296286E-3</c:v>
                </c:pt>
                <c:pt idx="1979">
                  <c:v>3.0945370370371456E-4</c:v>
                </c:pt>
                <c:pt idx="1980">
                  <c:v>-6.4654629629628396E-4</c:v>
                </c:pt>
                <c:pt idx="1981">
                  <c:v>-1.3695462962962819E-3</c:v>
                </c:pt>
                <c:pt idx="1982">
                  <c:v>8.0645370370371547E-4</c:v>
                </c:pt>
                <c:pt idx="1983">
                  <c:v>1.8394537037037181E-3</c:v>
                </c:pt>
                <c:pt idx="1984">
                  <c:v>3.8534537037037096E-3</c:v>
                </c:pt>
                <c:pt idx="1985">
                  <c:v>3.8084537037037132E-3</c:v>
                </c:pt>
                <c:pt idx="1986">
                  <c:v>7.9084537037037127E-3</c:v>
                </c:pt>
                <c:pt idx="1987">
                  <c:v>6.3434537037037123E-3</c:v>
                </c:pt>
                <c:pt idx="1988">
                  <c:v>1.6334537037037133E-3</c:v>
                </c:pt>
                <c:pt idx="1989">
                  <c:v>3.9664537037037116E-3</c:v>
                </c:pt>
                <c:pt idx="1990">
                  <c:v>9.6945370370371195E-4</c:v>
                </c:pt>
                <c:pt idx="1991">
                  <c:v>1.4724537037037119E-3</c:v>
                </c:pt>
                <c:pt idx="1992">
                  <c:v>4.2644537037037147E-3</c:v>
                </c:pt>
                <c:pt idx="1993">
                  <c:v>-2.7546296296289408E-5</c:v>
                </c:pt>
                <c:pt idx="1994">
                  <c:v>2.8884537037037125E-3</c:v>
                </c:pt>
                <c:pt idx="1995">
                  <c:v>-8.5854629629628781E-4</c:v>
                </c:pt>
                <c:pt idx="1996">
                  <c:v>7.8164537037037143E-3</c:v>
                </c:pt>
                <c:pt idx="1997">
                  <c:v>-6.6254629629628609E-4</c:v>
                </c:pt>
                <c:pt idx="1998">
                  <c:v>5.7645370370371096E-4</c:v>
                </c:pt>
                <c:pt idx="1999">
                  <c:v>1.0214537037037154E-3</c:v>
                </c:pt>
                <c:pt idx="2000">
                  <c:v>1.4645370370371114E-4</c:v>
                </c:pt>
                <c:pt idx="2001">
                  <c:v>1.3344537037037127E-3</c:v>
                </c:pt>
                <c:pt idx="2002">
                  <c:v>4.233453703703715E-3</c:v>
                </c:pt>
                <c:pt idx="2003">
                  <c:v>5.5174537037037119E-3</c:v>
                </c:pt>
                <c:pt idx="2004">
                  <c:v>1.7554537037037105E-3</c:v>
                </c:pt>
                <c:pt idx="2005">
                  <c:v>5.2344537037037134E-3</c:v>
                </c:pt>
                <c:pt idx="2006">
                  <c:v>6.8854537037037165E-3</c:v>
                </c:pt>
                <c:pt idx="2007">
                  <c:v>1.0189453703703718E-2</c:v>
                </c:pt>
                <c:pt idx="2008">
                  <c:v>5.8524537037037139E-3</c:v>
                </c:pt>
                <c:pt idx="2009">
                  <c:v>8.6494537037037147E-3</c:v>
                </c:pt>
                <c:pt idx="2010">
                  <c:v>4.8244537037037127E-3</c:v>
                </c:pt>
                <c:pt idx="2011">
                  <c:v>8.7145370370371109E-4</c:v>
                </c:pt>
                <c:pt idx="2012">
                  <c:v>2.6824537037037112E-3</c:v>
                </c:pt>
                <c:pt idx="2013">
                  <c:v>1.822453703703715E-3</c:v>
                </c:pt>
                <c:pt idx="2014">
                  <c:v>1.5784537037037173E-3</c:v>
                </c:pt>
                <c:pt idx="2015">
                  <c:v>2.9254537037037148E-3</c:v>
                </c:pt>
                <c:pt idx="2016">
                  <c:v>1.2054453703703717E-2</c:v>
                </c:pt>
                <c:pt idx="2017">
                  <c:v>8.2324537037037106E-3</c:v>
                </c:pt>
                <c:pt idx="2018">
                  <c:v>4.4084537037037165E-3</c:v>
                </c:pt>
                <c:pt idx="2019">
                  <c:v>2.0954537037037139E-3</c:v>
                </c:pt>
                <c:pt idx="2020">
                  <c:v>4.2884537037037145E-3</c:v>
                </c:pt>
                <c:pt idx="2021">
                  <c:v>2.9274537037037134E-3</c:v>
                </c:pt>
                <c:pt idx="2022">
                  <c:v>5.1304537037037135E-3</c:v>
                </c:pt>
                <c:pt idx="2023">
                  <c:v>2.6214537037037161E-3</c:v>
                </c:pt>
                <c:pt idx="2024">
                  <c:v>9.2574537037037156E-3</c:v>
                </c:pt>
                <c:pt idx="2025">
                  <c:v>1.5873453703703716E-2</c:v>
                </c:pt>
                <c:pt idx="2026">
                  <c:v>1.0828453703703719E-2</c:v>
                </c:pt>
                <c:pt idx="2027">
                  <c:v>6.428453703703714E-3</c:v>
                </c:pt>
                <c:pt idx="2028">
                  <c:v>6.9864537037037135E-3</c:v>
                </c:pt>
                <c:pt idx="2029">
                  <c:v>4.6004537037037142E-3</c:v>
                </c:pt>
                <c:pt idx="2030">
                  <c:v>1.3084537037037144E-3</c:v>
                </c:pt>
                <c:pt idx="2031">
                  <c:v>1.4794537037037189E-3</c:v>
                </c:pt>
                <c:pt idx="2032">
                  <c:v>4.4894537037037108E-3</c:v>
                </c:pt>
                <c:pt idx="2033">
                  <c:v>4.1844537037037111E-3</c:v>
                </c:pt>
                <c:pt idx="2034">
                  <c:v>1.0769453703703715E-2</c:v>
                </c:pt>
                <c:pt idx="2035">
                  <c:v>7.6604537037037145E-3</c:v>
                </c:pt>
                <c:pt idx="2036">
                  <c:v>6.5264537037037183E-3</c:v>
                </c:pt>
                <c:pt idx="2037">
                  <c:v>1.1205453703703714E-2</c:v>
                </c:pt>
                <c:pt idx="2038">
                  <c:v>1.2773453703703714E-2</c:v>
                </c:pt>
                <c:pt idx="2039">
                  <c:v>6.8394537037037191E-3</c:v>
                </c:pt>
                <c:pt idx="2040">
                  <c:v>7.0784537037037153E-3</c:v>
                </c:pt>
                <c:pt idx="2041">
                  <c:v>7.3974537037037151E-3</c:v>
                </c:pt>
                <c:pt idx="2042">
                  <c:v>5.6804537037037119E-3</c:v>
                </c:pt>
                <c:pt idx="2043">
                  <c:v>2.0884537037037139E-3</c:v>
                </c:pt>
                <c:pt idx="2044">
                  <c:v>1.5028453703703714E-2</c:v>
                </c:pt>
                <c:pt idx="2045">
                  <c:v>6.3494537037037148E-3</c:v>
                </c:pt>
                <c:pt idx="2046">
                  <c:v>7.3254537037037194E-3</c:v>
                </c:pt>
                <c:pt idx="2047">
                  <c:v>4.806453703703719E-3</c:v>
                </c:pt>
              </c:numCache>
            </c:numRef>
          </c:yVal>
          <c:smooth val="1"/>
        </c:ser>
        <c:ser>
          <c:idx val="7"/>
          <c:order val="7"/>
          <c:tx>
            <c:strRef>
              <c:f>'every 5'!$AE$1</c:f>
              <c:strCache>
                <c:ptCount val="1"/>
                <c:pt idx="0">
                  <c:v>700</c:v>
                </c:pt>
              </c:strCache>
            </c:strRef>
          </c:tx>
          <c:marker>
            <c:symbol val="none"/>
          </c:marker>
          <c:xVal>
            <c:numRef>
              <c:f>'every 5'!$W$2:$W$2049</c:f>
              <c:numCache>
                <c:formatCode>General</c:formatCode>
                <c:ptCount val="2048"/>
                <c:pt idx="0">
                  <c:v>190.96</c:v>
                </c:pt>
                <c:pt idx="1">
                  <c:v>191.33</c:v>
                </c:pt>
                <c:pt idx="2">
                  <c:v>191.71</c:v>
                </c:pt>
                <c:pt idx="3">
                  <c:v>192.09</c:v>
                </c:pt>
                <c:pt idx="4">
                  <c:v>192.47</c:v>
                </c:pt>
                <c:pt idx="5">
                  <c:v>192.84</c:v>
                </c:pt>
                <c:pt idx="6">
                  <c:v>193.22</c:v>
                </c:pt>
                <c:pt idx="7">
                  <c:v>193.6</c:v>
                </c:pt>
                <c:pt idx="8">
                  <c:v>193.98</c:v>
                </c:pt>
                <c:pt idx="9">
                  <c:v>194.35</c:v>
                </c:pt>
                <c:pt idx="10">
                  <c:v>194.73</c:v>
                </c:pt>
                <c:pt idx="11">
                  <c:v>195.11</c:v>
                </c:pt>
                <c:pt idx="12">
                  <c:v>195.48</c:v>
                </c:pt>
                <c:pt idx="13">
                  <c:v>195.86</c:v>
                </c:pt>
                <c:pt idx="14">
                  <c:v>196.24</c:v>
                </c:pt>
                <c:pt idx="15">
                  <c:v>196.61</c:v>
                </c:pt>
                <c:pt idx="16">
                  <c:v>196.99</c:v>
                </c:pt>
                <c:pt idx="17">
                  <c:v>197.37</c:v>
                </c:pt>
                <c:pt idx="18">
                  <c:v>197.75</c:v>
                </c:pt>
                <c:pt idx="19">
                  <c:v>198.12</c:v>
                </c:pt>
                <c:pt idx="20">
                  <c:v>198.5</c:v>
                </c:pt>
                <c:pt idx="21">
                  <c:v>198.88</c:v>
                </c:pt>
                <c:pt idx="22">
                  <c:v>199.25</c:v>
                </c:pt>
                <c:pt idx="23">
                  <c:v>199.63</c:v>
                </c:pt>
                <c:pt idx="24">
                  <c:v>200.01</c:v>
                </c:pt>
                <c:pt idx="25">
                  <c:v>200.38</c:v>
                </c:pt>
                <c:pt idx="26">
                  <c:v>200.76</c:v>
                </c:pt>
                <c:pt idx="27">
                  <c:v>201.14</c:v>
                </c:pt>
                <c:pt idx="28">
                  <c:v>201.51</c:v>
                </c:pt>
                <c:pt idx="29">
                  <c:v>201.89</c:v>
                </c:pt>
                <c:pt idx="30">
                  <c:v>202.27</c:v>
                </c:pt>
                <c:pt idx="31">
                  <c:v>202.64</c:v>
                </c:pt>
                <c:pt idx="32">
                  <c:v>203.02</c:v>
                </c:pt>
                <c:pt idx="33">
                  <c:v>203.4</c:v>
                </c:pt>
                <c:pt idx="34">
                  <c:v>203.77</c:v>
                </c:pt>
                <c:pt idx="35">
                  <c:v>204.15</c:v>
                </c:pt>
                <c:pt idx="36">
                  <c:v>204.53</c:v>
                </c:pt>
                <c:pt idx="37">
                  <c:v>204.9</c:v>
                </c:pt>
                <c:pt idx="38">
                  <c:v>205.28</c:v>
                </c:pt>
                <c:pt idx="39">
                  <c:v>205.65</c:v>
                </c:pt>
                <c:pt idx="40">
                  <c:v>206.03</c:v>
                </c:pt>
                <c:pt idx="41">
                  <c:v>206.41</c:v>
                </c:pt>
                <c:pt idx="42">
                  <c:v>206.78</c:v>
                </c:pt>
                <c:pt idx="43">
                  <c:v>207.16</c:v>
                </c:pt>
                <c:pt idx="44">
                  <c:v>207.54</c:v>
                </c:pt>
                <c:pt idx="45">
                  <c:v>207.91</c:v>
                </c:pt>
                <c:pt idx="46">
                  <c:v>208.29</c:v>
                </c:pt>
                <c:pt idx="47">
                  <c:v>208.67</c:v>
                </c:pt>
                <c:pt idx="48">
                  <c:v>209.04</c:v>
                </c:pt>
                <c:pt idx="49">
                  <c:v>209.42</c:v>
                </c:pt>
                <c:pt idx="50">
                  <c:v>209.79</c:v>
                </c:pt>
                <c:pt idx="51">
                  <c:v>210.17</c:v>
                </c:pt>
                <c:pt idx="52">
                  <c:v>210.55</c:v>
                </c:pt>
                <c:pt idx="53">
                  <c:v>210.92</c:v>
                </c:pt>
                <c:pt idx="54">
                  <c:v>211.3</c:v>
                </c:pt>
                <c:pt idx="55">
                  <c:v>211.67</c:v>
                </c:pt>
                <c:pt idx="56">
                  <c:v>212.05</c:v>
                </c:pt>
                <c:pt idx="57">
                  <c:v>212.43</c:v>
                </c:pt>
                <c:pt idx="58">
                  <c:v>212.8</c:v>
                </c:pt>
                <c:pt idx="59">
                  <c:v>213.18</c:v>
                </c:pt>
                <c:pt idx="60">
                  <c:v>213.55</c:v>
                </c:pt>
                <c:pt idx="61">
                  <c:v>213.93</c:v>
                </c:pt>
                <c:pt idx="62">
                  <c:v>214.31</c:v>
                </c:pt>
                <c:pt idx="63">
                  <c:v>214.68</c:v>
                </c:pt>
                <c:pt idx="64">
                  <c:v>215.06</c:v>
                </c:pt>
                <c:pt idx="65">
                  <c:v>215.43</c:v>
                </c:pt>
                <c:pt idx="66">
                  <c:v>215.81</c:v>
                </c:pt>
                <c:pt idx="67">
                  <c:v>216.18</c:v>
                </c:pt>
                <c:pt idx="68">
                  <c:v>216.56</c:v>
                </c:pt>
                <c:pt idx="69">
                  <c:v>216.94</c:v>
                </c:pt>
                <c:pt idx="70">
                  <c:v>217.31</c:v>
                </c:pt>
                <c:pt idx="71">
                  <c:v>217.69</c:v>
                </c:pt>
                <c:pt idx="72">
                  <c:v>218.06</c:v>
                </c:pt>
                <c:pt idx="73">
                  <c:v>218.44</c:v>
                </c:pt>
                <c:pt idx="74">
                  <c:v>218.81</c:v>
                </c:pt>
                <c:pt idx="75">
                  <c:v>219.19</c:v>
                </c:pt>
                <c:pt idx="76">
                  <c:v>219.56</c:v>
                </c:pt>
                <c:pt idx="77">
                  <c:v>219.94</c:v>
                </c:pt>
                <c:pt idx="78">
                  <c:v>220.32</c:v>
                </c:pt>
                <c:pt idx="79">
                  <c:v>220.69</c:v>
                </c:pt>
                <c:pt idx="80">
                  <c:v>221.07</c:v>
                </c:pt>
                <c:pt idx="81">
                  <c:v>221.44</c:v>
                </c:pt>
                <c:pt idx="82">
                  <c:v>221.82</c:v>
                </c:pt>
                <c:pt idx="83">
                  <c:v>222.19</c:v>
                </c:pt>
                <c:pt idx="84">
                  <c:v>222.57</c:v>
                </c:pt>
                <c:pt idx="85">
                  <c:v>222.94</c:v>
                </c:pt>
                <c:pt idx="86">
                  <c:v>223.32</c:v>
                </c:pt>
                <c:pt idx="87">
                  <c:v>223.69</c:v>
                </c:pt>
                <c:pt idx="88">
                  <c:v>224.07</c:v>
                </c:pt>
                <c:pt idx="89">
                  <c:v>224.44</c:v>
                </c:pt>
                <c:pt idx="90">
                  <c:v>224.82</c:v>
                </c:pt>
                <c:pt idx="91">
                  <c:v>225.19</c:v>
                </c:pt>
                <c:pt idx="92">
                  <c:v>225.57</c:v>
                </c:pt>
                <c:pt idx="93">
                  <c:v>225.94</c:v>
                </c:pt>
                <c:pt idx="94">
                  <c:v>226.32</c:v>
                </c:pt>
                <c:pt idx="95">
                  <c:v>226.69</c:v>
                </c:pt>
                <c:pt idx="96">
                  <c:v>227.07</c:v>
                </c:pt>
                <c:pt idx="97">
                  <c:v>227.44</c:v>
                </c:pt>
                <c:pt idx="98">
                  <c:v>227.82</c:v>
                </c:pt>
                <c:pt idx="99">
                  <c:v>228.19</c:v>
                </c:pt>
                <c:pt idx="100">
                  <c:v>228.57</c:v>
                </c:pt>
                <c:pt idx="101">
                  <c:v>228.94</c:v>
                </c:pt>
                <c:pt idx="102">
                  <c:v>229.32</c:v>
                </c:pt>
                <c:pt idx="103">
                  <c:v>229.69</c:v>
                </c:pt>
                <c:pt idx="104">
                  <c:v>230.07</c:v>
                </c:pt>
                <c:pt idx="105">
                  <c:v>230.44</c:v>
                </c:pt>
                <c:pt idx="106">
                  <c:v>230.82</c:v>
                </c:pt>
                <c:pt idx="107">
                  <c:v>231.19</c:v>
                </c:pt>
                <c:pt idx="108">
                  <c:v>231.57</c:v>
                </c:pt>
                <c:pt idx="109">
                  <c:v>231.94</c:v>
                </c:pt>
                <c:pt idx="110">
                  <c:v>232.32</c:v>
                </c:pt>
                <c:pt idx="111">
                  <c:v>232.69</c:v>
                </c:pt>
                <c:pt idx="112">
                  <c:v>233.07</c:v>
                </c:pt>
                <c:pt idx="113">
                  <c:v>233.44</c:v>
                </c:pt>
                <c:pt idx="114">
                  <c:v>233.81</c:v>
                </c:pt>
                <c:pt idx="115">
                  <c:v>234.19</c:v>
                </c:pt>
                <c:pt idx="116">
                  <c:v>234.56</c:v>
                </c:pt>
                <c:pt idx="117">
                  <c:v>234.94</c:v>
                </c:pt>
                <c:pt idx="118">
                  <c:v>235.31</c:v>
                </c:pt>
                <c:pt idx="119">
                  <c:v>235.69</c:v>
                </c:pt>
                <c:pt idx="120">
                  <c:v>236.06</c:v>
                </c:pt>
                <c:pt idx="121">
                  <c:v>236.44</c:v>
                </c:pt>
                <c:pt idx="122">
                  <c:v>236.81</c:v>
                </c:pt>
                <c:pt idx="123">
                  <c:v>237.18</c:v>
                </c:pt>
                <c:pt idx="124">
                  <c:v>237.56</c:v>
                </c:pt>
                <c:pt idx="125">
                  <c:v>237.93</c:v>
                </c:pt>
                <c:pt idx="126">
                  <c:v>238.31</c:v>
                </c:pt>
                <c:pt idx="127">
                  <c:v>238.68</c:v>
                </c:pt>
                <c:pt idx="128">
                  <c:v>239.06</c:v>
                </c:pt>
                <c:pt idx="129">
                  <c:v>239.43</c:v>
                </c:pt>
                <c:pt idx="130">
                  <c:v>239.8</c:v>
                </c:pt>
                <c:pt idx="131">
                  <c:v>240.18</c:v>
                </c:pt>
                <c:pt idx="132">
                  <c:v>240.55</c:v>
                </c:pt>
                <c:pt idx="133">
                  <c:v>240.93</c:v>
                </c:pt>
                <c:pt idx="134">
                  <c:v>241.3</c:v>
                </c:pt>
                <c:pt idx="135">
                  <c:v>241.67</c:v>
                </c:pt>
                <c:pt idx="136">
                  <c:v>242.05</c:v>
                </c:pt>
                <c:pt idx="137">
                  <c:v>242.42</c:v>
                </c:pt>
                <c:pt idx="138">
                  <c:v>242.8</c:v>
                </c:pt>
                <c:pt idx="139">
                  <c:v>243.17</c:v>
                </c:pt>
                <c:pt idx="140">
                  <c:v>243.54</c:v>
                </c:pt>
                <c:pt idx="141">
                  <c:v>243.92</c:v>
                </c:pt>
                <c:pt idx="142">
                  <c:v>244.29</c:v>
                </c:pt>
                <c:pt idx="143">
                  <c:v>244.66</c:v>
                </c:pt>
                <c:pt idx="144">
                  <c:v>245.04</c:v>
                </c:pt>
                <c:pt idx="145">
                  <c:v>245.41</c:v>
                </c:pt>
                <c:pt idx="146">
                  <c:v>245.79</c:v>
                </c:pt>
                <c:pt idx="147">
                  <c:v>246.16</c:v>
                </c:pt>
                <c:pt idx="148">
                  <c:v>246.53</c:v>
                </c:pt>
                <c:pt idx="149">
                  <c:v>246.91</c:v>
                </c:pt>
                <c:pt idx="150">
                  <c:v>247.28</c:v>
                </c:pt>
                <c:pt idx="151">
                  <c:v>247.65</c:v>
                </c:pt>
                <c:pt idx="152">
                  <c:v>248.03</c:v>
                </c:pt>
                <c:pt idx="153">
                  <c:v>248.4</c:v>
                </c:pt>
                <c:pt idx="154">
                  <c:v>248.77</c:v>
                </c:pt>
                <c:pt idx="155">
                  <c:v>249.15</c:v>
                </c:pt>
                <c:pt idx="156">
                  <c:v>249.52</c:v>
                </c:pt>
                <c:pt idx="157">
                  <c:v>249.9</c:v>
                </c:pt>
                <c:pt idx="158">
                  <c:v>250.27</c:v>
                </c:pt>
                <c:pt idx="159">
                  <c:v>250.64</c:v>
                </c:pt>
                <c:pt idx="160">
                  <c:v>251.02</c:v>
                </c:pt>
                <c:pt idx="161">
                  <c:v>251.39</c:v>
                </c:pt>
                <c:pt idx="162">
                  <c:v>251.76</c:v>
                </c:pt>
                <c:pt idx="163">
                  <c:v>252.14</c:v>
                </c:pt>
                <c:pt idx="164">
                  <c:v>252.51</c:v>
                </c:pt>
                <c:pt idx="165">
                  <c:v>252.88</c:v>
                </c:pt>
                <c:pt idx="166">
                  <c:v>253.26</c:v>
                </c:pt>
                <c:pt idx="167">
                  <c:v>253.63</c:v>
                </c:pt>
                <c:pt idx="168">
                  <c:v>254</c:v>
                </c:pt>
                <c:pt idx="169">
                  <c:v>254.37</c:v>
                </c:pt>
                <c:pt idx="170">
                  <c:v>254.75</c:v>
                </c:pt>
                <c:pt idx="171">
                  <c:v>255.12</c:v>
                </c:pt>
                <c:pt idx="172">
                  <c:v>255.49</c:v>
                </c:pt>
                <c:pt idx="173">
                  <c:v>255.87</c:v>
                </c:pt>
                <c:pt idx="174">
                  <c:v>256.24</c:v>
                </c:pt>
                <c:pt idx="175">
                  <c:v>256.61</c:v>
                </c:pt>
                <c:pt idx="176">
                  <c:v>256.99</c:v>
                </c:pt>
                <c:pt idx="177">
                  <c:v>257.36</c:v>
                </c:pt>
                <c:pt idx="178">
                  <c:v>257.73</c:v>
                </c:pt>
                <c:pt idx="179">
                  <c:v>258.10000000000002</c:v>
                </c:pt>
                <c:pt idx="180">
                  <c:v>258.48</c:v>
                </c:pt>
                <c:pt idx="181">
                  <c:v>258.85000000000002</c:v>
                </c:pt>
                <c:pt idx="182">
                  <c:v>259.22000000000003</c:v>
                </c:pt>
                <c:pt idx="183">
                  <c:v>259.60000000000002</c:v>
                </c:pt>
                <c:pt idx="184">
                  <c:v>259.97000000000003</c:v>
                </c:pt>
                <c:pt idx="185">
                  <c:v>260.33999999999997</c:v>
                </c:pt>
                <c:pt idx="186">
                  <c:v>260.70999999999998</c:v>
                </c:pt>
                <c:pt idx="187">
                  <c:v>261.08999999999997</c:v>
                </c:pt>
                <c:pt idx="188">
                  <c:v>261.45999999999998</c:v>
                </c:pt>
                <c:pt idx="189">
                  <c:v>261.83</c:v>
                </c:pt>
                <c:pt idx="190">
                  <c:v>262.2</c:v>
                </c:pt>
                <c:pt idx="191">
                  <c:v>262.58</c:v>
                </c:pt>
                <c:pt idx="192">
                  <c:v>262.95</c:v>
                </c:pt>
                <c:pt idx="193">
                  <c:v>263.32</c:v>
                </c:pt>
                <c:pt idx="194">
                  <c:v>263.69</c:v>
                </c:pt>
                <c:pt idx="195">
                  <c:v>264.07</c:v>
                </c:pt>
                <c:pt idx="196">
                  <c:v>264.44</c:v>
                </c:pt>
                <c:pt idx="197">
                  <c:v>264.81</c:v>
                </c:pt>
                <c:pt idx="198">
                  <c:v>265.18</c:v>
                </c:pt>
                <c:pt idx="199">
                  <c:v>265.56</c:v>
                </c:pt>
                <c:pt idx="200">
                  <c:v>265.93</c:v>
                </c:pt>
                <c:pt idx="201">
                  <c:v>266.3</c:v>
                </c:pt>
                <c:pt idx="202">
                  <c:v>266.67</c:v>
                </c:pt>
                <c:pt idx="203">
                  <c:v>267.04000000000002</c:v>
                </c:pt>
                <c:pt idx="204">
                  <c:v>267.42</c:v>
                </c:pt>
                <c:pt idx="205">
                  <c:v>267.79000000000002</c:v>
                </c:pt>
                <c:pt idx="206">
                  <c:v>268.16000000000003</c:v>
                </c:pt>
                <c:pt idx="207">
                  <c:v>268.52999999999997</c:v>
                </c:pt>
                <c:pt idx="208">
                  <c:v>268.91000000000003</c:v>
                </c:pt>
                <c:pt idx="209">
                  <c:v>269.27999999999997</c:v>
                </c:pt>
                <c:pt idx="210">
                  <c:v>269.64999999999998</c:v>
                </c:pt>
                <c:pt idx="211">
                  <c:v>270.02</c:v>
                </c:pt>
                <c:pt idx="212">
                  <c:v>270.39</c:v>
                </c:pt>
                <c:pt idx="213">
                  <c:v>270.77</c:v>
                </c:pt>
                <c:pt idx="214">
                  <c:v>271.14</c:v>
                </c:pt>
                <c:pt idx="215">
                  <c:v>271.51</c:v>
                </c:pt>
                <c:pt idx="216">
                  <c:v>271.88</c:v>
                </c:pt>
                <c:pt idx="217">
                  <c:v>272.25</c:v>
                </c:pt>
                <c:pt idx="218">
                  <c:v>272.62</c:v>
                </c:pt>
                <c:pt idx="219">
                  <c:v>273</c:v>
                </c:pt>
                <c:pt idx="220">
                  <c:v>273.37</c:v>
                </c:pt>
                <c:pt idx="221">
                  <c:v>273.74</c:v>
                </c:pt>
                <c:pt idx="222">
                  <c:v>274.11</c:v>
                </c:pt>
                <c:pt idx="223">
                  <c:v>274.48</c:v>
                </c:pt>
                <c:pt idx="224">
                  <c:v>274.86</c:v>
                </c:pt>
                <c:pt idx="225">
                  <c:v>275.23</c:v>
                </c:pt>
                <c:pt idx="226">
                  <c:v>275.60000000000002</c:v>
                </c:pt>
                <c:pt idx="227">
                  <c:v>275.97000000000003</c:v>
                </c:pt>
                <c:pt idx="228">
                  <c:v>276.33999999999997</c:v>
                </c:pt>
                <c:pt idx="229">
                  <c:v>276.70999999999998</c:v>
                </c:pt>
                <c:pt idx="230">
                  <c:v>277.08</c:v>
                </c:pt>
                <c:pt idx="231">
                  <c:v>277.45999999999998</c:v>
                </c:pt>
                <c:pt idx="232">
                  <c:v>277.83</c:v>
                </c:pt>
                <c:pt idx="233">
                  <c:v>278.2</c:v>
                </c:pt>
                <c:pt idx="234">
                  <c:v>278.57</c:v>
                </c:pt>
                <c:pt idx="235">
                  <c:v>278.94</c:v>
                </c:pt>
                <c:pt idx="236">
                  <c:v>279.31</c:v>
                </c:pt>
                <c:pt idx="237">
                  <c:v>279.68</c:v>
                </c:pt>
                <c:pt idx="238">
                  <c:v>280.06</c:v>
                </c:pt>
                <c:pt idx="239">
                  <c:v>280.43</c:v>
                </c:pt>
                <c:pt idx="240">
                  <c:v>280.8</c:v>
                </c:pt>
                <c:pt idx="241">
                  <c:v>281.17</c:v>
                </c:pt>
                <c:pt idx="242">
                  <c:v>281.54000000000002</c:v>
                </c:pt>
                <c:pt idx="243">
                  <c:v>281.91000000000003</c:v>
                </c:pt>
                <c:pt idx="244">
                  <c:v>282.27999999999997</c:v>
                </c:pt>
                <c:pt idx="245">
                  <c:v>282.64999999999998</c:v>
                </c:pt>
                <c:pt idx="246">
                  <c:v>283.02</c:v>
                </c:pt>
                <c:pt idx="247">
                  <c:v>283.39999999999998</c:v>
                </c:pt>
                <c:pt idx="248">
                  <c:v>283.77</c:v>
                </c:pt>
                <c:pt idx="249">
                  <c:v>284.14</c:v>
                </c:pt>
                <c:pt idx="250">
                  <c:v>284.51</c:v>
                </c:pt>
                <c:pt idx="251">
                  <c:v>284.88</c:v>
                </c:pt>
                <c:pt idx="252">
                  <c:v>285.25</c:v>
                </c:pt>
                <c:pt idx="253">
                  <c:v>285.62</c:v>
                </c:pt>
                <c:pt idx="254">
                  <c:v>285.99</c:v>
                </c:pt>
                <c:pt idx="255">
                  <c:v>286.36</c:v>
                </c:pt>
                <c:pt idx="256">
                  <c:v>286.73</c:v>
                </c:pt>
                <c:pt idx="257">
                  <c:v>287.10000000000002</c:v>
                </c:pt>
                <c:pt idx="258">
                  <c:v>287.47000000000003</c:v>
                </c:pt>
                <c:pt idx="259">
                  <c:v>287.85000000000002</c:v>
                </c:pt>
                <c:pt idx="260">
                  <c:v>288.22000000000003</c:v>
                </c:pt>
                <c:pt idx="261">
                  <c:v>288.58999999999997</c:v>
                </c:pt>
                <c:pt idx="262">
                  <c:v>288.95999999999998</c:v>
                </c:pt>
                <c:pt idx="263">
                  <c:v>289.33</c:v>
                </c:pt>
                <c:pt idx="264">
                  <c:v>289.7</c:v>
                </c:pt>
                <c:pt idx="265">
                  <c:v>290.07</c:v>
                </c:pt>
                <c:pt idx="266">
                  <c:v>290.44</c:v>
                </c:pt>
                <c:pt idx="267">
                  <c:v>290.81</c:v>
                </c:pt>
                <c:pt idx="268">
                  <c:v>291.18</c:v>
                </c:pt>
                <c:pt idx="269">
                  <c:v>291.55</c:v>
                </c:pt>
                <c:pt idx="270">
                  <c:v>291.92</c:v>
                </c:pt>
                <c:pt idx="271">
                  <c:v>292.29000000000002</c:v>
                </c:pt>
                <c:pt idx="272">
                  <c:v>292.66000000000003</c:v>
                </c:pt>
                <c:pt idx="273">
                  <c:v>293.02999999999997</c:v>
                </c:pt>
                <c:pt idx="274">
                  <c:v>293.39999999999998</c:v>
                </c:pt>
                <c:pt idx="275">
                  <c:v>293.77</c:v>
                </c:pt>
                <c:pt idx="276">
                  <c:v>294.14</c:v>
                </c:pt>
                <c:pt idx="277">
                  <c:v>294.51</c:v>
                </c:pt>
                <c:pt idx="278">
                  <c:v>294.88</c:v>
                </c:pt>
                <c:pt idx="279">
                  <c:v>295.25</c:v>
                </c:pt>
                <c:pt idx="280">
                  <c:v>295.62</c:v>
                </c:pt>
                <c:pt idx="281">
                  <c:v>295.99</c:v>
                </c:pt>
                <c:pt idx="282">
                  <c:v>296.36</c:v>
                </c:pt>
                <c:pt idx="283">
                  <c:v>296.73</c:v>
                </c:pt>
                <c:pt idx="284">
                  <c:v>297.10000000000002</c:v>
                </c:pt>
                <c:pt idx="285">
                  <c:v>297.47000000000003</c:v>
                </c:pt>
                <c:pt idx="286">
                  <c:v>297.83999999999997</c:v>
                </c:pt>
                <c:pt idx="287">
                  <c:v>298.20999999999998</c:v>
                </c:pt>
                <c:pt idx="288">
                  <c:v>298.58</c:v>
                </c:pt>
                <c:pt idx="289">
                  <c:v>298.95</c:v>
                </c:pt>
                <c:pt idx="290">
                  <c:v>299.32</c:v>
                </c:pt>
                <c:pt idx="291">
                  <c:v>299.69</c:v>
                </c:pt>
                <c:pt idx="292">
                  <c:v>300.06</c:v>
                </c:pt>
                <c:pt idx="293">
                  <c:v>300.43</c:v>
                </c:pt>
                <c:pt idx="294">
                  <c:v>300.8</c:v>
                </c:pt>
                <c:pt idx="295">
                  <c:v>301.17</c:v>
                </c:pt>
                <c:pt idx="296">
                  <c:v>301.54000000000002</c:v>
                </c:pt>
                <c:pt idx="297">
                  <c:v>301.91000000000003</c:v>
                </c:pt>
                <c:pt idx="298">
                  <c:v>302.27999999999997</c:v>
                </c:pt>
                <c:pt idx="299">
                  <c:v>302.64999999999998</c:v>
                </c:pt>
                <c:pt idx="300">
                  <c:v>303.02</c:v>
                </c:pt>
                <c:pt idx="301">
                  <c:v>303.39</c:v>
                </c:pt>
                <c:pt idx="302">
                  <c:v>303.76</c:v>
                </c:pt>
                <c:pt idx="303">
                  <c:v>304.13</c:v>
                </c:pt>
                <c:pt idx="304">
                  <c:v>304.5</c:v>
                </c:pt>
                <c:pt idx="305">
                  <c:v>304.87</c:v>
                </c:pt>
                <c:pt idx="306">
                  <c:v>305.24</c:v>
                </c:pt>
                <c:pt idx="307">
                  <c:v>305.61</c:v>
                </c:pt>
                <c:pt idx="308">
                  <c:v>305.98</c:v>
                </c:pt>
                <c:pt idx="309">
                  <c:v>306.33999999999997</c:v>
                </c:pt>
                <c:pt idx="310">
                  <c:v>306.70999999999998</c:v>
                </c:pt>
                <c:pt idx="311">
                  <c:v>307.08</c:v>
                </c:pt>
                <c:pt idx="312">
                  <c:v>307.45</c:v>
                </c:pt>
                <c:pt idx="313">
                  <c:v>307.82</c:v>
                </c:pt>
                <c:pt idx="314">
                  <c:v>308.19</c:v>
                </c:pt>
                <c:pt idx="315">
                  <c:v>308.56</c:v>
                </c:pt>
                <c:pt idx="316">
                  <c:v>308.93</c:v>
                </c:pt>
                <c:pt idx="317">
                  <c:v>309.3</c:v>
                </c:pt>
                <c:pt idx="318">
                  <c:v>309.67</c:v>
                </c:pt>
                <c:pt idx="319">
                  <c:v>310.04000000000002</c:v>
                </c:pt>
                <c:pt idx="320">
                  <c:v>310.41000000000003</c:v>
                </c:pt>
                <c:pt idx="321">
                  <c:v>310.77</c:v>
                </c:pt>
                <c:pt idx="322">
                  <c:v>311.14</c:v>
                </c:pt>
                <c:pt idx="323">
                  <c:v>311.51</c:v>
                </c:pt>
                <c:pt idx="324">
                  <c:v>311.88</c:v>
                </c:pt>
                <c:pt idx="325">
                  <c:v>312.25</c:v>
                </c:pt>
                <c:pt idx="326">
                  <c:v>312.62</c:v>
                </c:pt>
                <c:pt idx="327">
                  <c:v>312.99</c:v>
                </c:pt>
                <c:pt idx="328">
                  <c:v>313.36</c:v>
                </c:pt>
                <c:pt idx="329">
                  <c:v>313.72000000000003</c:v>
                </c:pt>
                <c:pt idx="330">
                  <c:v>314.08999999999997</c:v>
                </c:pt>
                <c:pt idx="331">
                  <c:v>314.45999999999998</c:v>
                </c:pt>
                <c:pt idx="332">
                  <c:v>314.83</c:v>
                </c:pt>
                <c:pt idx="333">
                  <c:v>315.2</c:v>
                </c:pt>
                <c:pt idx="334">
                  <c:v>315.57</c:v>
                </c:pt>
                <c:pt idx="335">
                  <c:v>315.94</c:v>
                </c:pt>
                <c:pt idx="336">
                  <c:v>316.3</c:v>
                </c:pt>
                <c:pt idx="337">
                  <c:v>316.67</c:v>
                </c:pt>
                <c:pt idx="338">
                  <c:v>317.04000000000002</c:v>
                </c:pt>
                <c:pt idx="339">
                  <c:v>317.41000000000003</c:v>
                </c:pt>
                <c:pt idx="340">
                  <c:v>317.77999999999997</c:v>
                </c:pt>
                <c:pt idx="341">
                  <c:v>318.14999999999998</c:v>
                </c:pt>
                <c:pt idx="342">
                  <c:v>318.52</c:v>
                </c:pt>
                <c:pt idx="343">
                  <c:v>318.88</c:v>
                </c:pt>
                <c:pt idx="344">
                  <c:v>319.25</c:v>
                </c:pt>
                <c:pt idx="345">
                  <c:v>319.62</c:v>
                </c:pt>
                <c:pt idx="346">
                  <c:v>319.99</c:v>
                </c:pt>
                <c:pt idx="347">
                  <c:v>320.36</c:v>
                </c:pt>
                <c:pt idx="348">
                  <c:v>320.72000000000003</c:v>
                </c:pt>
                <c:pt idx="349">
                  <c:v>321.08999999999997</c:v>
                </c:pt>
                <c:pt idx="350">
                  <c:v>321.45999999999998</c:v>
                </c:pt>
                <c:pt idx="351">
                  <c:v>321.83</c:v>
                </c:pt>
                <c:pt idx="352">
                  <c:v>322.2</c:v>
                </c:pt>
                <c:pt idx="353">
                  <c:v>322.57</c:v>
                </c:pt>
                <c:pt idx="354">
                  <c:v>322.93</c:v>
                </c:pt>
                <c:pt idx="355">
                  <c:v>323.3</c:v>
                </c:pt>
                <c:pt idx="356">
                  <c:v>323.67</c:v>
                </c:pt>
                <c:pt idx="357">
                  <c:v>324.04000000000002</c:v>
                </c:pt>
                <c:pt idx="358">
                  <c:v>324.39999999999998</c:v>
                </c:pt>
                <c:pt idx="359">
                  <c:v>324.77</c:v>
                </c:pt>
                <c:pt idx="360">
                  <c:v>325.14</c:v>
                </c:pt>
                <c:pt idx="361">
                  <c:v>325.51</c:v>
                </c:pt>
                <c:pt idx="362">
                  <c:v>325.88</c:v>
                </c:pt>
                <c:pt idx="363">
                  <c:v>326.24</c:v>
                </c:pt>
                <c:pt idx="364">
                  <c:v>326.61</c:v>
                </c:pt>
                <c:pt idx="365">
                  <c:v>326.98</c:v>
                </c:pt>
                <c:pt idx="366">
                  <c:v>327.35000000000002</c:v>
                </c:pt>
                <c:pt idx="367">
                  <c:v>327.71</c:v>
                </c:pt>
                <c:pt idx="368">
                  <c:v>328.08</c:v>
                </c:pt>
                <c:pt idx="369">
                  <c:v>328.45</c:v>
                </c:pt>
                <c:pt idx="370">
                  <c:v>328.82</c:v>
                </c:pt>
                <c:pt idx="371">
                  <c:v>329.18</c:v>
                </c:pt>
                <c:pt idx="372">
                  <c:v>329.55</c:v>
                </c:pt>
                <c:pt idx="373">
                  <c:v>329.92</c:v>
                </c:pt>
                <c:pt idx="374">
                  <c:v>330.29</c:v>
                </c:pt>
                <c:pt idx="375">
                  <c:v>330.65</c:v>
                </c:pt>
                <c:pt idx="376">
                  <c:v>331.02</c:v>
                </c:pt>
                <c:pt idx="377">
                  <c:v>331.39</c:v>
                </c:pt>
                <c:pt idx="378">
                  <c:v>331.76</c:v>
                </c:pt>
                <c:pt idx="379">
                  <c:v>332.12</c:v>
                </c:pt>
                <c:pt idx="380">
                  <c:v>332.49</c:v>
                </c:pt>
                <c:pt idx="381">
                  <c:v>332.86</c:v>
                </c:pt>
                <c:pt idx="382">
                  <c:v>333.23</c:v>
                </c:pt>
                <c:pt idx="383">
                  <c:v>333.59</c:v>
                </c:pt>
                <c:pt idx="384">
                  <c:v>333.96</c:v>
                </c:pt>
                <c:pt idx="385">
                  <c:v>334.33</c:v>
                </c:pt>
                <c:pt idx="386">
                  <c:v>334.69</c:v>
                </c:pt>
                <c:pt idx="387">
                  <c:v>335.06</c:v>
                </c:pt>
                <c:pt idx="388">
                  <c:v>335.43</c:v>
                </c:pt>
                <c:pt idx="389">
                  <c:v>335.79</c:v>
                </c:pt>
                <c:pt idx="390">
                  <c:v>336.16</c:v>
                </c:pt>
                <c:pt idx="391">
                  <c:v>336.53</c:v>
                </c:pt>
                <c:pt idx="392">
                  <c:v>336.9</c:v>
                </c:pt>
                <c:pt idx="393">
                  <c:v>337.26</c:v>
                </c:pt>
                <c:pt idx="394">
                  <c:v>337.63</c:v>
                </c:pt>
                <c:pt idx="395">
                  <c:v>338</c:v>
                </c:pt>
                <c:pt idx="396">
                  <c:v>338.36</c:v>
                </c:pt>
                <c:pt idx="397">
                  <c:v>338.73</c:v>
                </c:pt>
                <c:pt idx="398">
                  <c:v>339.1</c:v>
                </c:pt>
                <c:pt idx="399">
                  <c:v>339.46</c:v>
                </c:pt>
                <c:pt idx="400">
                  <c:v>339.83</c:v>
                </c:pt>
                <c:pt idx="401">
                  <c:v>340.2</c:v>
                </c:pt>
                <c:pt idx="402">
                  <c:v>340.56</c:v>
                </c:pt>
                <c:pt idx="403">
                  <c:v>340.93</c:v>
                </c:pt>
                <c:pt idx="404">
                  <c:v>341.3</c:v>
                </c:pt>
                <c:pt idx="405">
                  <c:v>341.66</c:v>
                </c:pt>
                <c:pt idx="406">
                  <c:v>342.03</c:v>
                </c:pt>
                <c:pt idx="407">
                  <c:v>342.4</c:v>
                </c:pt>
                <c:pt idx="408">
                  <c:v>342.76</c:v>
                </c:pt>
                <c:pt idx="409">
                  <c:v>343.13</c:v>
                </c:pt>
                <c:pt idx="410">
                  <c:v>343.49</c:v>
                </c:pt>
                <c:pt idx="411">
                  <c:v>343.86</c:v>
                </c:pt>
                <c:pt idx="412">
                  <c:v>344.23</c:v>
                </c:pt>
                <c:pt idx="413">
                  <c:v>344.59</c:v>
                </c:pt>
                <c:pt idx="414">
                  <c:v>344.96</c:v>
                </c:pt>
                <c:pt idx="415">
                  <c:v>345.33</c:v>
                </c:pt>
                <c:pt idx="416">
                  <c:v>345.69</c:v>
                </c:pt>
                <c:pt idx="417">
                  <c:v>346.06</c:v>
                </c:pt>
                <c:pt idx="418">
                  <c:v>346.42</c:v>
                </c:pt>
                <c:pt idx="419">
                  <c:v>346.79</c:v>
                </c:pt>
                <c:pt idx="420">
                  <c:v>347.16</c:v>
                </c:pt>
                <c:pt idx="421">
                  <c:v>347.52</c:v>
                </c:pt>
                <c:pt idx="422">
                  <c:v>347.89</c:v>
                </c:pt>
                <c:pt idx="423">
                  <c:v>348.25</c:v>
                </c:pt>
                <c:pt idx="424">
                  <c:v>348.62</c:v>
                </c:pt>
                <c:pt idx="425">
                  <c:v>348.99</c:v>
                </c:pt>
                <c:pt idx="426">
                  <c:v>349.35</c:v>
                </c:pt>
                <c:pt idx="427">
                  <c:v>349.72</c:v>
                </c:pt>
                <c:pt idx="428">
                  <c:v>350.08</c:v>
                </c:pt>
                <c:pt idx="429">
                  <c:v>350.45</c:v>
                </c:pt>
                <c:pt idx="430">
                  <c:v>350.81</c:v>
                </c:pt>
                <c:pt idx="431">
                  <c:v>351.18</c:v>
                </c:pt>
                <c:pt idx="432">
                  <c:v>351.55</c:v>
                </c:pt>
                <c:pt idx="433">
                  <c:v>351.91</c:v>
                </c:pt>
                <c:pt idx="434">
                  <c:v>352.28</c:v>
                </c:pt>
                <c:pt idx="435">
                  <c:v>352.64</c:v>
                </c:pt>
                <c:pt idx="436">
                  <c:v>353.01</c:v>
                </c:pt>
                <c:pt idx="437">
                  <c:v>353.37</c:v>
                </c:pt>
                <c:pt idx="438">
                  <c:v>353.74</c:v>
                </c:pt>
                <c:pt idx="439">
                  <c:v>354.11</c:v>
                </c:pt>
                <c:pt idx="440">
                  <c:v>354.47</c:v>
                </c:pt>
                <c:pt idx="441">
                  <c:v>354.84</c:v>
                </c:pt>
                <c:pt idx="442">
                  <c:v>355.2</c:v>
                </c:pt>
                <c:pt idx="443">
                  <c:v>355.57</c:v>
                </c:pt>
                <c:pt idx="444">
                  <c:v>355.93</c:v>
                </c:pt>
                <c:pt idx="445">
                  <c:v>356.3</c:v>
                </c:pt>
                <c:pt idx="446">
                  <c:v>356.66</c:v>
                </c:pt>
                <c:pt idx="447">
                  <c:v>357.03</c:v>
                </c:pt>
                <c:pt idx="448">
                  <c:v>357.39</c:v>
                </c:pt>
                <c:pt idx="449">
                  <c:v>357.76</c:v>
                </c:pt>
                <c:pt idx="450">
                  <c:v>358.12</c:v>
                </c:pt>
                <c:pt idx="451">
                  <c:v>358.49</c:v>
                </c:pt>
                <c:pt idx="452">
                  <c:v>358.85</c:v>
                </c:pt>
                <c:pt idx="453">
                  <c:v>359.22</c:v>
                </c:pt>
                <c:pt idx="454">
                  <c:v>359.58</c:v>
                </c:pt>
                <c:pt idx="455">
                  <c:v>359.95</c:v>
                </c:pt>
                <c:pt idx="456">
                  <c:v>360.31</c:v>
                </c:pt>
                <c:pt idx="457">
                  <c:v>360.68</c:v>
                </c:pt>
                <c:pt idx="458">
                  <c:v>361.04</c:v>
                </c:pt>
                <c:pt idx="459">
                  <c:v>361.41</c:v>
                </c:pt>
                <c:pt idx="460">
                  <c:v>361.77</c:v>
                </c:pt>
                <c:pt idx="461">
                  <c:v>362.14</c:v>
                </c:pt>
                <c:pt idx="462">
                  <c:v>362.5</c:v>
                </c:pt>
                <c:pt idx="463">
                  <c:v>362.87</c:v>
                </c:pt>
                <c:pt idx="464">
                  <c:v>363.23</c:v>
                </c:pt>
                <c:pt idx="465">
                  <c:v>363.6</c:v>
                </c:pt>
                <c:pt idx="466">
                  <c:v>363.96</c:v>
                </c:pt>
                <c:pt idx="467">
                  <c:v>364.33</c:v>
                </c:pt>
                <c:pt idx="468">
                  <c:v>364.69</c:v>
                </c:pt>
                <c:pt idx="469">
                  <c:v>365.06</c:v>
                </c:pt>
                <c:pt idx="470">
                  <c:v>365.42</c:v>
                </c:pt>
                <c:pt idx="471">
                  <c:v>365.78</c:v>
                </c:pt>
                <c:pt idx="472">
                  <c:v>366.15</c:v>
                </c:pt>
                <c:pt idx="473">
                  <c:v>366.51</c:v>
                </c:pt>
                <c:pt idx="474">
                  <c:v>366.88</c:v>
                </c:pt>
                <c:pt idx="475">
                  <c:v>367.24</c:v>
                </c:pt>
                <c:pt idx="476">
                  <c:v>367.61</c:v>
                </c:pt>
                <c:pt idx="477">
                  <c:v>367.97</c:v>
                </c:pt>
                <c:pt idx="478">
                  <c:v>368.33</c:v>
                </c:pt>
                <c:pt idx="479">
                  <c:v>368.7</c:v>
                </c:pt>
                <c:pt idx="480">
                  <c:v>369.06</c:v>
                </c:pt>
                <c:pt idx="481">
                  <c:v>369.43</c:v>
                </c:pt>
                <c:pt idx="482">
                  <c:v>369.79</c:v>
                </c:pt>
                <c:pt idx="483">
                  <c:v>370.16</c:v>
                </c:pt>
                <c:pt idx="484">
                  <c:v>370.52</c:v>
                </c:pt>
                <c:pt idx="485">
                  <c:v>370.88</c:v>
                </c:pt>
                <c:pt idx="486">
                  <c:v>371.25</c:v>
                </c:pt>
                <c:pt idx="487">
                  <c:v>371.61</c:v>
                </c:pt>
                <c:pt idx="488">
                  <c:v>371.98</c:v>
                </c:pt>
                <c:pt idx="489">
                  <c:v>372.34</c:v>
                </c:pt>
                <c:pt idx="490">
                  <c:v>372.7</c:v>
                </c:pt>
                <c:pt idx="491">
                  <c:v>373.07</c:v>
                </c:pt>
                <c:pt idx="492">
                  <c:v>373.43</c:v>
                </c:pt>
                <c:pt idx="493">
                  <c:v>373.79</c:v>
                </c:pt>
                <c:pt idx="494">
                  <c:v>374.16</c:v>
                </c:pt>
                <c:pt idx="495">
                  <c:v>374.52</c:v>
                </c:pt>
                <c:pt idx="496">
                  <c:v>374.89</c:v>
                </c:pt>
                <c:pt idx="497">
                  <c:v>375.25</c:v>
                </c:pt>
                <c:pt idx="498">
                  <c:v>375.61</c:v>
                </c:pt>
                <c:pt idx="499">
                  <c:v>375.98</c:v>
                </c:pt>
                <c:pt idx="500">
                  <c:v>376.34</c:v>
                </c:pt>
                <c:pt idx="501">
                  <c:v>376.7</c:v>
                </c:pt>
                <c:pt idx="502">
                  <c:v>377.07</c:v>
                </c:pt>
                <c:pt idx="503">
                  <c:v>377.43</c:v>
                </c:pt>
                <c:pt idx="504">
                  <c:v>377.79</c:v>
                </c:pt>
                <c:pt idx="505">
                  <c:v>378.16</c:v>
                </c:pt>
                <c:pt idx="506">
                  <c:v>378.52</c:v>
                </c:pt>
                <c:pt idx="507">
                  <c:v>378.88</c:v>
                </c:pt>
                <c:pt idx="508">
                  <c:v>379.25</c:v>
                </c:pt>
                <c:pt idx="509">
                  <c:v>379.61</c:v>
                </c:pt>
                <c:pt idx="510">
                  <c:v>379.97</c:v>
                </c:pt>
                <c:pt idx="511">
                  <c:v>380.34</c:v>
                </c:pt>
                <c:pt idx="512">
                  <c:v>380.7</c:v>
                </c:pt>
                <c:pt idx="513">
                  <c:v>381.06</c:v>
                </c:pt>
                <c:pt idx="514">
                  <c:v>381.43</c:v>
                </c:pt>
                <c:pt idx="515">
                  <c:v>381.79</c:v>
                </c:pt>
                <c:pt idx="516">
                  <c:v>382.15</c:v>
                </c:pt>
                <c:pt idx="517">
                  <c:v>382.52</c:v>
                </c:pt>
                <c:pt idx="518">
                  <c:v>382.88</c:v>
                </c:pt>
                <c:pt idx="519">
                  <c:v>383.24</c:v>
                </c:pt>
                <c:pt idx="520">
                  <c:v>383.61</c:v>
                </c:pt>
                <c:pt idx="521">
                  <c:v>383.97</c:v>
                </c:pt>
                <c:pt idx="522">
                  <c:v>384.33</c:v>
                </c:pt>
                <c:pt idx="523">
                  <c:v>384.69</c:v>
                </c:pt>
                <c:pt idx="524">
                  <c:v>385.06</c:v>
                </c:pt>
                <c:pt idx="525">
                  <c:v>385.42</c:v>
                </c:pt>
                <c:pt idx="526">
                  <c:v>385.78</c:v>
                </c:pt>
                <c:pt idx="527">
                  <c:v>386.15</c:v>
                </c:pt>
                <c:pt idx="528">
                  <c:v>386.51</c:v>
                </c:pt>
                <c:pt idx="529">
                  <c:v>386.87</c:v>
                </c:pt>
                <c:pt idx="530">
                  <c:v>387.23</c:v>
                </c:pt>
                <c:pt idx="531">
                  <c:v>387.6</c:v>
                </c:pt>
                <c:pt idx="532">
                  <c:v>387.96</c:v>
                </c:pt>
                <c:pt idx="533">
                  <c:v>388.32</c:v>
                </c:pt>
                <c:pt idx="534">
                  <c:v>388.68</c:v>
                </c:pt>
                <c:pt idx="535">
                  <c:v>389.05</c:v>
                </c:pt>
                <c:pt idx="536">
                  <c:v>389.41</c:v>
                </c:pt>
                <c:pt idx="537">
                  <c:v>389.77</c:v>
                </c:pt>
                <c:pt idx="538">
                  <c:v>390.13</c:v>
                </c:pt>
                <c:pt idx="539">
                  <c:v>390.5</c:v>
                </c:pt>
                <c:pt idx="540">
                  <c:v>390.86</c:v>
                </c:pt>
                <c:pt idx="541">
                  <c:v>391.22</c:v>
                </c:pt>
                <c:pt idx="542">
                  <c:v>391.58</c:v>
                </c:pt>
                <c:pt idx="543">
                  <c:v>391.95</c:v>
                </c:pt>
                <c:pt idx="544">
                  <c:v>392.31</c:v>
                </c:pt>
                <c:pt idx="545">
                  <c:v>392.67</c:v>
                </c:pt>
                <c:pt idx="546">
                  <c:v>393.03</c:v>
                </c:pt>
                <c:pt idx="547">
                  <c:v>393.39</c:v>
                </c:pt>
                <c:pt idx="548">
                  <c:v>393.76</c:v>
                </c:pt>
                <c:pt idx="549">
                  <c:v>394.12</c:v>
                </c:pt>
                <c:pt idx="550">
                  <c:v>394.48</c:v>
                </c:pt>
                <c:pt idx="551">
                  <c:v>394.84</c:v>
                </c:pt>
                <c:pt idx="552">
                  <c:v>395.2</c:v>
                </c:pt>
                <c:pt idx="553">
                  <c:v>395.57</c:v>
                </c:pt>
                <c:pt idx="554">
                  <c:v>395.93</c:v>
                </c:pt>
                <c:pt idx="555">
                  <c:v>396.29</c:v>
                </c:pt>
                <c:pt idx="556">
                  <c:v>396.65</c:v>
                </c:pt>
                <c:pt idx="557">
                  <c:v>397.01</c:v>
                </c:pt>
                <c:pt idx="558">
                  <c:v>397.37</c:v>
                </c:pt>
                <c:pt idx="559">
                  <c:v>397.74</c:v>
                </c:pt>
                <c:pt idx="560">
                  <c:v>398.1</c:v>
                </c:pt>
                <c:pt idx="561">
                  <c:v>398.46</c:v>
                </c:pt>
                <c:pt idx="562">
                  <c:v>398.82</c:v>
                </c:pt>
                <c:pt idx="563">
                  <c:v>399.18</c:v>
                </c:pt>
                <c:pt idx="564">
                  <c:v>399.54</c:v>
                </c:pt>
                <c:pt idx="565">
                  <c:v>399.91</c:v>
                </c:pt>
                <c:pt idx="566">
                  <c:v>400.27</c:v>
                </c:pt>
                <c:pt idx="567">
                  <c:v>400.63</c:v>
                </c:pt>
                <c:pt idx="568">
                  <c:v>400.99</c:v>
                </c:pt>
                <c:pt idx="569">
                  <c:v>401.35</c:v>
                </c:pt>
                <c:pt idx="570">
                  <c:v>401.71</c:v>
                </c:pt>
                <c:pt idx="571">
                  <c:v>402.07</c:v>
                </c:pt>
                <c:pt idx="572">
                  <c:v>402.44</c:v>
                </c:pt>
                <c:pt idx="573">
                  <c:v>402.8</c:v>
                </c:pt>
                <c:pt idx="574">
                  <c:v>403.16</c:v>
                </c:pt>
                <c:pt idx="575">
                  <c:v>403.52</c:v>
                </c:pt>
                <c:pt idx="576">
                  <c:v>403.88</c:v>
                </c:pt>
                <c:pt idx="577">
                  <c:v>404.24</c:v>
                </c:pt>
                <c:pt idx="578">
                  <c:v>404.6</c:v>
                </c:pt>
                <c:pt idx="579">
                  <c:v>404.96</c:v>
                </c:pt>
                <c:pt idx="580">
                  <c:v>405.32</c:v>
                </c:pt>
                <c:pt idx="581">
                  <c:v>405.69</c:v>
                </c:pt>
                <c:pt idx="582">
                  <c:v>406.05</c:v>
                </c:pt>
                <c:pt idx="583">
                  <c:v>406.41</c:v>
                </c:pt>
                <c:pt idx="584">
                  <c:v>406.77</c:v>
                </c:pt>
                <c:pt idx="585">
                  <c:v>407.13</c:v>
                </c:pt>
                <c:pt idx="586">
                  <c:v>407.49</c:v>
                </c:pt>
                <c:pt idx="587">
                  <c:v>407.85</c:v>
                </c:pt>
                <c:pt idx="588">
                  <c:v>408.21</c:v>
                </c:pt>
                <c:pt idx="589">
                  <c:v>408.57</c:v>
                </c:pt>
                <c:pt idx="590">
                  <c:v>408.93</c:v>
                </c:pt>
                <c:pt idx="591">
                  <c:v>409.29</c:v>
                </c:pt>
                <c:pt idx="592">
                  <c:v>409.65</c:v>
                </c:pt>
                <c:pt idx="593">
                  <c:v>410.02</c:v>
                </c:pt>
                <c:pt idx="594">
                  <c:v>410.38</c:v>
                </c:pt>
                <c:pt idx="595">
                  <c:v>410.74</c:v>
                </c:pt>
                <c:pt idx="596">
                  <c:v>411.1</c:v>
                </c:pt>
                <c:pt idx="597">
                  <c:v>411.46</c:v>
                </c:pt>
                <c:pt idx="598">
                  <c:v>411.82</c:v>
                </c:pt>
                <c:pt idx="599">
                  <c:v>412.18</c:v>
                </c:pt>
                <c:pt idx="600">
                  <c:v>412.54</c:v>
                </c:pt>
                <c:pt idx="601">
                  <c:v>412.9</c:v>
                </c:pt>
                <c:pt idx="602">
                  <c:v>413.26</c:v>
                </c:pt>
                <c:pt idx="603">
                  <c:v>413.62</c:v>
                </c:pt>
                <c:pt idx="604">
                  <c:v>413.98</c:v>
                </c:pt>
                <c:pt idx="605">
                  <c:v>414.34</c:v>
                </c:pt>
                <c:pt idx="606">
                  <c:v>414.7</c:v>
                </c:pt>
                <c:pt idx="607">
                  <c:v>415.06</c:v>
                </c:pt>
                <c:pt idx="608">
                  <c:v>415.42</c:v>
                </c:pt>
                <c:pt idx="609">
                  <c:v>415.78</c:v>
                </c:pt>
                <c:pt idx="610">
                  <c:v>416.14</c:v>
                </c:pt>
                <c:pt idx="611">
                  <c:v>416.5</c:v>
                </c:pt>
                <c:pt idx="612">
                  <c:v>416.86</c:v>
                </c:pt>
                <c:pt idx="613">
                  <c:v>417.22</c:v>
                </c:pt>
                <c:pt idx="614">
                  <c:v>417.58</c:v>
                </c:pt>
                <c:pt idx="615">
                  <c:v>417.94</c:v>
                </c:pt>
                <c:pt idx="616">
                  <c:v>418.3</c:v>
                </c:pt>
                <c:pt idx="617">
                  <c:v>418.66</c:v>
                </c:pt>
                <c:pt idx="618">
                  <c:v>419.02</c:v>
                </c:pt>
                <c:pt idx="619">
                  <c:v>419.38</c:v>
                </c:pt>
                <c:pt idx="620">
                  <c:v>419.74</c:v>
                </c:pt>
                <c:pt idx="621">
                  <c:v>420.1</c:v>
                </c:pt>
                <c:pt idx="622">
                  <c:v>420.46</c:v>
                </c:pt>
                <c:pt idx="623">
                  <c:v>420.82</c:v>
                </c:pt>
                <c:pt idx="624">
                  <c:v>421.18</c:v>
                </c:pt>
                <c:pt idx="625">
                  <c:v>421.54</c:v>
                </c:pt>
                <c:pt idx="626">
                  <c:v>421.9</c:v>
                </c:pt>
                <c:pt idx="627">
                  <c:v>422.26</c:v>
                </c:pt>
                <c:pt idx="628">
                  <c:v>422.62</c:v>
                </c:pt>
                <c:pt idx="629">
                  <c:v>422.98</c:v>
                </c:pt>
                <c:pt idx="630">
                  <c:v>423.33</c:v>
                </c:pt>
                <c:pt idx="631">
                  <c:v>423.69</c:v>
                </c:pt>
                <c:pt idx="632">
                  <c:v>424.05</c:v>
                </c:pt>
                <c:pt idx="633">
                  <c:v>424.41</c:v>
                </c:pt>
                <c:pt idx="634">
                  <c:v>424.77</c:v>
                </c:pt>
                <c:pt idx="635">
                  <c:v>425.13</c:v>
                </c:pt>
                <c:pt idx="636">
                  <c:v>425.49</c:v>
                </c:pt>
                <c:pt idx="637">
                  <c:v>425.85</c:v>
                </c:pt>
                <c:pt idx="638">
                  <c:v>426.21</c:v>
                </c:pt>
                <c:pt idx="639">
                  <c:v>426.57</c:v>
                </c:pt>
                <c:pt idx="640">
                  <c:v>426.93</c:v>
                </c:pt>
                <c:pt idx="641">
                  <c:v>427.29</c:v>
                </c:pt>
                <c:pt idx="642">
                  <c:v>427.64</c:v>
                </c:pt>
                <c:pt idx="643">
                  <c:v>428</c:v>
                </c:pt>
                <c:pt idx="644">
                  <c:v>428.36</c:v>
                </c:pt>
                <c:pt idx="645">
                  <c:v>428.72</c:v>
                </c:pt>
                <c:pt idx="646">
                  <c:v>429.08</c:v>
                </c:pt>
                <c:pt idx="647">
                  <c:v>429.44</c:v>
                </c:pt>
                <c:pt idx="648">
                  <c:v>429.8</c:v>
                </c:pt>
                <c:pt idx="649">
                  <c:v>430.16</c:v>
                </c:pt>
                <c:pt idx="650">
                  <c:v>430.52</c:v>
                </c:pt>
                <c:pt idx="651">
                  <c:v>430.87</c:v>
                </c:pt>
                <c:pt idx="652">
                  <c:v>431.23</c:v>
                </c:pt>
                <c:pt idx="653">
                  <c:v>431.59</c:v>
                </c:pt>
                <c:pt idx="654">
                  <c:v>431.95</c:v>
                </c:pt>
                <c:pt idx="655">
                  <c:v>432.31</c:v>
                </c:pt>
                <c:pt idx="656">
                  <c:v>432.67</c:v>
                </c:pt>
                <c:pt idx="657">
                  <c:v>433.03</c:v>
                </c:pt>
                <c:pt idx="658">
                  <c:v>433.38</c:v>
                </c:pt>
                <c:pt idx="659">
                  <c:v>433.74</c:v>
                </c:pt>
                <c:pt idx="660">
                  <c:v>434.1</c:v>
                </c:pt>
                <c:pt idx="661">
                  <c:v>434.46</c:v>
                </c:pt>
                <c:pt idx="662">
                  <c:v>434.82</c:v>
                </c:pt>
                <c:pt idx="663">
                  <c:v>435.18</c:v>
                </c:pt>
                <c:pt idx="664">
                  <c:v>435.53</c:v>
                </c:pt>
                <c:pt idx="665">
                  <c:v>435.89</c:v>
                </c:pt>
                <c:pt idx="666">
                  <c:v>436.25</c:v>
                </c:pt>
                <c:pt idx="667">
                  <c:v>436.61</c:v>
                </c:pt>
                <c:pt idx="668">
                  <c:v>436.97</c:v>
                </c:pt>
                <c:pt idx="669">
                  <c:v>437.32</c:v>
                </c:pt>
                <c:pt idx="670">
                  <c:v>437.68</c:v>
                </c:pt>
                <c:pt idx="671">
                  <c:v>438.04</c:v>
                </c:pt>
                <c:pt idx="672">
                  <c:v>438.4</c:v>
                </c:pt>
                <c:pt idx="673">
                  <c:v>438.76</c:v>
                </c:pt>
                <c:pt idx="674">
                  <c:v>439.11</c:v>
                </c:pt>
                <c:pt idx="675">
                  <c:v>439.47</c:v>
                </c:pt>
                <c:pt idx="676">
                  <c:v>439.83</c:v>
                </c:pt>
                <c:pt idx="677">
                  <c:v>440.19</c:v>
                </c:pt>
                <c:pt idx="678">
                  <c:v>440.55</c:v>
                </c:pt>
                <c:pt idx="679">
                  <c:v>440.9</c:v>
                </c:pt>
                <c:pt idx="680">
                  <c:v>441.26</c:v>
                </c:pt>
                <c:pt idx="681">
                  <c:v>441.62</c:v>
                </c:pt>
                <c:pt idx="682">
                  <c:v>441.98</c:v>
                </c:pt>
                <c:pt idx="683">
                  <c:v>442.33</c:v>
                </c:pt>
                <c:pt idx="684">
                  <c:v>442.69</c:v>
                </c:pt>
                <c:pt idx="685">
                  <c:v>443.05</c:v>
                </c:pt>
                <c:pt idx="686">
                  <c:v>443.41</c:v>
                </c:pt>
                <c:pt idx="687">
                  <c:v>443.76</c:v>
                </c:pt>
                <c:pt idx="688">
                  <c:v>444.12</c:v>
                </c:pt>
                <c:pt idx="689">
                  <c:v>444.48</c:v>
                </c:pt>
                <c:pt idx="690">
                  <c:v>444.84</c:v>
                </c:pt>
                <c:pt idx="691">
                  <c:v>445.19</c:v>
                </c:pt>
                <c:pt idx="692">
                  <c:v>445.55</c:v>
                </c:pt>
                <c:pt idx="693">
                  <c:v>445.91</c:v>
                </c:pt>
                <c:pt idx="694">
                  <c:v>446.27</c:v>
                </c:pt>
                <c:pt idx="695">
                  <c:v>446.62</c:v>
                </c:pt>
                <c:pt idx="696">
                  <c:v>446.98</c:v>
                </c:pt>
                <c:pt idx="697">
                  <c:v>447.34</c:v>
                </c:pt>
                <c:pt idx="698">
                  <c:v>447.69</c:v>
                </c:pt>
                <c:pt idx="699">
                  <c:v>448.05</c:v>
                </c:pt>
                <c:pt idx="700">
                  <c:v>448.41</c:v>
                </c:pt>
                <c:pt idx="701">
                  <c:v>448.76</c:v>
                </c:pt>
                <c:pt idx="702">
                  <c:v>449.12</c:v>
                </c:pt>
                <c:pt idx="703">
                  <c:v>449.48</c:v>
                </c:pt>
                <c:pt idx="704">
                  <c:v>449.84</c:v>
                </c:pt>
                <c:pt idx="705">
                  <c:v>450.19</c:v>
                </c:pt>
                <c:pt idx="706">
                  <c:v>450.55</c:v>
                </c:pt>
                <c:pt idx="707">
                  <c:v>450.91</c:v>
                </c:pt>
                <c:pt idx="708">
                  <c:v>451.26</c:v>
                </c:pt>
                <c:pt idx="709">
                  <c:v>451.62</c:v>
                </c:pt>
                <c:pt idx="710">
                  <c:v>451.98</c:v>
                </c:pt>
                <c:pt idx="711">
                  <c:v>452.33</c:v>
                </c:pt>
                <c:pt idx="712">
                  <c:v>452.69</c:v>
                </c:pt>
                <c:pt idx="713">
                  <c:v>453.05</c:v>
                </c:pt>
                <c:pt idx="714">
                  <c:v>453.4</c:v>
                </c:pt>
                <c:pt idx="715">
                  <c:v>453.76</c:v>
                </c:pt>
                <c:pt idx="716">
                  <c:v>454.12</c:v>
                </c:pt>
                <c:pt idx="717">
                  <c:v>454.47</c:v>
                </c:pt>
                <c:pt idx="718">
                  <c:v>454.83</c:v>
                </c:pt>
                <c:pt idx="719">
                  <c:v>455.18</c:v>
                </c:pt>
                <c:pt idx="720">
                  <c:v>455.54</c:v>
                </c:pt>
                <c:pt idx="721">
                  <c:v>455.9</c:v>
                </c:pt>
                <c:pt idx="722">
                  <c:v>456.25</c:v>
                </c:pt>
                <c:pt idx="723">
                  <c:v>456.61</c:v>
                </c:pt>
                <c:pt idx="724">
                  <c:v>456.97</c:v>
                </c:pt>
                <c:pt idx="725">
                  <c:v>457.32</c:v>
                </c:pt>
                <c:pt idx="726">
                  <c:v>457.68</c:v>
                </c:pt>
                <c:pt idx="727">
                  <c:v>458.03</c:v>
                </c:pt>
                <c:pt idx="728">
                  <c:v>458.39</c:v>
                </c:pt>
                <c:pt idx="729">
                  <c:v>458.75</c:v>
                </c:pt>
                <c:pt idx="730">
                  <c:v>459.1</c:v>
                </c:pt>
                <c:pt idx="731">
                  <c:v>459.46</c:v>
                </c:pt>
                <c:pt idx="732">
                  <c:v>459.81</c:v>
                </c:pt>
                <c:pt idx="733">
                  <c:v>460.17</c:v>
                </c:pt>
                <c:pt idx="734">
                  <c:v>460.53</c:v>
                </c:pt>
                <c:pt idx="735">
                  <c:v>460.88</c:v>
                </c:pt>
                <c:pt idx="736">
                  <c:v>461.24</c:v>
                </c:pt>
                <c:pt idx="737">
                  <c:v>461.59</c:v>
                </c:pt>
                <c:pt idx="738">
                  <c:v>461.95</c:v>
                </c:pt>
                <c:pt idx="739">
                  <c:v>462.3</c:v>
                </c:pt>
                <c:pt idx="740">
                  <c:v>462.66</c:v>
                </c:pt>
                <c:pt idx="741">
                  <c:v>463.02</c:v>
                </c:pt>
                <c:pt idx="742">
                  <c:v>463.37</c:v>
                </c:pt>
                <c:pt idx="743">
                  <c:v>463.73</c:v>
                </c:pt>
                <c:pt idx="744">
                  <c:v>464.08</c:v>
                </c:pt>
                <c:pt idx="745">
                  <c:v>464.44</c:v>
                </c:pt>
                <c:pt idx="746">
                  <c:v>464.79</c:v>
                </c:pt>
                <c:pt idx="747">
                  <c:v>465.15</c:v>
                </c:pt>
                <c:pt idx="748">
                  <c:v>465.5</c:v>
                </c:pt>
                <c:pt idx="749">
                  <c:v>465.86</c:v>
                </c:pt>
                <c:pt idx="750">
                  <c:v>466.21</c:v>
                </c:pt>
                <c:pt idx="751">
                  <c:v>466.57</c:v>
                </c:pt>
                <c:pt idx="752">
                  <c:v>466.92</c:v>
                </c:pt>
                <c:pt idx="753">
                  <c:v>467.28</c:v>
                </c:pt>
                <c:pt idx="754">
                  <c:v>467.64</c:v>
                </c:pt>
                <c:pt idx="755">
                  <c:v>467.99</c:v>
                </c:pt>
                <c:pt idx="756">
                  <c:v>468.35</c:v>
                </c:pt>
                <c:pt idx="757">
                  <c:v>468.7</c:v>
                </c:pt>
                <c:pt idx="758">
                  <c:v>469.06</c:v>
                </c:pt>
                <c:pt idx="759">
                  <c:v>469.41</c:v>
                </c:pt>
                <c:pt idx="760">
                  <c:v>469.77</c:v>
                </c:pt>
                <c:pt idx="761">
                  <c:v>470.12</c:v>
                </c:pt>
                <c:pt idx="762">
                  <c:v>470.47</c:v>
                </c:pt>
                <c:pt idx="763">
                  <c:v>470.83</c:v>
                </c:pt>
                <c:pt idx="764">
                  <c:v>471.18</c:v>
                </c:pt>
                <c:pt idx="765">
                  <c:v>471.54</c:v>
                </c:pt>
                <c:pt idx="766">
                  <c:v>471.89</c:v>
                </c:pt>
                <c:pt idx="767">
                  <c:v>472.25</c:v>
                </c:pt>
                <c:pt idx="768">
                  <c:v>472.6</c:v>
                </c:pt>
                <c:pt idx="769">
                  <c:v>472.96</c:v>
                </c:pt>
                <c:pt idx="770">
                  <c:v>473.31</c:v>
                </c:pt>
                <c:pt idx="771">
                  <c:v>473.67</c:v>
                </c:pt>
                <c:pt idx="772">
                  <c:v>474.02</c:v>
                </c:pt>
                <c:pt idx="773">
                  <c:v>474.38</c:v>
                </c:pt>
                <c:pt idx="774">
                  <c:v>474.73</c:v>
                </c:pt>
                <c:pt idx="775">
                  <c:v>475.08</c:v>
                </c:pt>
                <c:pt idx="776">
                  <c:v>475.44</c:v>
                </c:pt>
                <c:pt idx="777">
                  <c:v>475.79</c:v>
                </c:pt>
                <c:pt idx="778">
                  <c:v>476.15</c:v>
                </c:pt>
                <c:pt idx="779">
                  <c:v>476.5</c:v>
                </c:pt>
                <c:pt idx="780">
                  <c:v>476.86</c:v>
                </c:pt>
                <c:pt idx="781">
                  <c:v>477.21</c:v>
                </c:pt>
                <c:pt idx="782">
                  <c:v>477.56</c:v>
                </c:pt>
                <c:pt idx="783">
                  <c:v>477.92</c:v>
                </c:pt>
                <c:pt idx="784">
                  <c:v>478.27</c:v>
                </c:pt>
                <c:pt idx="785">
                  <c:v>478.63</c:v>
                </c:pt>
                <c:pt idx="786">
                  <c:v>478.98</c:v>
                </c:pt>
                <c:pt idx="787">
                  <c:v>479.33</c:v>
                </c:pt>
                <c:pt idx="788">
                  <c:v>479.69</c:v>
                </c:pt>
                <c:pt idx="789">
                  <c:v>480.04</c:v>
                </c:pt>
                <c:pt idx="790">
                  <c:v>480.4</c:v>
                </c:pt>
                <c:pt idx="791">
                  <c:v>480.75</c:v>
                </c:pt>
                <c:pt idx="792">
                  <c:v>481.1</c:v>
                </c:pt>
                <c:pt idx="793">
                  <c:v>481.46</c:v>
                </c:pt>
                <c:pt idx="794">
                  <c:v>481.81</c:v>
                </c:pt>
                <c:pt idx="795">
                  <c:v>482.17</c:v>
                </c:pt>
                <c:pt idx="796">
                  <c:v>482.52</c:v>
                </c:pt>
                <c:pt idx="797">
                  <c:v>482.87</c:v>
                </c:pt>
                <c:pt idx="798">
                  <c:v>483.23</c:v>
                </c:pt>
                <c:pt idx="799">
                  <c:v>483.58</c:v>
                </c:pt>
                <c:pt idx="800">
                  <c:v>483.93</c:v>
                </c:pt>
                <c:pt idx="801">
                  <c:v>484.29</c:v>
                </c:pt>
                <c:pt idx="802">
                  <c:v>484.64</c:v>
                </c:pt>
                <c:pt idx="803">
                  <c:v>484.99</c:v>
                </c:pt>
                <c:pt idx="804">
                  <c:v>485.35</c:v>
                </c:pt>
                <c:pt idx="805">
                  <c:v>485.7</c:v>
                </c:pt>
                <c:pt idx="806">
                  <c:v>486.05</c:v>
                </c:pt>
                <c:pt idx="807">
                  <c:v>486.41</c:v>
                </c:pt>
                <c:pt idx="808">
                  <c:v>486.76</c:v>
                </c:pt>
                <c:pt idx="809">
                  <c:v>487.11</c:v>
                </c:pt>
                <c:pt idx="810">
                  <c:v>487.47</c:v>
                </c:pt>
                <c:pt idx="811">
                  <c:v>487.82</c:v>
                </c:pt>
                <c:pt idx="812">
                  <c:v>488.17</c:v>
                </c:pt>
                <c:pt idx="813">
                  <c:v>488.53</c:v>
                </c:pt>
                <c:pt idx="814">
                  <c:v>488.88</c:v>
                </c:pt>
                <c:pt idx="815">
                  <c:v>489.23</c:v>
                </c:pt>
                <c:pt idx="816">
                  <c:v>489.58</c:v>
                </c:pt>
                <c:pt idx="817">
                  <c:v>489.94</c:v>
                </c:pt>
                <c:pt idx="818">
                  <c:v>490.29</c:v>
                </c:pt>
                <c:pt idx="819">
                  <c:v>490.64</c:v>
                </c:pt>
                <c:pt idx="820">
                  <c:v>491</c:v>
                </c:pt>
                <c:pt idx="821">
                  <c:v>491.35</c:v>
                </c:pt>
                <c:pt idx="822">
                  <c:v>491.7</c:v>
                </c:pt>
                <c:pt idx="823">
                  <c:v>492.05</c:v>
                </c:pt>
                <c:pt idx="824">
                  <c:v>492.41</c:v>
                </c:pt>
                <c:pt idx="825">
                  <c:v>492.76</c:v>
                </c:pt>
                <c:pt idx="826">
                  <c:v>493.11</c:v>
                </c:pt>
                <c:pt idx="827">
                  <c:v>493.46</c:v>
                </c:pt>
                <c:pt idx="828">
                  <c:v>493.82</c:v>
                </c:pt>
                <c:pt idx="829">
                  <c:v>494.17</c:v>
                </c:pt>
                <c:pt idx="830">
                  <c:v>494.52</c:v>
                </c:pt>
                <c:pt idx="831">
                  <c:v>494.87</c:v>
                </c:pt>
                <c:pt idx="832">
                  <c:v>495.23</c:v>
                </c:pt>
                <c:pt idx="833">
                  <c:v>495.58</c:v>
                </c:pt>
                <c:pt idx="834">
                  <c:v>495.93</c:v>
                </c:pt>
                <c:pt idx="835">
                  <c:v>496.28</c:v>
                </c:pt>
                <c:pt idx="836">
                  <c:v>496.63</c:v>
                </c:pt>
                <c:pt idx="837">
                  <c:v>496.99</c:v>
                </c:pt>
                <c:pt idx="838">
                  <c:v>497.34</c:v>
                </c:pt>
                <c:pt idx="839">
                  <c:v>497.69</c:v>
                </c:pt>
                <c:pt idx="840">
                  <c:v>498.04</c:v>
                </c:pt>
                <c:pt idx="841">
                  <c:v>498.4</c:v>
                </c:pt>
                <c:pt idx="842">
                  <c:v>498.75</c:v>
                </c:pt>
                <c:pt idx="843">
                  <c:v>499.1</c:v>
                </c:pt>
                <c:pt idx="844">
                  <c:v>499.45</c:v>
                </c:pt>
                <c:pt idx="845">
                  <c:v>499.8</c:v>
                </c:pt>
                <c:pt idx="846">
                  <c:v>500.15</c:v>
                </c:pt>
                <c:pt idx="847">
                  <c:v>500.51</c:v>
                </c:pt>
                <c:pt idx="848">
                  <c:v>500.86</c:v>
                </c:pt>
                <c:pt idx="849">
                  <c:v>501.21</c:v>
                </c:pt>
                <c:pt idx="850">
                  <c:v>501.56</c:v>
                </c:pt>
                <c:pt idx="851">
                  <c:v>501.91</c:v>
                </c:pt>
                <c:pt idx="852">
                  <c:v>502.26</c:v>
                </c:pt>
                <c:pt idx="853">
                  <c:v>502.62</c:v>
                </c:pt>
                <c:pt idx="854">
                  <c:v>502.97</c:v>
                </c:pt>
                <c:pt idx="855">
                  <c:v>503.32</c:v>
                </c:pt>
                <c:pt idx="856">
                  <c:v>503.67</c:v>
                </c:pt>
                <c:pt idx="857">
                  <c:v>504.02</c:v>
                </c:pt>
                <c:pt idx="858">
                  <c:v>504.37</c:v>
                </c:pt>
                <c:pt idx="859">
                  <c:v>504.73</c:v>
                </c:pt>
                <c:pt idx="860">
                  <c:v>505.08</c:v>
                </c:pt>
                <c:pt idx="861">
                  <c:v>505.43</c:v>
                </c:pt>
                <c:pt idx="862">
                  <c:v>505.78</c:v>
                </c:pt>
                <c:pt idx="863">
                  <c:v>506.13</c:v>
                </c:pt>
                <c:pt idx="864">
                  <c:v>506.48</c:v>
                </c:pt>
                <c:pt idx="865">
                  <c:v>506.83</c:v>
                </c:pt>
                <c:pt idx="866">
                  <c:v>507.18</c:v>
                </c:pt>
                <c:pt idx="867">
                  <c:v>507.53</c:v>
                </c:pt>
                <c:pt idx="868">
                  <c:v>507.89</c:v>
                </c:pt>
                <c:pt idx="869">
                  <c:v>508.24</c:v>
                </c:pt>
                <c:pt idx="870">
                  <c:v>508.59</c:v>
                </c:pt>
                <c:pt idx="871">
                  <c:v>508.94</c:v>
                </c:pt>
                <c:pt idx="872">
                  <c:v>509.29</c:v>
                </c:pt>
                <c:pt idx="873">
                  <c:v>509.64</c:v>
                </c:pt>
                <c:pt idx="874">
                  <c:v>509.99</c:v>
                </c:pt>
                <c:pt idx="875">
                  <c:v>510.34</c:v>
                </c:pt>
                <c:pt idx="876">
                  <c:v>510.69</c:v>
                </c:pt>
                <c:pt idx="877">
                  <c:v>511.04</c:v>
                </c:pt>
                <c:pt idx="878">
                  <c:v>511.39</c:v>
                </c:pt>
                <c:pt idx="879">
                  <c:v>511.74</c:v>
                </c:pt>
                <c:pt idx="880">
                  <c:v>512.09</c:v>
                </c:pt>
                <c:pt idx="881">
                  <c:v>512.45000000000005</c:v>
                </c:pt>
                <c:pt idx="882">
                  <c:v>512.79999999999995</c:v>
                </c:pt>
                <c:pt idx="883">
                  <c:v>513.15</c:v>
                </c:pt>
                <c:pt idx="884">
                  <c:v>513.5</c:v>
                </c:pt>
                <c:pt idx="885">
                  <c:v>513.85</c:v>
                </c:pt>
                <c:pt idx="886">
                  <c:v>514.20000000000005</c:v>
                </c:pt>
                <c:pt idx="887">
                  <c:v>514.54999999999995</c:v>
                </c:pt>
                <c:pt idx="888">
                  <c:v>514.9</c:v>
                </c:pt>
                <c:pt idx="889">
                  <c:v>515.25</c:v>
                </c:pt>
                <c:pt idx="890">
                  <c:v>515.6</c:v>
                </c:pt>
                <c:pt idx="891">
                  <c:v>515.95000000000005</c:v>
                </c:pt>
                <c:pt idx="892">
                  <c:v>516.29999999999995</c:v>
                </c:pt>
                <c:pt idx="893">
                  <c:v>516.65</c:v>
                </c:pt>
                <c:pt idx="894">
                  <c:v>517</c:v>
                </c:pt>
                <c:pt idx="895">
                  <c:v>517.35</c:v>
                </c:pt>
                <c:pt idx="896">
                  <c:v>517.70000000000005</c:v>
                </c:pt>
                <c:pt idx="897">
                  <c:v>518.04999999999995</c:v>
                </c:pt>
                <c:pt idx="898">
                  <c:v>518.4</c:v>
                </c:pt>
                <c:pt idx="899">
                  <c:v>518.75</c:v>
                </c:pt>
                <c:pt idx="900">
                  <c:v>519.1</c:v>
                </c:pt>
                <c:pt idx="901">
                  <c:v>519.45000000000005</c:v>
                </c:pt>
                <c:pt idx="902">
                  <c:v>519.79999999999995</c:v>
                </c:pt>
                <c:pt idx="903">
                  <c:v>520.15</c:v>
                </c:pt>
                <c:pt idx="904">
                  <c:v>520.5</c:v>
                </c:pt>
                <c:pt idx="905">
                  <c:v>520.85</c:v>
                </c:pt>
                <c:pt idx="906">
                  <c:v>521.20000000000005</c:v>
                </c:pt>
                <c:pt idx="907">
                  <c:v>521.54999999999995</c:v>
                </c:pt>
                <c:pt idx="908">
                  <c:v>521.9</c:v>
                </c:pt>
                <c:pt idx="909">
                  <c:v>522.25</c:v>
                </c:pt>
                <c:pt idx="910">
                  <c:v>522.59</c:v>
                </c:pt>
                <c:pt idx="911">
                  <c:v>522.94000000000005</c:v>
                </c:pt>
                <c:pt idx="912">
                  <c:v>523.29</c:v>
                </c:pt>
                <c:pt idx="913">
                  <c:v>523.64</c:v>
                </c:pt>
                <c:pt idx="914">
                  <c:v>523.99</c:v>
                </c:pt>
                <c:pt idx="915">
                  <c:v>524.34</c:v>
                </c:pt>
                <c:pt idx="916">
                  <c:v>524.69000000000005</c:v>
                </c:pt>
                <c:pt idx="917">
                  <c:v>525.04</c:v>
                </c:pt>
                <c:pt idx="918">
                  <c:v>525.39</c:v>
                </c:pt>
                <c:pt idx="919">
                  <c:v>525.74</c:v>
                </c:pt>
                <c:pt idx="920">
                  <c:v>526.09</c:v>
                </c:pt>
                <c:pt idx="921">
                  <c:v>526.44000000000005</c:v>
                </c:pt>
                <c:pt idx="922">
                  <c:v>526.79</c:v>
                </c:pt>
                <c:pt idx="923">
                  <c:v>527.13</c:v>
                </c:pt>
                <c:pt idx="924">
                  <c:v>527.48</c:v>
                </c:pt>
                <c:pt idx="925">
                  <c:v>527.83000000000004</c:v>
                </c:pt>
                <c:pt idx="926">
                  <c:v>528.17999999999995</c:v>
                </c:pt>
                <c:pt idx="927">
                  <c:v>528.53</c:v>
                </c:pt>
                <c:pt idx="928">
                  <c:v>528.88</c:v>
                </c:pt>
                <c:pt idx="929">
                  <c:v>529.23</c:v>
                </c:pt>
                <c:pt idx="930">
                  <c:v>529.58000000000004</c:v>
                </c:pt>
                <c:pt idx="931">
                  <c:v>529.91999999999996</c:v>
                </c:pt>
                <c:pt idx="932">
                  <c:v>530.27</c:v>
                </c:pt>
                <c:pt idx="933">
                  <c:v>530.62</c:v>
                </c:pt>
                <c:pt idx="934">
                  <c:v>530.97</c:v>
                </c:pt>
                <c:pt idx="935">
                  <c:v>531.32000000000005</c:v>
                </c:pt>
                <c:pt idx="936">
                  <c:v>531.66999999999996</c:v>
                </c:pt>
                <c:pt idx="937">
                  <c:v>532.02</c:v>
                </c:pt>
                <c:pt idx="938">
                  <c:v>532.36</c:v>
                </c:pt>
                <c:pt idx="939">
                  <c:v>532.71</c:v>
                </c:pt>
                <c:pt idx="940">
                  <c:v>533.05999999999995</c:v>
                </c:pt>
                <c:pt idx="941">
                  <c:v>533.41</c:v>
                </c:pt>
                <c:pt idx="942">
                  <c:v>533.76</c:v>
                </c:pt>
                <c:pt idx="943">
                  <c:v>534.11</c:v>
                </c:pt>
                <c:pt idx="944">
                  <c:v>534.45000000000005</c:v>
                </c:pt>
                <c:pt idx="945">
                  <c:v>534.79999999999995</c:v>
                </c:pt>
                <c:pt idx="946">
                  <c:v>535.15</c:v>
                </c:pt>
                <c:pt idx="947">
                  <c:v>535.5</c:v>
                </c:pt>
                <c:pt idx="948">
                  <c:v>535.85</c:v>
                </c:pt>
                <c:pt idx="949">
                  <c:v>536.19000000000005</c:v>
                </c:pt>
                <c:pt idx="950">
                  <c:v>536.54</c:v>
                </c:pt>
                <c:pt idx="951">
                  <c:v>536.89</c:v>
                </c:pt>
                <c:pt idx="952">
                  <c:v>537.24</c:v>
                </c:pt>
                <c:pt idx="953">
                  <c:v>537.59</c:v>
                </c:pt>
                <c:pt idx="954">
                  <c:v>537.92999999999995</c:v>
                </c:pt>
                <c:pt idx="955">
                  <c:v>538.28</c:v>
                </c:pt>
                <c:pt idx="956">
                  <c:v>538.63</c:v>
                </c:pt>
                <c:pt idx="957">
                  <c:v>538.98</c:v>
                </c:pt>
                <c:pt idx="958">
                  <c:v>539.32000000000005</c:v>
                </c:pt>
                <c:pt idx="959">
                  <c:v>539.66999999999996</c:v>
                </c:pt>
                <c:pt idx="960">
                  <c:v>540.02</c:v>
                </c:pt>
                <c:pt idx="961">
                  <c:v>540.37</c:v>
                </c:pt>
                <c:pt idx="962">
                  <c:v>540.71</c:v>
                </c:pt>
                <c:pt idx="963">
                  <c:v>541.05999999999995</c:v>
                </c:pt>
                <c:pt idx="964">
                  <c:v>541.41</c:v>
                </c:pt>
                <c:pt idx="965">
                  <c:v>541.76</c:v>
                </c:pt>
                <c:pt idx="966">
                  <c:v>542.1</c:v>
                </c:pt>
                <c:pt idx="967">
                  <c:v>542.45000000000005</c:v>
                </c:pt>
                <c:pt idx="968">
                  <c:v>542.79999999999995</c:v>
                </c:pt>
                <c:pt idx="969">
                  <c:v>543.15</c:v>
                </c:pt>
                <c:pt idx="970">
                  <c:v>543.49</c:v>
                </c:pt>
                <c:pt idx="971">
                  <c:v>543.84</c:v>
                </c:pt>
                <c:pt idx="972">
                  <c:v>544.19000000000005</c:v>
                </c:pt>
                <c:pt idx="973">
                  <c:v>544.53</c:v>
                </c:pt>
                <c:pt idx="974">
                  <c:v>544.88</c:v>
                </c:pt>
                <c:pt idx="975">
                  <c:v>545.23</c:v>
                </c:pt>
                <c:pt idx="976">
                  <c:v>545.57000000000005</c:v>
                </c:pt>
                <c:pt idx="977">
                  <c:v>545.91999999999996</c:v>
                </c:pt>
                <c:pt idx="978">
                  <c:v>546.27</c:v>
                </c:pt>
                <c:pt idx="979">
                  <c:v>546.62</c:v>
                </c:pt>
                <c:pt idx="980">
                  <c:v>546.96</c:v>
                </c:pt>
                <c:pt idx="981">
                  <c:v>547.30999999999995</c:v>
                </c:pt>
                <c:pt idx="982">
                  <c:v>547.66</c:v>
                </c:pt>
                <c:pt idx="983">
                  <c:v>548</c:v>
                </c:pt>
                <c:pt idx="984">
                  <c:v>548.35</c:v>
                </c:pt>
                <c:pt idx="985">
                  <c:v>548.70000000000005</c:v>
                </c:pt>
                <c:pt idx="986">
                  <c:v>549.04</c:v>
                </c:pt>
                <c:pt idx="987">
                  <c:v>549.39</c:v>
                </c:pt>
                <c:pt idx="988">
                  <c:v>549.73</c:v>
                </c:pt>
                <c:pt idx="989">
                  <c:v>550.08000000000004</c:v>
                </c:pt>
                <c:pt idx="990">
                  <c:v>550.42999999999995</c:v>
                </c:pt>
                <c:pt idx="991">
                  <c:v>550.77</c:v>
                </c:pt>
                <c:pt idx="992">
                  <c:v>551.12</c:v>
                </c:pt>
                <c:pt idx="993">
                  <c:v>551.47</c:v>
                </c:pt>
                <c:pt idx="994">
                  <c:v>551.80999999999995</c:v>
                </c:pt>
                <c:pt idx="995">
                  <c:v>552.16</c:v>
                </c:pt>
                <c:pt idx="996">
                  <c:v>552.51</c:v>
                </c:pt>
                <c:pt idx="997">
                  <c:v>552.85</c:v>
                </c:pt>
                <c:pt idx="998">
                  <c:v>553.20000000000005</c:v>
                </c:pt>
                <c:pt idx="999">
                  <c:v>553.54</c:v>
                </c:pt>
                <c:pt idx="1000">
                  <c:v>553.89</c:v>
                </c:pt>
                <c:pt idx="1001">
                  <c:v>554.24</c:v>
                </c:pt>
                <c:pt idx="1002">
                  <c:v>554.58000000000004</c:v>
                </c:pt>
                <c:pt idx="1003">
                  <c:v>554.92999999999995</c:v>
                </c:pt>
                <c:pt idx="1004">
                  <c:v>555.27</c:v>
                </c:pt>
                <c:pt idx="1005">
                  <c:v>555.62</c:v>
                </c:pt>
                <c:pt idx="1006">
                  <c:v>555.96</c:v>
                </c:pt>
                <c:pt idx="1007">
                  <c:v>556.30999999999995</c:v>
                </c:pt>
                <c:pt idx="1008">
                  <c:v>556.66</c:v>
                </c:pt>
                <c:pt idx="1009">
                  <c:v>557</c:v>
                </c:pt>
                <c:pt idx="1010">
                  <c:v>557.35</c:v>
                </c:pt>
                <c:pt idx="1011">
                  <c:v>557.69000000000005</c:v>
                </c:pt>
                <c:pt idx="1012">
                  <c:v>558.04</c:v>
                </c:pt>
                <c:pt idx="1013">
                  <c:v>558.38</c:v>
                </c:pt>
                <c:pt idx="1014">
                  <c:v>558.73</c:v>
                </c:pt>
                <c:pt idx="1015">
                  <c:v>559.07000000000005</c:v>
                </c:pt>
                <c:pt idx="1016">
                  <c:v>559.41999999999996</c:v>
                </c:pt>
                <c:pt idx="1017">
                  <c:v>559.77</c:v>
                </c:pt>
                <c:pt idx="1018">
                  <c:v>560.11</c:v>
                </c:pt>
                <c:pt idx="1019">
                  <c:v>560.46</c:v>
                </c:pt>
                <c:pt idx="1020">
                  <c:v>560.79999999999995</c:v>
                </c:pt>
                <c:pt idx="1021">
                  <c:v>561.15</c:v>
                </c:pt>
                <c:pt idx="1022">
                  <c:v>561.49</c:v>
                </c:pt>
                <c:pt idx="1023">
                  <c:v>561.84</c:v>
                </c:pt>
                <c:pt idx="1024">
                  <c:v>562.17999999999995</c:v>
                </c:pt>
                <c:pt idx="1025">
                  <c:v>562.53</c:v>
                </c:pt>
                <c:pt idx="1026">
                  <c:v>562.87</c:v>
                </c:pt>
                <c:pt idx="1027">
                  <c:v>563.22</c:v>
                </c:pt>
                <c:pt idx="1028">
                  <c:v>563.55999999999995</c:v>
                </c:pt>
                <c:pt idx="1029">
                  <c:v>563.91</c:v>
                </c:pt>
                <c:pt idx="1030">
                  <c:v>564.25</c:v>
                </c:pt>
                <c:pt idx="1031">
                  <c:v>564.6</c:v>
                </c:pt>
                <c:pt idx="1032">
                  <c:v>564.94000000000005</c:v>
                </c:pt>
                <c:pt idx="1033">
                  <c:v>565.29</c:v>
                </c:pt>
                <c:pt idx="1034">
                  <c:v>565.63</c:v>
                </c:pt>
                <c:pt idx="1035">
                  <c:v>565.97</c:v>
                </c:pt>
                <c:pt idx="1036">
                  <c:v>566.32000000000005</c:v>
                </c:pt>
                <c:pt idx="1037">
                  <c:v>566.66</c:v>
                </c:pt>
                <c:pt idx="1038">
                  <c:v>567.01</c:v>
                </c:pt>
                <c:pt idx="1039">
                  <c:v>567.35</c:v>
                </c:pt>
                <c:pt idx="1040">
                  <c:v>567.70000000000005</c:v>
                </c:pt>
                <c:pt idx="1041">
                  <c:v>568.04</c:v>
                </c:pt>
                <c:pt idx="1042">
                  <c:v>568.39</c:v>
                </c:pt>
                <c:pt idx="1043">
                  <c:v>568.73</c:v>
                </c:pt>
                <c:pt idx="1044">
                  <c:v>569.07000000000005</c:v>
                </c:pt>
                <c:pt idx="1045">
                  <c:v>569.41999999999996</c:v>
                </c:pt>
                <c:pt idx="1046">
                  <c:v>569.76</c:v>
                </c:pt>
                <c:pt idx="1047">
                  <c:v>570.11</c:v>
                </c:pt>
                <c:pt idx="1048">
                  <c:v>570.45000000000005</c:v>
                </c:pt>
                <c:pt idx="1049">
                  <c:v>570.79999999999995</c:v>
                </c:pt>
                <c:pt idx="1050">
                  <c:v>571.14</c:v>
                </c:pt>
                <c:pt idx="1051">
                  <c:v>571.48</c:v>
                </c:pt>
                <c:pt idx="1052">
                  <c:v>571.83000000000004</c:v>
                </c:pt>
                <c:pt idx="1053">
                  <c:v>572.16999999999996</c:v>
                </c:pt>
                <c:pt idx="1054">
                  <c:v>572.52</c:v>
                </c:pt>
                <c:pt idx="1055">
                  <c:v>572.86</c:v>
                </c:pt>
                <c:pt idx="1056">
                  <c:v>573.20000000000005</c:v>
                </c:pt>
                <c:pt idx="1057">
                  <c:v>573.54999999999995</c:v>
                </c:pt>
                <c:pt idx="1058">
                  <c:v>573.89</c:v>
                </c:pt>
                <c:pt idx="1059">
                  <c:v>574.23</c:v>
                </c:pt>
                <c:pt idx="1060">
                  <c:v>574.58000000000004</c:v>
                </c:pt>
                <c:pt idx="1061">
                  <c:v>574.91999999999996</c:v>
                </c:pt>
                <c:pt idx="1062">
                  <c:v>575.26</c:v>
                </c:pt>
                <c:pt idx="1063">
                  <c:v>575.61</c:v>
                </c:pt>
                <c:pt idx="1064">
                  <c:v>575.95000000000005</c:v>
                </c:pt>
                <c:pt idx="1065">
                  <c:v>576.29999999999995</c:v>
                </c:pt>
                <c:pt idx="1066">
                  <c:v>576.64</c:v>
                </c:pt>
                <c:pt idx="1067">
                  <c:v>576.98</c:v>
                </c:pt>
                <c:pt idx="1068">
                  <c:v>577.33000000000004</c:v>
                </c:pt>
                <c:pt idx="1069">
                  <c:v>577.66999999999996</c:v>
                </c:pt>
                <c:pt idx="1070">
                  <c:v>578.01</c:v>
                </c:pt>
                <c:pt idx="1071">
                  <c:v>578.35</c:v>
                </c:pt>
                <c:pt idx="1072">
                  <c:v>578.70000000000005</c:v>
                </c:pt>
                <c:pt idx="1073">
                  <c:v>579.04</c:v>
                </c:pt>
                <c:pt idx="1074">
                  <c:v>579.38</c:v>
                </c:pt>
                <c:pt idx="1075">
                  <c:v>579.73</c:v>
                </c:pt>
                <c:pt idx="1076">
                  <c:v>580.07000000000005</c:v>
                </c:pt>
                <c:pt idx="1077">
                  <c:v>580.41</c:v>
                </c:pt>
                <c:pt idx="1078">
                  <c:v>580.76</c:v>
                </c:pt>
                <c:pt idx="1079">
                  <c:v>581.1</c:v>
                </c:pt>
                <c:pt idx="1080">
                  <c:v>581.44000000000005</c:v>
                </c:pt>
                <c:pt idx="1081">
                  <c:v>581.78</c:v>
                </c:pt>
                <c:pt idx="1082">
                  <c:v>582.13</c:v>
                </c:pt>
                <c:pt idx="1083">
                  <c:v>582.47</c:v>
                </c:pt>
                <c:pt idx="1084">
                  <c:v>582.80999999999995</c:v>
                </c:pt>
                <c:pt idx="1085">
                  <c:v>583.16</c:v>
                </c:pt>
                <c:pt idx="1086">
                  <c:v>583.5</c:v>
                </c:pt>
                <c:pt idx="1087">
                  <c:v>583.84</c:v>
                </c:pt>
                <c:pt idx="1088">
                  <c:v>584.17999999999995</c:v>
                </c:pt>
                <c:pt idx="1089">
                  <c:v>584.53</c:v>
                </c:pt>
                <c:pt idx="1090">
                  <c:v>584.87</c:v>
                </c:pt>
                <c:pt idx="1091">
                  <c:v>585.21</c:v>
                </c:pt>
                <c:pt idx="1092">
                  <c:v>585.54999999999995</c:v>
                </c:pt>
                <c:pt idx="1093">
                  <c:v>585.9</c:v>
                </c:pt>
                <c:pt idx="1094">
                  <c:v>586.24</c:v>
                </c:pt>
                <c:pt idx="1095">
                  <c:v>586.58000000000004</c:v>
                </c:pt>
                <c:pt idx="1096">
                  <c:v>586.91999999999996</c:v>
                </c:pt>
                <c:pt idx="1097">
                  <c:v>587.26</c:v>
                </c:pt>
                <c:pt idx="1098">
                  <c:v>587.61</c:v>
                </c:pt>
                <c:pt idx="1099">
                  <c:v>587.95000000000005</c:v>
                </c:pt>
                <c:pt idx="1100">
                  <c:v>588.29</c:v>
                </c:pt>
                <c:pt idx="1101">
                  <c:v>588.63</c:v>
                </c:pt>
                <c:pt idx="1102">
                  <c:v>588.97</c:v>
                </c:pt>
                <c:pt idx="1103">
                  <c:v>589.32000000000005</c:v>
                </c:pt>
                <c:pt idx="1104">
                  <c:v>589.66</c:v>
                </c:pt>
                <c:pt idx="1105">
                  <c:v>590</c:v>
                </c:pt>
                <c:pt idx="1106">
                  <c:v>590.34</c:v>
                </c:pt>
                <c:pt idx="1107">
                  <c:v>590.67999999999995</c:v>
                </c:pt>
                <c:pt idx="1108">
                  <c:v>591.02</c:v>
                </c:pt>
                <c:pt idx="1109">
                  <c:v>591.37</c:v>
                </c:pt>
                <c:pt idx="1110">
                  <c:v>591.71</c:v>
                </c:pt>
                <c:pt idx="1111">
                  <c:v>592.04999999999995</c:v>
                </c:pt>
                <c:pt idx="1112">
                  <c:v>592.39</c:v>
                </c:pt>
                <c:pt idx="1113">
                  <c:v>592.73</c:v>
                </c:pt>
                <c:pt idx="1114">
                  <c:v>593.07000000000005</c:v>
                </c:pt>
                <c:pt idx="1115">
                  <c:v>593.41999999999996</c:v>
                </c:pt>
                <c:pt idx="1116">
                  <c:v>593.76</c:v>
                </c:pt>
                <c:pt idx="1117">
                  <c:v>594.1</c:v>
                </c:pt>
                <c:pt idx="1118">
                  <c:v>594.44000000000005</c:v>
                </c:pt>
                <c:pt idx="1119">
                  <c:v>594.78</c:v>
                </c:pt>
                <c:pt idx="1120">
                  <c:v>595.12</c:v>
                </c:pt>
                <c:pt idx="1121">
                  <c:v>595.46</c:v>
                </c:pt>
                <c:pt idx="1122">
                  <c:v>595.79999999999995</c:v>
                </c:pt>
                <c:pt idx="1123">
                  <c:v>596.15</c:v>
                </c:pt>
                <c:pt idx="1124">
                  <c:v>596.49</c:v>
                </c:pt>
                <c:pt idx="1125">
                  <c:v>596.83000000000004</c:v>
                </c:pt>
                <c:pt idx="1126">
                  <c:v>597.16999999999996</c:v>
                </c:pt>
                <c:pt idx="1127">
                  <c:v>597.51</c:v>
                </c:pt>
                <c:pt idx="1128">
                  <c:v>597.85</c:v>
                </c:pt>
                <c:pt idx="1129">
                  <c:v>598.19000000000005</c:v>
                </c:pt>
                <c:pt idx="1130">
                  <c:v>598.53</c:v>
                </c:pt>
                <c:pt idx="1131">
                  <c:v>598.87</c:v>
                </c:pt>
                <c:pt idx="1132">
                  <c:v>599.21</c:v>
                </c:pt>
                <c:pt idx="1133">
                  <c:v>599.54999999999995</c:v>
                </c:pt>
                <c:pt idx="1134">
                  <c:v>599.89</c:v>
                </c:pt>
                <c:pt idx="1135">
                  <c:v>600.24</c:v>
                </c:pt>
                <c:pt idx="1136">
                  <c:v>600.58000000000004</c:v>
                </c:pt>
                <c:pt idx="1137">
                  <c:v>600.91999999999996</c:v>
                </c:pt>
                <c:pt idx="1138">
                  <c:v>601.26</c:v>
                </c:pt>
                <c:pt idx="1139">
                  <c:v>601.6</c:v>
                </c:pt>
                <c:pt idx="1140">
                  <c:v>601.94000000000005</c:v>
                </c:pt>
                <c:pt idx="1141">
                  <c:v>602.28</c:v>
                </c:pt>
                <c:pt idx="1142">
                  <c:v>602.62</c:v>
                </c:pt>
                <c:pt idx="1143">
                  <c:v>602.96</c:v>
                </c:pt>
                <c:pt idx="1144">
                  <c:v>603.29999999999995</c:v>
                </c:pt>
                <c:pt idx="1145">
                  <c:v>603.64</c:v>
                </c:pt>
                <c:pt idx="1146">
                  <c:v>603.98</c:v>
                </c:pt>
                <c:pt idx="1147">
                  <c:v>604.32000000000005</c:v>
                </c:pt>
                <c:pt idx="1148">
                  <c:v>604.66</c:v>
                </c:pt>
                <c:pt idx="1149">
                  <c:v>605</c:v>
                </c:pt>
                <c:pt idx="1150">
                  <c:v>605.34</c:v>
                </c:pt>
                <c:pt idx="1151">
                  <c:v>605.67999999999995</c:v>
                </c:pt>
                <c:pt idx="1152">
                  <c:v>606.02</c:v>
                </c:pt>
                <c:pt idx="1153">
                  <c:v>606.36</c:v>
                </c:pt>
                <c:pt idx="1154">
                  <c:v>606.70000000000005</c:v>
                </c:pt>
                <c:pt idx="1155">
                  <c:v>607.04</c:v>
                </c:pt>
                <c:pt idx="1156">
                  <c:v>607.38</c:v>
                </c:pt>
                <c:pt idx="1157">
                  <c:v>607.72</c:v>
                </c:pt>
                <c:pt idx="1158">
                  <c:v>608.05999999999995</c:v>
                </c:pt>
                <c:pt idx="1159">
                  <c:v>608.4</c:v>
                </c:pt>
                <c:pt idx="1160">
                  <c:v>608.74</c:v>
                </c:pt>
                <c:pt idx="1161">
                  <c:v>609.08000000000004</c:v>
                </c:pt>
                <c:pt idx="1162">
                  <c:v>609.41999999999996</c:v>
                </c:pt>
                <c:pt idx="1163">
                  <c:v>609.76</c:v>
                </c:pt>
                <c:pt idx="1164">
                  <c:v>610.09</c:v>
                </c:pt>
                <c:pt idx="1165">
                  <c:v>610.42999999999995</c:v>
                </c:pt>
                <c:pt idx="1166">
                  <c:v>610.77</c:v>
                </c:pt>
                <c:pt idx="1167">
                  <c:v>611.11</c:v>
                </c:pt>
                <c:pt idx="1168">
                  <c:v>611.45000000000005</c:v>
                </c:pt>
                <c:pt idx="1169">
                  <c:v>611.79</c:v>
                </c:pt>
                <c:pt idx="1170">
                  <c:v>612.13</c:v>
                </c:pt>
                <c:pt idx="1171">
                  <c:v>612.47</c:v>
                </c:pt>
                <c:pt idx="1172">
                  <c:v>612.80999999999995</c:v>
                </c:pt>
                <c:pt idx="1173">
                  <c:v>613.15</c:v>
                </c:pt>
                <c:pt idx="1174">
                  <c:v>613.49</c:v>
                </c:pt>
                <c:pt idx="1175">
                  <c:v>613.83000000000004</c:v>
                </c:pt>
                <c:pt idx="1176">
                  <c:v>614.16</c:v>
                </c:pt>
                <c:pt idx="1177">
                  <c:v>614.5</c:v>
                </c:pt>
                <c:pt idx="1178">
                  <c:v>614.84</c:v>
                </c:pt>
                <c:pt idx="1179">
                  <c:v>615.17999999999995</c:v>
                </c:pt>
                <c:pt idx="1180">
                  <c:v>615.52</c:v>
                </c:pt>
                <c:pt idx="1181">
                  <c:v>615.86</c:v>
                </c:pt>
                <c:pt idx="1182">
                  <c:v>616.20000000000005</c:v>
                </c:pt>
                <c:pt idx="1183">
                  <c:v>616.54</c:v>
                </c:pt>
                <c:pt idx="1184">
                  <c:v>616.87</c:v>
                </c:pt>
                <c:pt idx="1185">
                  <c:v>617.21</c:v>
                </c:pt>
                <c:pt idx="1186">
                  <c:v>617.54999999999995</c:v>
                </c:pt>
                <c:pt idx="1187">
                  <c:v>617.89</c:v>
                </c:pt>
                <c:pt idx="1188">
                  <c:v>618.23</c:v>
                </c:pt>
                <c:pt idx="1189">
                  <c:v>618.57000000000005</c:v>
                </c:pt>
                <c:pt idx="1190">
                  <c:v>618.9</c:v>
                </c:pt>
                <c:pt idx="1191">
                  <c:v>619.24</c:v>
                </c:pt>
                <c:pt idx="1192">
                  <c:v>619.58000000000004</c:v>
                </c:pt>
                <c:pt idx="1193">
                  <c:v>619.91999999999996</c:v>
                </c:pt>
                <c:pt idx="1194">
                  <c:v>620.26</c:v>
                </c:pt>
                <c:pt idx="1195">
                  <c:v>620.6</c:v>
                </c:pt>
                <c:pt idx="1196">
                  <c:v>620.92999999999995</c:v>
                </c:pt>
                <c:pt idx="1197">
                  <c:v>621.27</c:v>
                </c:pt>
                <c:pt idx="1198">
                  <c:v>621.61</c:v>
                </c:pt>
                <c:pt idx="1199">
                  <c:v>621.95000000000005</c:v>
                </c:pt>
                <c:pt idx="1200">
                  <c:v>622.29</c:v>
                </c:pt>
                <c:pt idx="1201">
                  <c:v>622.62</c:v>
                </c:pt>
                <c:pt idx="1202">
                  <c:v>622.96</c:v>
                </c:pt>
                <c:pt idx="1203">
                  <c:v>623.29999999999995</c:v>
                </c:pt>
                <c:pt idx="1204">
                  <c:v>623.64</c:v>
                </c:pt>
                <c:pt idx="1205">
                  <c:v>623.97</c:v>
                </c:pt>
                <c:pt idx="1206">
                  <c:v>624.30999999999995</c:v>
                </c:pt>
                <c:pt idx="1207">
                  <c:v>624.65</c:v>
                </c:pt>
                <c:pt idx="1208">
                  <c:v>624.99</c:v>
                </c:pt>
                <c:pt idx="1209">
                  <c:v>625.32000000000005</c:v>
                </c:pt>
                <c:pt idx="1210">
                  <c:v>625.66</c:v>
                </c:pt>
                <c:pt idx="1211">
                  <c:v>626</c:v>
                </c:pt>
                <c:pt idx="1212">
                  <c:v>626.34</c:v>
                </c:pt>
                <c:pt idx="1213">
                  <c:v>626.66999999999996</c:v>
                </c:pt>
                <c:pt idx="1214">
                  <c:v>627.01</c:v>
                </c:pt>
                <c:pt idx="1215">
                  <c:v>627.35</c:v>
                </c:pt>
                <c:pt idx="1216">
                  <c:v>627.69000000000005</c:v>
                </c:pt>
                <c:pt idx="1217">
                  <c:v>628.02</c:v>
                </c:pt>
                <c:pt idx="1218">
                  <c:v>628.36</c:v>
                </c:pt>
                <c:pt idx="1219">
                  <c:v>628.70000000000005</c:v>
                </c:pt>
                <c:pt idx="1220">
                  <c:v>629.03</c:v>
                </c:pt>
                <c:pt idx="1221">
                  <c:v>629.37</c:v>
                </c:pt>
                <c:pt idx="1222">
                  <c:v>629.71</c:v>
                </c:pt>
                <c:pt idx="1223">
                  <c:v>630.04999999999995</c:v>
                </c:pt>
                <c:pt idx="1224">
                  <c:v>630.38</c:v>
                </c:pt>
                <c:pt idx="1225">
                  <c:v>630.72</c:v>
                </c:pt>
                <c:pt idx="1226">
                  <c:v>631.05999999999995</c:v>
                </c:pt>
                <c:pt idx="1227">
                  <c:v>631.39</c:v>
                </c:pt>
                <c:pt idx="1228">
                  <c:v>631.73</c:v>
                </c:pt>
                <c:pt idx="1229">
                  <c:v>632.07000000000005</c:v>
                </c:pt>
                <c:pt idx="1230">
                  <c:v>632.4</c:v>
                </c:pt>
                <c:pt idx="1231">
                  <c:v>632.74</c:v>
                </c:pt>
                <c:pt idx="1232">
                  <c:v>633.08000000000004</c:v>
                </c:pt>
                <c:pt idx="1233">
                  <c:v>633.41</c:v>
                </c:pt>
                <c:pt idx="1234">
                  <c:v>633.75</c:v>
                </c:pt>
                <c:pt idx="1235">
                  <c:v>634.08000000000004</c:v>
                </c:pt>
                <c:pt idx="1236">
                  <c:v>634.41999999999996</c:v>
                </c:pt>
                <c:pt idx="1237">
                  <c:v>634.76</c:v>
                </c:pt>
                <c:pt idx="1238">
                  <c:v>635.09</c:v>
                </c:pt>
                <c:pt idx="1239">
                  <c:v>635.42999999999995</c:v>
                </c:pt>
                <c:pt idx="1240">
                  <c:v>635.77</c:v>
                </c:pt>
                <c:pt idx="1241">
                  <c:v>636.1</c:v>
                </c:pt>
                <c:pt idx="1242">
                  <c:v>636.44000000000005</c:v>
                </c:pt>
                <c:pt idx="1243">
                  <c:v>636.77</c:v>
                </c:pt>
                <c:pt idx="1244">
                  <c:v>637.11</c:v>
                </c:pt>
                <c:pt idx="1245">
                  <c:v>637.45000000000005</c:v>
                </c:pt>
                <c:pt idx="1246">
                  <c:v>637.78</c:v>
                </c:pt>
                <c:pt idx="1247">
                  <c:v>638.12</c:v>
                </c:pt>
                <c:pt idx="1248">
                  <c:v>638.45000000000005</c:v>
                </c:pt>
                <c:pt idx="1249">
                  <c:v>638.79</c:v>
                </c:pt>
                <c:pt idx="1250">
                  <c:v>639.13</c:v>
                </c:pt>
                <c:pt idx="1251">
                  <c:v>639.46</c:v>
                </c:pt>
                <c:pt idx="1252">
                  <c:v>639.79999999999995</c:v>
                </c:pt>
                <c:pt idx="1253">
                  <c:v>640.13</c:v>
                </c:pt>
                <c:pt idx="1254">
                  <c:v>640.47</c:v>
                </c:pt>
                <c:pt idx="1255">
                  <c:v>640.79999999999995</c:v>
                </c:pt>
                <c:pt idx="1256">
                  <c:v>641.14</c:v>
                </c:pt>
                <c:pt idx="1257">
                  <c:v>641.48</c:v>
                </c:pt>
                <c:pt idx="1258">
                  <c:v>641.80999999999995</c:v>
                </c:pt>
                <c:pt idx="1259">
                  <c:v>642.15</c:v>
                </c:pt>
                <c:pt idx="1260">
                  <c:v>642.48</c:v>
                </c:pt>
                <c:pt idx="1261">
                  <c:v>642.82000000000005</c:v>
                </c:pt>
                <c:pt idx="1262">
                  <c:v>643.15</c:v>
                </c:pt>
                <c:pt idx="1263">
                  <c:v>643.49</c:v>
                </c:pt>
                <c:pt idx="1264">
                  <c:v>643.82000000000005</c:v>
                </c:pt>
                <c:pt idx="1265">
                  <c:v>644.16</c:v>
                </c:pt>
                <c:pt idx="1266">
                  <c:v>644.49</c:v>
                </c:pt>
                <c:pt idx="1267">
                  <c:v>644.83000000000004</c:v>
                </c:pt>
                <c:pt idx="1268">
                  <c:v>645.16</c:v>
                </c:pt>
                <c:pt idx="1269">
                  <c:v>645.5</c:v>
                </c:pt>
                <c:pt idx="1270">
                  <c:v>645.83000000000004</c:v>
                </c:pt>
                <c:pt idx="1271">
                  <c:v>646.16999999999996</c:v>
                </c:pt>
                <c:pt idx="1272">
                  <c:v>646.5</c:v>
                </c:pt>
                <c:pt idx="1273">
                  <c:v>646.84</c:v>
                </c:pt>
                <c:pt idx="1274">
                  <c:v>647.16999999999996</c:v>
                </c:pt>
                <c:pt idx="1275">
                  <c:v>647.51</c:v>
                </c:pt>
                <c:pt idx="1276">
                  <c:v>647.84</c:v>
                </c:pt>
                <c:pt idx="1277">
                  <c:v>648.17999999999995</c:v>
                </c:pt>
                <c:pt idx="1278">
                  <c:v>648.51</c:v>
                </c:pt>
                <c:pt idx="1279">
                  <c:v>648.84</c:v>
                </c:pt>
                <c:pt idx="1280">
                  <c:v>649.17999999999995</c:v>
                </c:pt>
                <c:pt idx="1281">
                  <c:v>649.51</c:v>
                </c:pt>
                <c:pt idx="1282">
                  <c:v>649.85</c:v>
                </c:pt>
                <c:pt idx="1283">
                  <c:v>650.17999999999995</c:v>
                </c:pt>
                <c:pt idx="1284">
                  <c:v>650.52</c:v>
                </c:pt>
                <c:pt idx="1285">
                  <c:v>650.85</c:v>
                </c:pt>
                <c:pt idx="1286">
                  <c:v>651.17999999999995</c:v>
                </c:pt>
                <c:pt idx="1287">
                  <c:v>651.52</c:v>
                </c:pt>
                <c:pt idx="1288">
                  <c:v>651.85</c:v>
                </c:pt>
                <c:pt idx="1289">
                  <c:v>652.19000000000005</c:v>
                </c:pt>
                <c:pt idx="1290">
                  <c:v>652.52</c:v>
                </c:pt>
                <c:pt idx="1291">
                  <c:v>652.86</c:v>
                </c:pt>
                <c:pt idx="1292">
                  <c:v>653.19000000000005</c:v>
                </c:pt>
                <c:pt idx="1293">
                  <c:v>653.52</c:v>
                </c:pt>
                <c:pt idx="1294">
                  <c:v>653.86</c:v>
                </c:pt>
                <c:pt idx="1295">
                  <c:v>654.19000000000005</c:v>
                </c:pt>
                <c:pt idx="1296">
                  <c:v>654.52</c:v>
                </c:pt>
                <c:pt idx="1297">
                  <c:v>654.86</c:v>
                </c:pt>
                <c:pt idx="1298">
                  <c:v>655.19000000000005</c:v>
                </c:pt>
                <c:pt idx="1299">
                  <c:v>655.53</c:v>
                </c:pt>
                <c:pt idx="1300">
                  <c:v>655.86</c:v>
                </c:pt>
                <c:pt idx="1301">
                  <c:v>656.19</c:v>
                </c:pt>
                <c:pt idx="1302">
                  <c:v>656.53</c:v>
                </c:pt>
                <c:pt idx="1303">
                  <c:v>656.86</c:v>
                </c:pt>
                <c:pt idx="1304">
                  <c:v>657.19</c:v>
                </c:pt>
                <c:pt idx="1305">
                  <c:v>657.53</c:v>
                </c:pt>
                <c:pt idx="1306">
                  <c:v>657.86</c:v>
                </c:pt>
                <c:pt idx="1307">
                  <c:v>658.19</c:v>
                </c:pt>
                <c:pt idx="1308">
                  <c:v>658.53</c:v>
                </c:pt>
                <c:pt idx="1309">
                  <c:v>658.86</c:v>
                </c:pt>
                <c:pt idx="1310">
                  <c:v>659.19</c:v>
                </c:pt>
                <c:pt idx="1311">
                  <c:v>659.53</c:v>
                </c:pt>
                <c:pt idx="1312">
                  <c:v>659.86</c:v>
                </c:pt>
                <c:pt idx="1313">
                  <c:v>660.19</c:v>
                </c:pt>
                <c:pt idx="1314">
                  <c:v>660.53</c:v>
                </c:pt>
                <c:pt idx="1315">
                  <c:v>660.86</c:v>
                </c:pt>
                <c:pt idx="1316">
                  <c:v>661.19</c:v>
                </c:pt>
                <c:pt idx="1317">
                  <c:v>661.52</c:v>
                </c:pt>
                <c:pt idx="1318">
                  <c:v>661.86</c:v>
                </c:pt>
                <c:pt idx="1319">
                  <c:v>662.19</c:v>
                </c:pt>
                <c:pt idx="1320">
                  <c:v>662.52</c:v>
                </c:pt>
                <c:pt idx="1321">
                  <c:v>662.86</c:v>
                </c:pt>
                <c:pt idx="1322">
                  <c:v>663.19</c:v>
                </c:pt>
                <c:pt idx="1323">
                  <c:v>663.52</c:v>
                </c:pt>
                <c:pt idx="1324">
                  <c:v>663.85</c:v>
                </c:pt>
                <c:pt idx="1325">
                  <c:v>664.19</c:v>
                </c:pt>
                <c:pt idx="1326">
                  <c:v>664.52</c:v>
                </c:pt>
                <c:pt idx="1327">
                  <c:v>664.85</c:v>
                </c:pt>
                <c:pt idx="1328">
                  <c:v>665.18</c:v>
                </c:pt>
                <c:pt idx="1329">
                  <c:v>665.52</c:v>
                </c:pt>
                <c:pt idx="1330">
                  <c:v>665.85</c:v>
                </c:pt>
                <c:pt idx="1331">
                  <c:v>666.18</c:v>
                </c:pt>
                <c:pt idx="1332">
                  <c:v>666.51</c:v>
                </c:pt>
                <c:pt idx="1333">
                  <c:v>666.84</c:v>
                </c:pt>
                <c:pt idx="1334">
                  <c:v>667.18</c:v>
                </c:pt>
                <c:pt idx="1335">
                  <c:v>667.51</c:v>
                </c:pt>
                <c:pt idx="1336">
                  <c:v>667.84</c:v>
                </c:pt>
                <c:pt idx="1337">
                  <c:v>668.17</c:v>
                </c:pt>
                <c:pt idx="1338">
                  <c:v>668.5</c:v>
                </c:pt>
                <c:pt idx="1339">
                  <c:v>668.84</c:v>
                </c:pt>
                <c:pt idx="1340">
                  <c:v>669.17</c:v>
                </c:pt>
                <c:pt idx="1341">
                  <c:v>669.5</c:v>
                </c:pt>
                <c:pt idx="1342">
                  <c:v>669.83</c:v>
                </c:pt>
                <c:pt idx="1343">
                  <c:v>670.16</c:v>
                </c:pt>
                <c:pt idx="1344">
                  <c:v>670.49</c:v>
                </c:pt>
                <c:pt idx="1345">
                  <c:v>670.83</c:v>
                </c:pt>
                <c:pt idx="1346">
                  <c:v>671.16</c:v>
                </c:pt>
                <c:pt idx="1347">
                  <c:v>671.49</c:v>
                </c:pt>
                <c:pt idx="1348">
                  <c:v>671.82</c:v>
                </c:pt>
                <c:pt idx="1349">
                  <c:v>672.15</c:v>
                </c:pt>
                <c:pt idx="1350">
                  <c:v>672.48</c:v>
                </c:pt>
                <c:pt idx="1351">
                  <c:v>672.82</c:v>
                </c:pt>
                <c:pt idx="1352">
                  <c:v>673.15</c:v>
                </c:pt>
                <c:pt idx="1353">
                  <c:v>673.48</c:v>
                </c:pt>
                <c:pt idx="1354">
                  <c:v>673.81</c:v>
                </c:pt>
                <c:pt idx="1355">
                  <c:v>674.14</c:v>
                </c:pt>
                <c:pt idx="1356">
                  <c:v>674.47</c:v>
                </c:pt>
                <c:pt idx="1357">
                  <c:v>674.8</c:v>
                </c:pt>
                <c:pt idx="1358">
                  <c:v>675.13</c:v>
                </c:pt>
                <c:pt idx="1359">
                  <c:v>675.46</c:v>
                </c:pt>
                <c:pt idx="1360">
                  <c:v>675.8</c:v>
                </c:pt>
                <c:pt idx="1361">
                  <c:v>676.13</c:v>
                </c:pt>
                <c:pt idx="1362">
                  <c:v>676.46</c:v>
                </c:pt>
                <c:pt idx="1363">
                  <c:v>676.79</c:v>
                </c:pt>
                <c:pt idx="1364">
                  <c:v>677.12</c:v>
                </c:pt>
                <c:pt idx="1365">
                  <c:v>677.45</c:v>
                </c:pt>
                <c:pt idx="1366">
                  <c:v>677.78</c:v>
                </c:pt>
                <c:pt idx="1367">
                  <c:v>678.11</c:v>
                </c:pt>
                <c:pt idx="1368">
                  <c:v>678.44</c:v>
                </c:pt>
                <c:pt idx="1369">
                  <c:v>678.77</c:v>
                </c:pt>
                <c:pt idx="1370">
                  <c:v>679.1</c:v>
                </c:pt>
                <c:pt idx="1371">
                  <c:v>679.43</c:v>
                </c:pt>
                <c:pt idx="1372">
                  <c:v>679.76</c:v>
                </c:pt>
                <c:pt idx="1373">
                  <c:v>680.09</c:v>
                </c:pt>
                <c:pt idx="1374">
                  <c:v>680.42</c:v>
                </c:pt>
                <c:pt idx="1375">
                  <c:v>680.75</c:v>
                </c:pt>
                <c:pt idx="1376">
                  <c:v>681.08</c:v>
                </c:pt>
                <c:pt idx="1377">
                  <c:v>681.42</c:v>
                </c:pt>
                <c:pt idx="1378">
                  <c:v>681.75</c:v>
                </c:pt>
                <c:pt idx="1379">
                  <c:v>682.08</c:v>
                </c:pt>
                <c:pt idx="1380">
                  <c:v>682.41</c:v>
                </c:pt>
                <c:pt idx="1381">
                  <c:v>682.74</c:v>
                </c:pt>
                <c:pt idx="1382">
                  <c:v>683.07</c:v>
                </c:pt>
                <c:pt idx="1383">
                  <c:v>683.4</c:v>
                </c:pt>
                <c:pt idx="1384">
                  <c:v>683.73</c:v>
                </c:pt>
                <c:pt idx="1385">
                  <c:v>684.06</c:v>
                </c:pt>
                <c:pt idx="1386">
                  <c:v>684.38</c:v>
                </c:pt>
                <c:pt idx="1387">
                  <c:v>684.71</c:v>
                </c:pt>
                <c:pt idx="1388">
                  <c:v>685.04</c:v>
                </c:pt>
                <c:pt idx="1389">
                  <c:v>685.37</c:v>
                </c:pt>
                <c:pt idx="1390">
                  <c:v>685.7</c:v>
                </c:pt>
                <c:pt idx="1391">
                  <c:v>686.03</c:v>
                </c:pt>
                <c:pt idx="1392">
                  <c:v>686.36</c:v>
                </c:pt>
                <c:pt idx="1393">
                  <c:v>686.69</c:v>
                </c:pt>
                <c:pt idx="1394">
                  <c:v>687.02</c:v>
                </c:pt>
                <c:pt idx="1395">
                  <c:v>687.35</c:v>
                </c:pt>
                <c:pt idx="1396">
                  <c:v>687.68</c:v>
                </c:pt>
                <c:pt idx="1397">
                  <c:v>688.01</c:v>
                </c:pt>
                <c:pt idx="1398">
                  <c:v>688.34</c:v>
                </c:pt>
                <c:pt idx="1399">
                  <c:v>688.67</c:v>
                </c:pt>
                <c:pt idx="1400">
                  <c:v>689</c:v>
                </c:pt>
                <c:pt idx="1401">
                  <c:v>689.33</c:v>
                </c:pt>
                <c:pt idx="1402">
                  <c:v>689.66</c:v>
                </c:pt>
                <c:pt idx="1403">
                  <c:v>689.98</c:v>
                </c:pt>
                <c:pt idx="1404">
                  <c:v>690.31</c:v>
                </c:pt>
                <c:pt idx="1405">
                  <c:v>690.64</c:v>
                </c:pt>
                <c:pt idx="1406">
                  <c:v>690.97</c:v>
                </c:pt>
                <c:pt idx="1407">
                  <c:v>691.3</c:v>
                </c:pt>
                <c:pt idx="1408">
                  <c:v>691.63</c:v>
                </c:pt>
                <c:pt idx="1409">
                  <c:v>691.96</c:v>
                </c:pt>
                <c:pt idx="1410">
                  <c:v>692.29</c:v>
                </c:pt>
                <c:pt idx="1411">
                  <c:v>692.62</c:v>
                </c:pt>
                <c:pt idx="1412">
                  <c:v>692.94</c:v>
                </c:pt>
                <c:pt idx="1413">
                  <c:v>693.27</c:v>
                </c:pt>
                <c:pt idx="1414">
                  <c:v>693.6</c:v>
                </c:pt>
                <c:pt idx="1415">
                  <c:v>693.93</c:v>
                </c:pt>
                <c:pt idx="1416">
                  <c:v>694.26</c:v>
                </c:pt>
                <c:pt idx="1417">
                  <c:v>694.59</c:v>
                </c:pt>
                <c:pt idx="1418">
                  <c:v>694.91</c:v>
                </c:pt>
                <c:pt idx="1419">
                  <c:v>695.24</c:v>
                </c:pt>
                <c:pt idx="1420">
                  <c:v>695.57</c:v>
                </c:pt>
                <c:pt idx="1421">
                  <c:v>695.9</c:v>
                </c:pt>
                <c:pt idx="1422">
                  <c:v>696.23</c:v>
                </c:pt>
                <c:pt idx="1423">
                  <c:v>696.56</c:v>
                </c:pt>
                <c:pt idx="1424">
                  <c:v>696.88</c:v>
                </c:pt>
                <c:pt idx="1425">
                  <c:v>697.21</c:v>
                </c:pt>
                <c:pt idx="1426">
                  <c:v>697.54</c:v>
                </c:pt>
                <c:pt idx="1427">
                  <c:v>697.87</c:v>
                </c:pt>
                <c:pt idx="1428">
                  <c:v>698.2</c:v>
                </c:pt>
                <c:pt idx="1429">
                  <c:v>698.52</c:v>
                </c:pt>
                <c:pt idx="1430">
                  <c:v>698.85</c:v>
                </c:pt>
                <c:pt idx="1431">
                  <c:v>699.18</c:v>
                </c:pt>
                <c:pt idx="1432">
                  <c:v>699.51</c:v>
                </c:pt>
                <c:pt idx="1433">
                  <c:v>699.83</c:v>
                </c:pt>
                <c:pt idx="1434">
                  <c:v>700.16</c:v>
                </c:pt>
                <c:pt idx="1435">
                  <c:v>700.49</c:v>
                </c:pt>
                <c:pt idx="1436">
                  <c:v>700.82</c:v>
                </c:pt>
                <c:pt idx="1437">
                  <c:v>701.14</c:v>
                </c:pt>
                <c:pt idx="1438">
                  <c:v>701.47</c:v>
                </c:pt>
                <c:pt idx="1439">
                  <c:v>701.8</c:v>
                </c:pt>
                <c:pt idx="1440">
                  <c:v>702.13</c:v>
                </c:pt>
                <c:pt idx="1441">
                  <c:v>702.45</c:v>
                </c:pt>
                <c:pt idx="1442">
                  <c:v>702.78</c:v>
                </c:pt>
                <c:pt idx="1443">
                  <c:v>703.11</c:v>
                </c:pt>
                <c:pt idx="1444">
                  <c:v>703.44</c:v>
                </c:pt>
                <c:pt idx="1445">
                  <c:v>703.76</c:v>
                </c:pt>
                <c:pt idx="1446">
                  <c:v>704.09</c:v>
                </c:pt>
                <c:pt idx="1447">
                  <c:v>704.42</c:v>
                </c:pt>
                <c:pt idx="1448">
                  <c:v>704.74</c:v>
                </c:pt>
                <c:pt idx="1449">
                  <c:v>705.07</c:v>
                </c:pt>
                <c:pt idx="1450">
                  <c:v>705.4</c:v>
                </c:pt>
                <c:pt idx="1451">
                  <c:v>705.72</c:v>
                </c:pt>
                <c:pt idx="1452">
                  <c:v>706.05</c:v>
                </c:pt>
                <c:pt idx="1453">
                  <c:v>706.38</c:v>
                </c:pt>
                <c:pt idx="1454">
                  <c:v>706.71</c:v>
                </c:pt>
                <c:pt idx="1455">
                  <c:v>707.03</c:v>
                </c:pt>
                <c:pt idx="1456">
                  <c:v>707.36</c:v>
                </c:pt>
                <c:pt idx="1457">
                  <c:v>707.69</c:v>
                </c:pt>
                <c:pt idx="1458">
                  <c:v>708.01</c:v>
                </c:pt>
                <c:pt idx="1459">
                  <c:v>708.34</c:v>
                </c:pt>
                <c:pt idx="1460">
                  <c:v>708.66</c:v>
                </c:pt>
                <c:pt idx="1461">
                  <c:v>708.99</c:v>
                </c:pt>
                <c:pt idx="1462">
                  <c:v>709.32</c:v>
                </c:pt>
                <c:pt idx="1463">
                  <c:v>709.64</c:v>
                </c:pt>
                <c:pt idx="1464">
                  <c:v>709.97</c:v>
                </c:pt>
                <c:pt idx="1465">
                  <c:v>710.3</c:v>
                </c:pt>
                <c:pt idx="1466">
                  <c:v>710.62</c:v>
                </c:pt>
                <c:pt idx="1467">
                  <c:v>710.95</c:v>
                </c:pt>
                <c:pt idx="1468">
                  <c:v>711.27</c:v>
                </c:pt>
                <c:pt idx="1469">
                  <c:v>711.6</c:v>
                </c:pt>
                <c:pt idx="1470">
                  <c:v>711.93</c:v>
                </c:pt>
                <c:pt idx="1471">
                  <c:v>712.25</c:v>
                </c:pt>
                <c:pt idx="1472">
                  <c:v>712.58</c:v>
                </c:pt>
                <c:pt idx="1473">
                  <c:v>712.9</c:v>
                </c:pt>
                <c:pt idx="1474">
                  <c:v>713.23</c:v>
                </c:pt>
                <c:pt idx="1475">
                  <c:v>713.56</c:v>
                </c:pt>
                <c:pt idx="1476">
                  <c:v>713.88</c:v>
                </c:pt>
                <c:pt idx="1477">
                  <c:v>714.21</c:v>
                </c:pt>
                <c:pt idx="1478">
                  <c:v>714.53</c:v>
                </c:pt>
                <c:pt idx="1479">
                  <c:v>714.86</c:v>
                </c:pt>
                <c:pt idx="1480">
                  <c:v>715.18</c:v>
                </c:pt>
                <c:pt idx="1481">
                  <c:v>715.51</c:v>
                </c:pt>
                <c:pt idx="1482">
                  <c:v>715.83</c:v>
                </c:pt>
                <c:pt idx="1483">
                  <c:v>716.16</c:v>
                </c:pt>
                <c:pt idx="1484">
                  <c:v>716.49</c:v>
                </c:pt>
                <c:pt idx="1485">
                  <c:v>716.81</c:v>
                </c:pt>
                <c:pt idx="1486">
                  <c:v>717.14</c:v>
                </c:pt>
                <c:pt idx="1487">
                  <c:v>717.46</c:v>
                </c:pt>
                <c:pt idx="1488">
                  <c:v>717.79</c:v>
                </c:pt>
                <c:pt idx="1489">
                  <c:v>718.11</c:v>
                </c:pt>
                <c:pt idx="1490">
                  <c:v>718.44</c:v>
                </c:pt>
                <c:pt idx="1491">
                  <c:v>718.76</c:v>
                </c:pt>
                <c:pt idx="1492">
                  <c:v>719.09</c:v>
                </c:pt>
                <c:pt idx="1493">
                  <c:v>719.41</c:v>
                </c:pt>
                <c:pt idx="1494">
                  <c:v>719.74</c:v>
                </c:pt>
                <c:pt idx="1495">
                  <c:v>720.06</c:v>
                </c:pt>
                <c:pt idx="1496">
                  <c:v>720.39</c:v>
                </c:pt>
                <c:pt idx="1497">
                  <c:v>720.71</c:v>
                </c:pt>
                <c:pt idx="1498">
                  <c:v>721.03</c:v>
                </c:pt>
                <c:pt idx="1499">
                  <c:v>721.36</c:v>
                </c:pt>
                <c:pt idx="1500">
                  <c:v>721.68</c:v>
                </c:pt>
                <c:pt idx="1501">
                  <c:v>722.01</c:v>
                </c:pt>
                <c:pt idx="1502">
                  <c:v>722.33</c:v>
                </c:pt>
                <c:pt idx="1503">
                  <c:v>722.66</c:v>
                </c:pt>
                <c:pt idx="1504">
                  <c:v>722.98</c:v>
                </c:pt>
                <c:pt idx="1505">
                  <c:v>723.31</c:v>
                </c:pt>
                <c:pt idx="1506">
                  <c:v>723.63</c:v>
                </c:pt>
                <c:pt idx="1507">
                  <c:v>723.95</c:v>
                </c:pt>
                <c:pt idx="1508">
                  <c:v>724.28</c:v>
                </c:pt>
                <c:pt idx="1509">
                  <c:v>724.6</c:v>
                </c:pt>
                <c:pt idx="1510">
                  <c:v>724.93</c:v>
                </c:pt>
                <c:pt idx="1511">
                  <c:v>725.25</c:v>
                </c:pt>
                <c:pt idx="1512">
                  <c:v>725.58</c:v>
                </c:pt>
                <c:pt idx="1513">
                  <c:v>725.9</c:v>
                </c:pt>
                <c:pt idx="1514">
                  <c:v>726.22</c:v>
                </c:pt>
                <c:pt idx="1515">
                  <c:v>726.55</c:v>
                </c:pt>
                <c:pt idx="1516">
                  <c:v>726.87</c:v>
                </c:pt>
                <c:pt idx="1517">
                  <c:v>727.19</c:v>
                </c:pt>
                <c:pt idx="1518">
                  <c:v>727.52</c:v>
                </c:pt>
                <c:pt idx="1519">
                  <c:v>727.84</c:v>
                </c:pt>
                <c:pt idx="1520">
                  <c:v>728.17</c:v>
                </c:pt>
                <c:pt idx="1521">
                  <c:v>728.49</c:v>
                </c:pt>
                <c:pt idx="1522">
                  <c:v>728.81</c:v>
                </c:pt>
                <c:pt idx="1523">
                  <c:v>729.14</c:v>
                </c:pt>
                <c:pt idx="1524">
                  <c:v>729.46</c:v>
                </c:pt>
                <c:pt idx="1525">
                  <c:v>729.78</c:v>
                </c:pt>
                <c:pt idx="1526">
                  <c:v>730.11</c:v>
                </c:pt>
                <c:pt idx="1527">
                  <c:v>730.43</c:v>
                </c:pt>
                <c:pt idx="1528">
                  <c:v>730.75</c:v>
                </c:pt>
                <c:pt idx="1529">
                  <c:v>731.08</c:v>
                </c:pt>
                <c:pt idx="1530">
                  <c:v>731.4</c:v>
                </c:pt>
                <c:pt idx="1531">
                  <c:v>731.72</c:v>
                </c:pt>
                <c:pt idx="1532">
                  <c:v>732.05</c:v>
                </c:pt>
                <c:pt idx="1533">
                  <c:v>732.37</c:v>
                </c:pt>
                <c:pt idx="1534">
                  <c:v>732.69</c:v>
                </c:pt>
                <c:pt idx="1535">
                  <c:v>733.01</c:v>
                </c:pt>
                <c:pt idx="1536">
                  <c:v>733.34</c:v>
                </c:pt>
                <c:pt idx="1537">
                  <c:v>733.66</c:v>
                </c:pt>
                <c:pt idx="1538">
                  <c:v>733.98</c:v>
                </c:pt>
                <c:pt idx="1539">
                  <c:v>734.31</c:v>
                </c:pt>
                <c:pt idx="1540">
                  <c:v>734.63</c:v>
                </c:pt>
                <c:pt idx="1541">
                  <c:v>734.95</c:v>
                </c:pt>
                <c:pt idx="1542">
                  <c:v>735.27</c:v>
                </c:pt>
                <c:pt idx="1543">
                  <c:v>735.6</c:v>
                </c:pt>
                <c:pt idx="1544">
                  <c:v>735.92</c:v>
                </c:pt>
                <c:pt idx="1545">
                  <c:v>736.24</c:v>
                </c:pt>
                <c:pt idx="1546">
                  <c:v>736.56</c:v>
                </c:pt>
                <c:pt idx="1547">
                  <c:v>736.89</c:v>
                </c:pt>
                <c:pt idx="1548">
                  <c:v>737.21</c:v>
                </c:pt>
                <c:pt idx="1549">
                  <c:v>737.53</c:v>
                </c:pt>
                <c:pt idx="1550">
                  <c:v>737.85</c:v>
                </c:pt>
                <c:pt idx="1551">
                  <c:v>738.18</c:v>
                </c:pt>
                <c:pt idx="1552">
                  <c:v>738.5</c:v>
                </c:pt>
                <c:pt idx="1553">
                  <c:v>738.82</c:v>
                </c:pt>
                <c:pt idx="1554">
                  <c:v>739.14</c:v>
                </c:pt>
                <c:pt idx="1555">
                  <c:v>739.46</c:v>
                </c:pt>
                <c:pt idx="1556">
                  <c:v>739.79</c:v>
                </c:pt>
                <c:pt idx="1557">
                  <c:v>740.11</c:v>
                </c:pt>
                <c:pt idx="1558">
                  <c:v>740.43</c:v>
                </c:pt>
                <c:pt idx="1559">
                  <c:v>740.75</c:v>
                </c:pt>
                <c:pt idx="1560">
                  <c:v>741.07</c:v>
                </c:pt>
                <c:pt idx="1561">
                  <c:v>741.39</c:v>
                </c:pt>
                <c:pt idx="1562">
                  <c:v>741.72</c:v>
                </c:pt>
                <c:pt idx="1563">
                  <c:v>742.04</c:v>
                </c:pt>
                <c:pt idx="1564">
                  <c:v>742.36</c:v>
                </c:pt>
                <c:pt idx="1565">
                  <c:v>742.68</c:v>
                </c:pt>
                <c:pt idx="1566">
                  <c:v>743</c:v>
                </c:pt>
                <c:pt idx="1567">
                  <c:v>743.32</c:v>
                </c:pt>
                <c:pt idx="1568">
                  <c:v>743.64</c:v>
                </c:pt>
                <c:pt idx="1569">
                  <c:v>743.97</c:v>
                </c:pt>
                <c:pt idx="1570">
                  <c:v>744.29</c:v>
                </c:pt>
                <c:pt idx="1571">
                  <c:v>744.61</c:v>
                </c:pt>
                <c:pt idx="1572">
                  <c:v>744.93</c:v>
                </c:pt>
                <c:pt idx="1573">
                  <c:v>745.25</c:v>
                </c:pt>
                <c:pt idx="1574">
                  <c:v>745.57</c:v>
                </c:pt>
                <c:pt idx="1575">
                  <c:v>745.89</c:v>
                </c:pt>
                <c:pt idx="1576">
                  <c:v>746.21</c:v>
                </c:pt>
                <c:pt idx="1577">
                  <c:v>746.54</c:v>
                </c:pt>
                <c:pt idx="1578">
                  <c:v>746.86</c:v>
                </c:pt>
                <c:pt idx="1579">
                  <c:v>747.18</c:v>
                </c:pt>
                <c:pt idx="1580">
                  <c:v>747.5</c:v>
                </c:pt>
                <c:pt idx="1581">
                  <c:v>747.82</c:v>
                </c:pt>
                <c:pt idx="1582">
                  <c:v>748.14</c:v>
                </c:pt>
                <c:pt idx="1583">
                  <c:v>748.46</c:v>
                </c:pt>
                <c:pt idx="1584">
                  <c:v>748.78</c:v>
                </c:pt>
                <c:pt idx="1585">
                  <c:v>749.1</c:v>
                </c:pt>
                <c:pt idx="1586">
                  <c:v>749.42</c:v>
                </c:pt>
                <c:pt idx="1587">
                  <c:v>749.74</c:v>
                </c:pt>
                <c:pt idx="1588">
                  <c:v>750.06</c:v>
                </c:pt>
                <c:pt idx="1589">
                  <c:v>750.38</c:v>
                </c:pt>
                <c:pt idx="1590">
                  <c:v>750.7</c:v>
                </c:pt>
                <c:pt idx="1591">
                  <c:v>751.02</c:v>
                </c:pt>
                <c:pt idx="1592">
                  <c:v>751.34</c:v>
                </c:pt>
                <c:pt idx="1593">
                  <c:v>751.66</c:v>
                </c:pt>
                <c:pt idx="1594">
                  <c:v>751.98</c:v>
                </c:pt>
                <c:pt idx="1595">
                  <c:v>752.3</c:v>
                </c:pt>
                <c:pt idx="1596">
                  <c:v>752.62</c:v>
                </c:pt>
                <c:pt idx="1597">
                  <c:v>752.94</c:v>
                </c:pt>
                <c:pt idx="1598">
                  <c:v>753.26</c:v>
                </c:pt>
                <c:pt idx="1599">
                  <c:v>753.58</c:v>
                </c:pt>
                <c:pt idx="1600">
                  <c:v>753.9</c:v>
                </c:pt>
                <c:pt idx="1601">
                  <c:v>754.22</c:v>
                </c:pt>
                <c:pt idx="1602">
                  <c:v>754.54</c:v>
                </c:pt>
                <c:pt idx="1603">
                  <c:v>754.86</c:v>
                </c:pt>
                <c:pt idx="1604">
                  <c:v>755.18</c:v>
                </c:pt>
                <c:pt idx="1605">
                  <c:v>755.5</c:v>
                </c:pt>
                <c:pt idx="1606">
                  <c:v>755.82</c:v>
                </c:pt>
                <c:pt idx="1607">
                  <c:v>756.14</c:v>
                </c:pt>
                <c:pt idx="1608">
                  <c:v>756.46</c:v>
                </c:pt>
                <c:pt idx="1609">
                  <c:v>756.78</c:v>
                </c:pt>
                <c:pt idx="1610">
                  <c:v>757.1</c:v>
                </c:pt>
                <c:pt idx="1611">
                  <c:v>757.42</c:v>
                </c:pt>
                <c:pt idx="1612">
                  <c:v>757.74</c:v>
                </c:pt>
                <c:pt idx="1613">
                  <c:v>758.06</c:v>
                </c:pt>
                <c:pt idx="1614">
                  <c:v>758.38</c:v>
                </c:pt>
                <c:pt idx="1615">
                  <c:v>758.7</c:v>
                </c:pt>
                <c:pt idx="1616">
                  <c:v>759.01</c:v>
                </c:pt>
                <c:pt idx="1617">
                  <c:v>759.33</c:v>
                </c:pt>
                <c:pt idx="1618">
                  <c:v>759.65</c:v>
                </c:pt>
                <c:pt idx="1619">
                  <c:v>759.97</c:v>
                </c:pt>
                <c:pt idx="1620">
                  <c:v>760.29</c:v>
                </c:pt>
                <c:pt idx="1621">
                  <c:v>760.61</c:v>
                </c:pt>
                <c:pt idx="1622">
                  <c:v>760.93</c:v>
                </c:pt>
                <c:pt idx="1623">
                  <c:v>761.25</c:v>
                </c:pt>
                <c:pt idx="1624">
                  <c:v>761.56</c:v>
                </c:pt>
                <c:pt idx="1625">
                  <c:v>761.88</c:v>
                </c:pt>
                <c:pt idx="1626">
                  <c:v>762.2</c:v>
                </c:pt>
                <c:pt idx="1627">
                  <c:v>762.52</c:v>
                </c:pt>
                <c:pt idx="1628">
                  <c:v>762.84</c:v>
                </c:pt>
                <c:pt idx="1629">
                  <c:v>763.16</c:v>
                </c:pt>
                <c:pt idx="1630">
                  <c:v>763.48</c:v>
                </c:pt>
                <c:pt idx="1631">
                  <c:v>763.79</c:v>
                </c:pt>
                <c:pt idx="1632">
                  <c:v>764.11</c:v>
                </c:pt>
                <c:pt idx="1633">
                  <c:v>764.43</c:v>
                </c:pt>
                <c:pt idx="1634">
                  <c:v>764.75</c:v>
                </c:pt>
                <c:pt idx="1635">
                  <c:v>765.07</c:v>
                </c:pt>
                <c:pt idx="1636">
                  <c:v>765.39</c:v>
                </c:pt>
                <c:pt idx="1637">
                  <c:v>765.7</c:v>
                </c:pt>
                <c:pt idx="1638">
                  <c:v>766.02</c:v>
                </c:pt>
                <c:pt idx="1639">
                  <c:v>766.34</c:v>
                </c:pt>
                <c:pt idx="1640">
                  <c:v>766.66</c:v>
                </c:pt>
                <c:pt idx="1641">
                  <c:v>766.97</c:v>
                </c:pt>
                <c:pt idx="1642">
                  <c:v>767.29</c:v>
                </c:pt>
                <c:pt idx="1643">
                  <c:v>767.61</c:v>
                </c:pt>
                <c:pt idx="1644">
                  <c:v>767.93</c:v>
                </c:pt>
                <c:pt idx="1645">
                  <c:v>768.25</c:v>
                </c:pt>
                <c:pt idx="1646">
                  <c:v>768.56</c:v>
                </c:pt>
                <c:pt idx="1647">
                  <c:v>768.88</c:v>
                </c:pt>
                <c:pt idx="1648">
                  <c:v>769.2</c:v>
                </c:pt>
                <c:pt idx="1649">
                  <c:v>769.52</c:v>
                </c:pt>
                <c:pt idx="1650">
                  <c:v>769.83</c:v>
                </c:pt>
                <c:pt idx="1651">
                  <c:v>770.15</c:v>
                </c:pt>
                <c:pt idx="1652">
                  <c:v>770.47</c:v>
                </c:pt>
                <c:pt idx="1653">
                  <c:v>770.79</c:v>
                </c:pt>
                <c:pt idx="1654">
                  <c:v>771.1</c:v>
                </c:pt>
                <c:pt idx="1655">
                  <c:v>771.42</c:v>
                </c:pt>
                <c:pt idx="1656">
                  <c:v>771.74</c:v>
                </c:pt>
                <c:pt idx="1657">
                  <c:v>772.05</c:v>
                </c:pt>
                <c:pt idx="1658">
                  <c:v>772.37</c:v>
                </c:pt>
                <c:pt idx="1659">
                  <c:v>772.69</c:v>
                </c:pt>
                <c:pt idx="1660">
                  <c:v>773</c:v>
                </c:pt>
                <c:pt idx="1661">
                  <c:v>773.32</c:v>
                </c:pt>
                <c:pt idx="1662">
                  <c:v>773.64</c:v>
                </c:pt>
                <c:pt idx="1663">
                  <c:v>773.96</c:v>
                </c:pt>
                <c:pt idx="1664">
                  <c:v>774.27</c:v>
                </c:pt>
                <c:pt idx="1665">
                  <c:v>774.59</c:v>
                </c:pt>
                <c:pt idx="1666">
                  <c:v>774.91</c:v>
                </c:pt>
                <c:pt idx="1667">
                  <c:v>775.22</c:v>
                </c:pt>
                <c:pt idx="1668">
                  <c:v>775.54</c:v>
                </c:pt>
                <c:pt idx="1669">
                  <c:v>775.85</c:v>
                </c:pt>
                <c:pt idx="1670">
                  <c:v>776.17</c:v>
                </c:pt>
                <c:pt idx="1671">
                  <c:v>776.49</c:v>
                </c:pt>
                <c:pt idx="1672">
                  <c:v>776.8</c:v>
                </c:pt>
                <c:pt idx="1673">
                  <c:v>777.12</c:v>
                </c:pt>
                <c:pt idx="1674">
                  <c:v>777.44</c:v>
                </c:pt>
                <c:pt idx="1675">
                  <c:v>777.75</c:v>
                </c:pt>
                <c:pt idx="1676">
                  <c:v>778.07</c:v>
                </c:pt>
                <c:pt idx="1677">
                  <c:v>778.38</c:v>
                </c:pt>
                <c:pt idx="1678">
                  <c:v>778.7</c:v>
                </c:pt>
                <c:pt idx="1679">
                  <c:v>779.02</c:v>
                </c:pt>
                <c:pt idx="1680">
                  <c:v>779.33</c:v>
                </c:pt>
                <c:pt idx="1681">
                  <c:v>779.65</c:v>
                </c:pt>
                <c:pt idx="1682">
                  <c:v>779.96</c:v>
                </c:pt>
                <c:pt idx="1683">
                  <c:v>780.28</c:v>
                </c:pt>
                <c:pt idx="1684">
                  <c:v>780.6</c:v>
                </c:pt>
                <c:pt idx="1685">
                  <c:v>780.91</c:v>
                </c:pt>
                <c:pt idx="1686">
                  <c:v>781.23</c:v>
                </c:pt>
                <c:pt idx="1687">
                  <c:v>781.54</c:v>
                </c:pt>
                <c:pt idx="1688">
                  <c:v>781.86</c:v>
                </c:pt>
                <c:pt idx="1689">
                  <c:v>782.17</c:v>
                </c:pt>
                <c:pt idx="1690">
                  <c:v>782.49</c:v>
                </c:pt>
                <c:pt idx="1691">
                  <c:v>782.8</c:v>
                </c:pt>
                <c:pt idx="1692">
                  <c:v>783.12</c:v>
                </c:pt>
                <c:pt idx="1693">
                  <c:v>783.44</c:v>
                </c:pt>
                <c:pt idx="1694">
                  <c:v>783.75</c:v>
                </c:pt>
                <c:pt idx="1695">
                  <c:v>784.07</c:v>
                </c:pt>
                <c:pt idx="1696">
                  <c:v>784.38</c:v>
                </c:pt>
                <c:pt idx="1697">
                  <c:v>784.7</c:v>
                </c:pt>
                <c:pt idx="1698">
                  <c:v>785.01</c:v>
                </c:pt>
                <c:pt idx="1699">
                  <c:v>785.33</c:v>
                </c:pt>
                <c:pt idx="1700">
                  <c:v>785.64</c:v>
                </c:pt>
                <c:pt idx="1701">
                  <c:v>785.96</c:v>
                </c:pt>
                <c:pt idx="1702">
                  <c:v>786.27</c:v>
                </c:pt>
                <c:pt idx="1703">
                  <c:v>786.59</c:v>
                </c:pt>
                <c:pt idx="1704">
                  <c:v>786.9</c:v>
                </c:pt>
                <c:pt idx="1705">
                  <c:v>787.21</c:v>
                </c:pt>
                <c:pt idx="1706">
                  <c:v>787.53</c:v>
                </c:pt>
                <c:pt idx="1707">
                  <c:v>787.84</c:v>
                </c:pt>
                <c:pt idx="1708">
                  <c:v>788.16</c:v>
                </c:pt>
                <c:pt idx="1709">
                  <c:v>788.47</c:v>
                </c:pt>
                <c:pt idx="1710">
                  <c:v>788.79</c:v>
                </c:pt>
                <c:pt idx="1711">
                  <c:v>789.1</c:v>
                </c:pt>
                <c:pt idx="1712">
                  <c:v>789.42</c:v>
                </c:pt>
                <c:pt idx="1713">
                  <c:v>789.73</c:v>
                </c:pt>
                <c:pt idx="1714">
                  <c:v>790.04</c:v>
                </c:pt>
                <c:pt idx="1715">
                  <c:v>790.36</c:v>
                </c:pt>
                <c:pt idx="1716">
                  <c:v>790.67</c:v>
                </c:pt>
                <c:pt idx="1717">
                  <c:v>790.99</c:v>
                </c:pt>
                <c:pt idx="1718">
                  <c:v>791.3</c:v>
                </c:pt>
                <c:pt idx="1719">
                  <c:v>791.61</c:v>
                </c:pt>
                <c:pt idx="1720">
                  <c:v>791.93</c:v>
                </c:pt>
                <c:pt idx="1721">
                  <c:v>792.24</c:v>
                </c:pt>
                <c:pt idx="1722">
                  <c:v>792.56</c:v>
                </c:pt>
                <c:pt idx="1723">
                  <c:v>792.87</c:v>
                </c:pt>
                <c:pt idx="1724">
                  <c:v>793.18</c:v>
                </c:pt>
                <c:pt idx="1725">
                  <c:v>793.5</c:v>
                </c:pt>
                <c:pt idx="1726">
                  <c:v>793.81</c:v>
                </c:pt>
                <c:pt idx="1727">
                  <c:v>794.13</c:v>
                </c:pt>
                <c:pt idx="1728">
                  <c:v>794.44</c:v>
                </c:pt>
                <c:pt idx="1729">
                  <c:v>794.75</c:v>
                </c:pt>
                <c:pt idx="1730">
                  <c:v>795.07</c:v>
                </c:pt>
                <c:pt idx="1731">
                  <c:v>795.38</c:v>
                </c:pt>
                <c:pt idx="1732">
                  <c:v>795.69</c:v>
                </c:pt>
                <c:pt idx="1733">
                  <c:v>796.01</c:v>
                </c:pt>
                <c:pt idx="1734">
                  <c:v>796.32</c:v>
                </c:pt>
                <c:pt idx="1735">
                  <c:v>796.63</c:v>
                </c:pt>
                <c:pt idx="1736">
                  <c:v>796.95</c:v>
                </c:pt>
                <c:pt idx="1737">
                  <c:v>797.26</c:v>
                </c:pt>
                <c:pt idx="1738">
                  <c:v>797.57</c:v>
                </c:pt>
                <c:pt idx="1739">
                  <c:v>797.88</c:v>
                </c:pt>
                <c:pt idx="1740">
                  <c:v>798.2</c:v>
                </c:pt>
                <c:pt idx="1741">
                  <c:v>798.51</c:v>
                </c:pt>
                <c:pt idx="1742">
                  <c:v>798.82</c:v>
                </c:pt>
                <c:pt idx="1743">
                  <c:v>799.14</c:v>
                </c:pt>
                <c:pt idx="1744">
                  <c:v>799.45</c:v>
                </c:pt>
                <c:pt idx="1745">
                  <c:v>799.76</c:v>
                </c:pt>
                <c:pt idx="1746">
                  <c:v>800.07</c:v>
                </c:pt>
                <c:pt idx="1747">
                  <c:v>800.39</c:v>
                </c:pt>
                <c:pt idx="1748">
                  <c:v>800.7</c:v>
                </c:pt>
                <c:pt idx="1749">
                  <c:v>801.01</c:v>
                </c:pt>
                <c:pt idx="1750">
                  <c:v>801.32</c:v>
                </c:pt>
                <c:pt idx="1751">
                  <c:v>801.64</c:v>
                </c:pt>
                <c:pt idx="1752">
                  <c:v>801.95</c:v>
                </c:pt>
                <c:pt idx="1753">
                  <c:v>802.26</c:v>
                </c:pt>
                <c:pt idx="1754">
                  <c:v>802.57</c:v>
                </c:pt>
                <c:pt idx="1755">
                  <c:v>802.88</c:v>
                </c:pt>
                <c:pt idx="1756">
                  <c:v>803.2</c:v>
                </c:pt>
                <c:pt idx="1757">
                  <c:v>803.51</c:v>
                </c:pt>
                <c:pt idx="1758">
                  <c:v>803.82</c:v>
                </c:pt>
                <c:pt idx="1759">
                  <c:v>804.13</c:v>
                </c:pt>
                <c:pt idx="1760">
                  <c:v>804.45</c:v>
                </c:pt>
                <c:pt idx="1761">
                  <c:v>804.76</c:v>
                </c:pt>
                <c:pt idx="1762">
                  <c:v>805.07</c:v>
                </c:pt>
                <c:pt idx="1763">
                  <c:v>805.38</c:v>
                </c:pt>
                <c:pt idx="1764">
                  <c:v>805.69</c:v>
                </c:pt>
                <c:pt idx="1765">
                  <c:v>806</c:v>
                </c:pt>
                <c:pt idx="1766">
                  <c:v>806.32</c:v>
                </c:pt>
                <c:pt idx="1767">
                  <c:v>806.63</c:v>
                </c:pt>
                <c:pt idx="1768">
                  <c:v>806.94</c:v>
                </c:pt>
                <c:pt idx="1769">
                  <c:v>807.25</c:v>
                </c:pt>
                <c:pt idx="1770">
                  <c:v>807.56</c:v>
                </c:pt>
                <c:pt idx="1771">
                  <c:v>807.87</c:v>
                </c:pt>
                <c:pt idx="1772">
                  <c:v>808.18</c:v>
                </c:pt>
                <c:pt idx="1773">
                  <c:v>808.5</c:v>
                </c:pt>
                <c:pt idx="1774">
                  <c:v>808.81</c:v>
                </c:pt>
                <c:pt idx="1775">
                  <c:v>809.12</c:v>
                </c:pt>
                <c:pt idx="1776">
                  <c:v>809.43</c:v>
                </c:pt>
                <c:pt idx="1777">
                  <c:v>809.74</c:v>
                </c:pt>
                <c:pt idx="1778">
                  <c:v>810.05</c:v>
                </c:pt>
                <c:pt idx="1779">
                  <c:v>810.36</c:v>
                </c:pt>
                <c:pt idx="1780">
                  <c:v>810.67</c:v>
                </c:pt>
                <c:pt idx="1781">
                  <c:v>810.98</c:v>
                </c:pt>
                <c:pt idx="1782">
                  <c:v>811.29</c:v>
                </c:pt>
                <c:pt idx="1783">
                  <c:v>811.61</c:v>
                </c:pt>
                <c:pt idx="1784">
                  <c:v>811.92</c:v>
                </c:pt>
                <c:pt idx="1785">
                  <c:v>812.23</c:v>
                </c:pt>
                <c:pt idx="1786">
                  <c:v>812.54</c:v>
                </c:pt>
                <c:pt idx="1787">
                  <c:v>812.85</c:v>
                </c:pt>
                <c:pt idx="1788">
                  <c:v>813.16</c:v>
                </c:pt>
                <c:pt idx="1789">
                  <c:v>813.47</c:v>
                </c:pt>
                <c:pt idx="1790">
                  <c:v>813.78</c:v>
                </c:pt>
                <c:pt idx="1791">
                  <c:v>814.09</c:v>
                </c:pt>
                <c:pt idx="1792">
                  <c:v>814.4</c:v>
                </c:pt>
                <c:pt idx="1793">
                  <c:v>814.71</c:v>
                </c:pt>
                <c:pt idx="1794">
                  <c:v>815.02</c:v>
                </c:pt>
                <c:pt idx="1795">
                  <c:v>815.33</c:v>
                </c:pt>
                <c:pt idx="1796">
                  <c:v>815.64</c:v>
                </c:pt>
                <c:pt idx="1797">
                  <c:v>815.95</c:v>
                </c:pt>
                <c:pt idx="1798">
                  <c:v>816.26</c:v>
                </c:pt>
                <c:pt idx="1799">
                  <c:v>816.57</c:v>
                </c:pt>
                <c:pt idx="1800">
                  <c:v>816.88</c:v>
                </c:pt>
                <c:pt idx="1801">
                  <c:v>817.19</c:v>
                </c:pt>
                <c:pt idx="1802">
                  <c:v>817.5</c:v>
                </c:pt>
                <c:pt idx="1803">
                  <c:v>817.81</c:v>
                </c:pt>
                <c:pt idx="1804">
                  <c:v>818.12</c:v>
                </c:pt>
                <c:pt idx="1805">
                  <c:v>818.43</c:v>
                </c:pt>
                <c:pt idx="1806">
                  <c:v>818.74</c:v>
                </c:pt>
                <c:pt idx="1807">
                  <c:v>819.05</c:v>
                </c:pt>
                <c:pt idx="1808">
                  <c:v>819.36</c:v>
                </c:pt>
                <c:pt idx="1809">
                  <c:v>819.67</c:v>
                </c:pt>
                <c:pt idx="1810">
                  <c:v>819.98</c:v>
                </c:pt>
                <c:pt idx="1811">
                  <c:v>820.29</c:v>
                </c:pt>
                <c:pt idx="1812">
                  <c:v>820.59</c:v>
                </c:pt>
                <c:pt idx="1813">
                  <c:v>820.9</c:v>
                </c:pt>
                <c:pt idx="1814">
                  <c:v>821.21</c:v>
                </c:pt>
                <c:pt idx="1815">
                  <c:v>821.52</c:v>
                </c:pt>
                <c:pt idx="1816">
                  <c:v>821.83</c:v>
                </c:pt>
                <c:pt idx="1817">
                  <c:v>822.14</c:v>
                </c:pt>
                <c:pt idx="1818">
                  <c:v>822.45</c:v>
                </c:pt>
                <c:pt idx="1819">
                  <c:v>822.76</c:v>
                </c:pt>
                <c:pt idx="1820">
                  <c:v>823.07</c:v>
                </c:pt>
                <c:pt idx="1821">
                  <c:v>823.38</c:v>
                </c:pt>
                <c:pt idx="1822">
                  <c:v>823.68</c:v>
                </c:pt>
                <c:pt idx="1823">
                  <c:v>823.99</c:v>
                </c:pt>
                <c:pt idx="1824">
                  <c:v>824.3</c:v>
                </c:pt>
                <c:pt idx="1825">
                  <c:v>824.61</c:v>
                </c:pt>
                <c:pt idx="1826">
                  <c:v>824.92</c:v>
                </c:pt>
                <c:pt idx="1827">
                  <c:v>825.23</c:v>
                </c:pt>
                <c:pt idx="1828">
                  <c:v>825.54</c:v>
                </c:pt>
                <c:pt idx="1829">
                  <c:v>825.84</c:v>
                </c:pt>
                <c:pt idx="1830">
                  <c:v>826.15</c:v>
                </c:pt>
                <c:pt idx="1831">
                  <c:v>826.46</c:v>
                </c:pt>
                <c:pt idx="1832">
                  <c:v>826.77</c:v>
                </c:pt>
                <c:pt idx="1833">
                  <c:v>827.08</c:v>
                </c:pt>
                <c:pt idx="1834">
                  <c:v>827.39</c:v>
                </c:pt>
                <c:pt idx="1835">
                  <c:v>827.69</c:v>
                </c:pt>
                <c:pt idx="1836">
                  <c:v>828</c:v>
                </c:pt>
                <c:pt idx="1837">
                  <c:v>828.31</c:v>
                </c:pt>
                <c:pt idx="1838">
                  <c:v>828.62</c:v>
                </c:pt>
                <c:pt idx="1839">
                  <c:v>828.93</c:v>
                </c:pt>
                <c:pt idx="1840">
                  <c:v>829.23</c:v>
                </c:pt>
                <c:pt idx="1841">
                  <c:v>829.54</c:v>
                </c:pt>
                <c:pt idx="1842">
                  <c:v>829.85</c:v>
                </c:pt>
                <c:pt idx="1843">
                  <c:v>830.16</c:v>
                </c:pt>
                <c:pt idx="1844">
                  <c:v>830.46</c:v>
                </c:pt>
                <c:pt idx="1845">
                  <c:v>830.77</c:v>
                </c:pt>
                <c:pt idx="1846">
                  <c:v>831.08</c:v>
                </c:pt>
                <c:pt idx="1847">
                  <c:v>831.39</c:v>
                </c:pt>
                <c:pt idx="1848">
                  <c:v>831.69</c:v>
                </c:pt>
                <c:pt idx="1849">
                  <c:v>832</c:v>
                </c:pt>
                <c:pt idx="1850">
                  <c:v>832.31</c:v>
                </c:pt>
                <c:pt idx="1851">
                  <c:v>832.62</c:v>
                </c:pt>
                <c:pt idx="1852">
                  <c:v>832.92</c:v>
                </c:pt>
                <c:pt idx="1853">
                  <c:v>833.23</c:v>
                </c:pt>
                <c:pt idx="1854">
                  <c:v>833.54</c:v>
                </c:pt>
                <c:pt idx="1855">
                  <c:v>833.84</c:v>
                </c:pt>
                <c:pt idx="1856">
                  <c:v>834.15</c:v>
                </c:pt>
                <c:pt idx="1857">
                  <c:v>834.46</c:v>
                </c:pt>
                <c:pt idx="1858">
                  <c:v>834.77</c:v>
                </c:pt>
                <c:pt idx="1859">
                  <c:v>835.07</c:v>
                </c:pt>
                <c:pt idx="1860">
                  <c:v>835.38</c:v>
                </c:pt>
                <c:pt idx="1861">
                  <c:v>835.69</c:v>
                </c:pt>
                <c:pt idx="1862">
                  <c:v>835.99</c:v>
                </c:pt>
                <c:pt idx="1863">
                  <c:v>836.3</c:v>
                </c:pt>
                <c:pt idx="1864">
                  <c:v>836.61</c:v>
                </c:pt>
                <c:pt idx="1865">
                  <c:v>836.91</c:v>
                </c:pt>
                <c:pt idx="1866">
                  <c:v>837.22</c:v>
                </c:pt>
                <c:pt idx="1867">
                  <c:v>837.52</c:v>
                </c:pt>
                <c:pt idx="1868">
                  <c:v>837.83</c:v>
                </c:pt>
                <c:pt idx="1869">
                  <c:v>838.14</c:v>
                </c:pt>
                <c:pt idx="1870">
                  <c:v>838.44</c:v>
                </c:pt>
                <c:pt idx="1871">
                  <c:v>838.75</c:v>
                </c:pt>
                <c:pt idx="1872">
                  <c:v>839.06</c:v>
                </c:pt>
                <c:pt idx="1873">
                  <c:v>839.36</c:v>
                </c:pt>
                <c:pt idx="1874">
                  <c:v>839.67</c:v>
                </c:pt>
                <c:pt idx="1875">
                  <c:v>839.97</c:v>
                </c:pt>
                <c:pt idx="1876">
                  <c:v>840.28</c:v>
                </c:pt>
                <c:pt idx="1877">
                  <c:v>840.59</c:v>
                </c:pt>
                <c:pt idx="1878">
                  <c:v>840.89</c:v>
                </c:pt>
                <c:pt idx="1879">
                  <c:v>841.2</c:v>
                </c:pt>
                <c:pt idx="1880">
                  <c:v>841.5</c:v>
                </c:pt>
                <c:pt idx="1881">
                  <c:v>841.81</c:v>
                </c:pt>
                <c:pt idx="1882">
                  <c:v>842.11</c:v>
                </c:pt>
                <c:pt idx="1883">
                  <c:v>842.42</c:v>
                </c:pt>
                <c:pt idx="1884">
                  <c:v>842.73</c:v>
                </c:pt>
                <c:pt idx="1885">
                  <c:v>843.03</c:v>
                </c:pt>
                <c:pt idx="1886">
                  <c:v>843.34</c:v>
                </c:pt>
                <c:pt idx="1887">
                  <c:v>843.64</c:v>
                </c:pt>
                <c:pt idx="1888">
                  <c:v>843.95</c:v>
                </c:pt>
                <c:pt idx="1889">
                  <c:v>844.25</c:v>
                </c:pt>
                <c:pt idx="1890">
                  <c:v>844.56</c:v>
                </c:pt>
                <c:pt idx="1891">
                  <c:v>844.86</c:v>
                </c:pt>
                <c:pt idx="1892">
                  <c:v>845.17</c:v>
                </c:pt>
                <c:pt idx="1893">
                  <c:v>845.47</c:v>
                </c:pt>
                <c:pt idx="1894">
                  <c:v>845.78</c:v>
                </c:pt>
                <c:pt idx="1895">
                  <c:v>846.08</c:v>
                </c:pt>
                <c:pt idx="1896">
                  <c:v>846.39</c:v>
                </c:pt>
                <c:pt idx="1897">
                  <c:v>846.69</c:v>
                </c:pt>
                <c:pt idx="1898">
                  <c:v>847</c:v>
                </c:pt>
                <c:pt idx="1899">
                  <c:v>847.3</c:v>
                </c:pt>
                <c:pt idx="1900">
                  <c:v>847.61</c:v>
                </c:pt>
                <c:pt idx="1901">
                  <c:v>847.91</c:v>
                </c:pt>
                <c:pt idx="1902">
                  <c:v>848.22</c:v>
                </c:pt>
                <c:pt idx="1903">
                  <c:v>848.52</c:v>
                </c:pt>
                <c:pt idx="1904">
                  <c:v>848.82</c:v>
                </c:pt>
                <c:pt idx="1905">
                  <c:v>849.13</c:v>
                </c:pt>
                <c:pt idx="1906">
                  <c:v>849.43</c:v>
                </c:pt>
                <c:pt idx="1907">
                  <c:v>849.74</c:v>
                </c:pt>
                <c:pt idx="1908">
                  <c:v>850.04</c:v>
                </c:pt>
                <c:pt idx="1909">
                  <c:v>850.35</c:v>
                </c:pt>
                <c:pt idx="1910">
                  <c:v>850.65</c:v>
                </c:pt>
                <c:pt idx="1911">
                  <c:v>850.95</c:v>
                </c:pt>
                <c:pt idx="1912">
                  <c:v>851.26</c:v>
                </c:pt>
                <c:pt idx="1913">
                  <c:v>851.56</c:v>
                </c:pt>
                <c:pt idx="1914">
                  <c:v>851.87</c:v>
                </c:pt>
                <c:pt idx="1915">
                  <c:v>852.17</c:v>
                </c:pt>
                <c:pt idx="1916">
                  <c:v>852.47</c:v>
                </c:pt>
                <c:pt idx="1917">
                  <c:v>852.78</c:v>
                </c:pt>
                <c:pt idx="1918">
                  <c:v>853.08</c:v>
                </c:pt>
                <c:pt idx="1919">
                  <c:v>853.39</c:v>
                </c:pt>
                <c:pt idx="1920">
                  <c:v>853.69</c:v>
                </c:pt>
                <c:pt idx="1921">
                  <c:v>853.99</c:v>
                </c:pt>
                <c:pt idx="1922">
                  <c:v>854.3</c:v>
                </c:pt>
                <c:pt idx="1923">
                  <c:v>854.6</c:v>
                </c:pt>
                <c:pt idx="1924">
                  <c:v>854.9</c:v>
                </c:pt>
                <c:pt idx="1925">
                  <c:v>855.21</c:v>
                </c:pt>
                <c:pt idx="1926">
                  <c:v>855.51</c:v>
                </c:pt>
                <c:pt idx="1927">
                  <c:v>855.81</c:v>
                </c:pt>
                <c:pt idx="1928">
                  <c:v>856.12</c:v>
                </c:pt>
                <c:pt idx="1929">
                  <c:v>856.42</c:v>
                </c:pt>
                <c:pt idx="1930">
                  <c:v>856.72</c:v>
                </c:pt>
                <c:pt idx="1931">
                  <c:v>857.03</c:v>
                </c:pt>
                <c:pt idx="1932">
                  <c:v>857.33</c:v>
                </c:pt>
                <c:pt idx="1933">
                  <c:v>857.63</c:v>
                </c:pt>
                <c:pt idx="1934">
                  <c:v>857.93</c:v>
                </c:pt>
                <c:pt idx="1935">
                  <c:v>858.24</c:v>
                </c:pt>
                <c:pt idx="1936">
                  <c:v>858.54</c:v>
                </c:pt>
                <c:pt idx="1937">
                  <c:v>858.84</c:v>
                </c:pt>
                <c:pt idx="1938">
                  <c:v>859.15</c:v>
                </c:pt>
                <c:pt idx="1939">
                  <c:v>859.45</c:v>
                </c:pt>
                <c:pt idx="1940">
                  <c:v>859.75</c:v>
                </c:pt>
                <c:pt idx="1941">
                  <c:v>860.05</c:v>
                </c:pt>
                <c:pt idx="1942">
                  <c:v>860.36</c:v>
                </c:pt>
                <c:pt idx="1943">
                  <c:v>860.66</c:v>
                </c:pt>
                <c:pt idx="1944">
                  <c:v>860.96</c:v>
                </c:pt>
                <c:pt idx="1945">
                  <c:v>861.26</c:v>
                </c:pt>
                <c:pt idx="1946">
                  <c:v>861.56</c:v>
                </c:pt>
                <c:pt idx="1947">
                  <c:v>861.87</c:v>
                </c:pt>
                <c:pt idx="1948">
                  <c:v>862.17</c:v>
                </c:pt>
                <c:pt idx="1949">
                  <c:v>862.47</c:v>
                </c:pt>
                <c:pt idx="1950">
                  <c:v>862.77</c:v>
                </c:pt>
                <c:pt idx="1951">
                  <c:v>863.07</c:v>
                </c:pt>
                <c:pt idx="1952">
                  <c:v>863.38</c:v>
                </c:pt>
                <c:pt idx="1953">
                  <c:v>863.68</c:v>
                </c:pt>
                <c:pt idx="1954">
                  <c:v>863.98</c:v>
                </c:pt>
                <c:pt idx="1955">
                  <c:v>864.28</c:v>
                </c:pt>
                <c:pt idx="1956">
                  <c:v>864.58</c:v>
                </c:pt>
                <c:pt idx="1957">
                  <c:v>864.89</c:v>
                </c:pt>
                <c:pt idx="1958">
                  <c:v>865.19</c:v>
                </c:pt>
                <c:pt idx="1959">
                  <c:v>865.49</c:v>
                </c:pt>
                <c:pt idx="1960">
                  <c:v>865.79</c:v>
                </c:pt>
                <c:pt idx="1961">
                  <c:v>866.09</c:v>
                </c:pt>
                <c:pt idx="1962">
                  <c:v>866.39</c:v>
                </c:pt>
                <c:pt idx="1963">
                  <c:v>866.69</c:v>
                </c:pt>
                <c:pt idx="1964">
                  <c:v>867</c:v>
                </c:pt>
                <c:pt idx="1965">
                  <c:v>867.3</c:v>
                </c:pt>
                <c:pt idx="1966">
                  <c:v>867.6</c:v>
                </c:pt>
                <c:pt idx="1967">
                  <c:v>867.9</c:v>
                </c:pt>
                <c:pt idx="1968">
                  <c:v>868.2</c:v>
                </c:pt>
                <c:pt idx="1969">
                  <c:v>868.5</c:v>
                </c:pt>
                <c:pt idx="1970">
                  <c:v>868.8</c:v>
                </c:pt>
                <c:pt idx="1971">
                  <c:v>869.1</c:v>
                </c:pt>
                <c:pt idx="1972">
                  <c:v>869.4</c:v>
                </c:pt>
                <c:pt idx="1973">
                  <c:v>869.7</c:v>
                </c:pt>
                <c:pt idx="1974">
                  <c:v>870.01</c:v>
                </c:pt>
                <c:pt idx="1975">
                  <c:v>870.31</c:v>
                </c:pt>
                <c:pt idx="1976">
                  <c:v>870.61</c:v>
                </c:pt>
                <c:pt idx="1977">
                  <c:v>870.91</c:v>
                </c:pt>
                <c:pt idx="1978">
                  <c:v>871.21</c:v>
                </c:pt>
                <c:pt idx="1979">
                  <c:v>871.51</c:v>
                </c:pt>
                <c:pt idx="1980">
                  <c:v>871.81</c:v>
                </c:pt>
                <c:pt idx="1981">
                  <c:v>872.11</c:v>
                </c:pt>
                <c:pt idx="1982">
                  <c:v>872.41</c:v>
                </c:pt>
                <c:pt idx="1983">
                  <c:v>872.71</c:v>
                </c:pt>
                <c:pt idx="1984">
                  <c:v>873.01</c:v>
                </c:pt>
                <c:pt idx="1985">
                  <c:v>873.31</c:v>
                </c:pt>
                <c:pt idx="1986">
                  <c:v>873.61</c:v>
                </c:pt>
                <c:pt idx="1987">
                  <c:v>873.91</c:v>
                </c:pt>
                <c:pt idx="1988">
                  <c:v>874.21</c:v>
                </c:pt>
                <c:pt idx="1989">
                  <c:v>874.51</c:v>
                </c:pt>
                <c:pt idx="1990">
                  <c:v>874.81</c:v>
                </c:pt>
                <c:pt idx="1991">
                  <c:v>875.11</c:v>
                </c:pt>
                <c:pt idx="1992">
                  <c:v>875.41</c:v>
                </c:pt>
                <c:pt idx="1993">
                  <c:v>875.71</c:v>
                </c:pt>
                <c:pt idx="1994">
                  <c:v>876.01</c:v>
                </c:pt>
                <c:pt idx="1995">
                  <c:v>876.31</c:v>
                </c:pt>
                <c:pt idx="1996">
                  <c:v>876.61</c:v>
                </c:pt>
                <c:pt idx="1997">
                  <c:v>876.91</c:v>
                </c:pt>
                <c:pt idx="1998">
                  <c:v>877.21</c:v>
                </c:pt>
                <c:pt idx="1999">
                  <c:v>877.51</c:v>
                </c:pt>
                <c:pt idx="2000">
                  <c:v>877.81</c:v>
                </c:pt>
                <c:pt idx="2001">
                  <c:v>878.1</c:v>
                </c:pt>
                <c:pt idx="2002">
                  <c:v>878.4</c:v>
                </c:pt>
                <c:pt idx="2003">
                  <c:v>878.7</c:v>
                </c:pt>
                <c:pt idx="2004">
                  <c:v>879</c:v>
                </c:pt>
                <c:pt idx="2005">
                  <c:v>879.3</c:v>
                </c:pt>
                <c:pt idx="2006">
                  <c:v>879.6</c:v>
                </c:pt>
                <c:pt idx="2007">
                  <c:v>879.9</c:v>
                </c:pt>
                <c:pt idx="2008">
                  <c:v>880.2</c:v>
                </c:pt>
                <c:pt idx="2009">
                  <c:v>880.5</c:v>
                </c:pt>
                <c:pt idx="2010">
                  <c:v>880.8</c:v>
                </c:pt>
                <c:pt idx="2011">
                  <c:v>881.09</c:v>
                </c:pt>
                <c:pt idx="2012">
                  <c:v>881.39</c:v>
                </c:pt>
                <c:pt idx="2013">
                  <c:v>881.69</c:v>
                </c:pt>
                <c:pt idx="2014">
                  <c:v>881.99</c:v>
                </c:pt>
                <c:pt idx="2015">
                  <c:v>882.29</c:v>
                </c:pt>
                <c:pt idx="2016">
                  <c:v>882.59</c:v>
                </c:pt>
                <c:pt idx="2017">
                  <c:v>882.89</c:v>
                </c:pt>
                <c:pt idx="2018">
                  <c:v>883.18</c:v>
                </c:pt>
                <c:pt idx="2019">
                  <c:v>883.48</c:v>
                </c:pt>
                <c:pt idx="2020">
                  <c:v>883.78</c:v>
                </c:pt>
                <c:pt idx="2021">
                  <c:v>884.08</c:v>
                </c:pt>
                <c:pt idx="2022">
                  <c:v>884.38</c:v>
                </c:pt>
                <c:pt idx="2023">
                  <c:v>884.67</c:v>
                </c:pt>
                <c:pt idx="2024">
                  <c:v>884.97</c:v>
                </c:pt>
                <c:pt idx="2025">
                  <c:v>885.27</c:v>
                </c:pt>
                <c:pt idx="2026">
                  <c:v>885.57</c:v>
                </c:pt>
                <c:pt idx="2027">
                  <c:v>885.87</c:v>
                </c:pt>
                <c:pt idx="2028">
                  <c:v>886.16</c:v>
                </c:pt>
                <c:pt idx="2029">
                  <c:v>886.46</c:v>
                </c:pt>
                <c:pt idx="2030">
                  <c:v>886.76</c:v>
                </c:pt>
                <c:pt idx="2031">
                  <c:v>887.06</c:v>
                </c:pt>
                <c:pt idx="2032">
                  <c:v>887.35</c:v>
                </c:pt>
                <c:pt idx="2033">
                  <c:v>887.65</c:v>
                </c:pt>
                <c:pt idx="2034">
                  <c:v>887.95</c:v>
                </c:pt>
                <c:pt idx="2035">
                  <c:v>888.25</c:v>
                </c:pt>
                <c:pt idx="2036">
                  <c:v>888.54</c:v>
                </c:pt>
                <c:pt idx="2037">
                  <c:v>888.84</c:v>
                </c:pt>
                <c:pt idx="2038">
                  <c:v>889.14</c:v>
                </c:pt>
                <c:pt idx="2039">
                  <c:v>889.44</c:v>
                </c:pt>
                <c:pt idx="2040">
                  <c:v>889.73</c:v>
                </c:pt>
                <c:pt idx="2041">
                  <c:v>890.03</c:v>
                </c:pt>
                <c:pt idx="2042">
                  <c:v>890.33</c:v>
                </c:pt>
                <c:pt idx="2043">
                  <c:v>890.62</c:v>
                </c:pt>
                <c:pt idx="2044">
                  <c:v>890.92</c:v>
                </c:pt>
                <c:pt idx="2045">
                  <c:v>891.22</c:v>
                </c:pt>
                <c:pt idx="2046">
                  <c:v>891.51</c:v>
                </c:pt>
                <c:pt idx="2047">
                  <c:v>891.81</c:v>
                </c:pt>
              </c:numCache>
            </c:numRef>
          </c:xVal>
          <c:yVal>
            <c:numRef>
              <c:f>'every 5'!$AE$2:$AE$2049</c:f>
              <c:numCache>
                <c:formatCode>General</c:formatCode>
                <c:ptCount val="2048"/>
                <c:pt idx="0">
                  <c:v>6.1013762962962986E-2</c:v>
                </c:pt>
                <c:pt idx="1">
                  <c:v>6.1013762962962986E-2</c:v>
                </c:pt>
                <c:pt idx="2">
                  <c:v>6.1013762962962986E-2</c:v>
                </c:pt>
                <c:pt idx="3">
                  <c:v>-0.10915823703703702</c:v>
                </c:pt>
                <c:pt idx="4">
                  <c:v>3.0251762962962975E-2</c:v>
                </c:pt>
                <c:pt idx="5">
                  <c:v>5.8087762962962988E-2</c:v>
                </c:pt>
                <c:pt idx="6">
                  <c:v>3.379176296296299E-2</c:v>
                </c:pt>
                <c:pt idx="7">
                  <c:v>-0.35647823703703702</c:v>
                </c:pt>
                <c:pt idx="8">
                  <c:v>3.379176296296299E-2</c:v>
                </c:pt>
                <c:pt idx="9">
                  <c:v>5.6589762962962989E-2</c:v>
                </c:pt>
                <c:pt idx="10">
                  <c:v>-0.23672023703703701</c:v>
                </c:pt>
                <c:pt idx="11">
                  <c:v>-0.11352823703703702</c:v>
                </c:pt>
                <c:pt idx="12">
                  <c:v>5.3673762962962987E-2</c:v>
                </c:pt>
                <c:pt idx="13">
                  <c:v>2.1873117629629628</c:v>
                </c:pt>
                <c:pt idx="14">
                  <c:v>0.32702176296296298</c:v>
                </c:pt>
                <c:pt idx="15">
                  <c:v>3.379176296296299E-2</c:v>
                </c:pt>
                <c:pt idx="16">
                  <c:v>3.379176296296299E-2</c:v>
                </c:pt>
                <c:pt idx="17">
                  <c:v>-3.421823703703708E-2</c:v>
                </c:pt>
                <c:pt idx="18">
                  <c:v>0.28051176296296298</c:v>
                </c:pt>
                <c:pt idx="19">
                  <c:v>-0.56711823703703712</c:v>
                </c:pt>
                <c:pt idx="20">
                  <c:v>5.6954762962962993E-2</c:v>
                </c:pt>
                <c:pt idx="21">
                  <c:v>-9.6108237037036998E-2</c:v>
                </c:pt>
                <c:pt idx="22">
                  <c:v>-0.47226623703703702</c:v>
                </c:pt>
                <c:pt idx="23">
                  <c:v>-0.67013823703703701</c:v>
                </c:pt>
                <c:pt idx="24">
                  <c:v>0.57991176296296298</c:v>
                </c:pt>
                <c:pt idx="25">
                  <c:v>5.9708762962962986E-2</c:v>
                </c:pt>
                <c:pt idx="26">
                  <c:v>7.1451762962962975E-2</c:v>
                </c:pt>
                <c:pt idx="27">
                  <c:v>5.0715762962962985E-2</c:v>
                </c:pt>
                <c:pt idx="28">
                  <c:v>5.323276296296299E-2</c:v>
                </c:pt>
                <c:pt idx="29">
                  <c:v>5.6199762962962987E-2</c:v>
                </c:pt>
                <c:pt idx="30">
                  <c:v>4.2427762962962995E-2</c:v>
                </c:pt>
                <c:pt idx="31">
                  <c:v>6.4237762962962977E-2</c:v>
                </c:pt>
                <c:pt idx="32">
                  <c:v>3.3181762962962991E-2</c:v>
                </c:pt>
                <c:pt idx="33">
                  <c:v>4.3581762962962983E-2</c:v>
                </c:pt>
                <c:pt idx="34">
                  <c:v>0.10371776296296298</c:v>
                </c:pt>
                <c:pt idx="35">
                  <c:v>9.447176296296296E-2</c:v>
                </c:pt>
                <c:pt idx="36">
                  <c:v>6.8081762962962977E-2</c:v>
                </c:pt>
                <c:pt idx="37">
                  <c:v>-2.7082370370370146E-3</c:v>
                </c:pt>
                <c:pt idx="38">
                  <c:v>0.147871762962963</c:v>
                </c:pt>
                <c:pt idx="39">
                  <c:v>6.5301762962962973E-2</c:v>
                </c:pt>
                <c:pt idx="40">
                  <c:v>8.8166762962962983E-2</c:v>
                </c:pt>
                <c:pt idx="41">
                  <c:v>8.6709762962962969E-2</c:v>
                </c:pt>
                <c:pt idx="42">
                  <c:v>8.3146762962963E-2</c:v>
                </c:pt>
                <c:pt idx="43">
                  <c:v>0.11174976296296299</c:v>
                </c:pt>
                <c:pt idx="44">
                  <c:v>2.2771762962962988E-2</c:v>
                </c:pt>
                <c:pt idx="45">
                  <c:v>0.10255176296296299</c:v>
                </c:pt>
                <c:pt idx="46">
                  <c:v>0.10762776296296298</c:v>
                </c:pt>
                <c:pt idx="47">
                  <c:v>9.7889762962962978E-2</c:v>
                </c:pt>
                <c:pt idx="48">
                  <c:v>0.14946576296296299</c:v>
                </c:pt>
                <c:pt idx="49">
                  <c:v>9.757176296296298E-2</c:v>
                </c:pt>
                <c:pt idx="50">
                  <c:v>4.653176296296295E-2</c:v>
                </c:pt>
                <c:pt idx="51">
                  <c:v>0.11503176296296297</c:v>
                </c:pt>
                <c:pt idx="52">
                  <c:v>0.11452076296296297</c:v>
                </c:pt>
                <c:pt idx="53">
                  <c:v>0.12882476296296297</c:v>
                </c:pt>
                <c:pt idx="54">
                  <c:v>8.4306762962962981E-2</c:v>
                </c:pt>
                <c:pt idx="55">
                  <c:v>6.4646762962962984E-2</c:v>
                </c:pt>
                <c:pt idx="56">
                  <c:v>9.742976296296299E-2</c:v>
                </c:pt>
                <c:pt idx="57">
                  <c:v>3.7071762962962995E-2</c:v>
                </c:pt>
                <c:pt idx="58">
                  <c:v>9.1433762962962989E-2</c:v>
                </c:pt>
                <c:pt idx="59">
                  <c:v>6.5001762962962978E-2</c:v>
                </c:pt>
                <c:pt idx="60">
                  <c:v>4.460176296296299E-2</c:v>
                </c:pt>
                <c:pt idx="61">
                  <c:v>2.3230762962962989E-2</c:v>
                </c:pt>
                <c:pt idx="62">
                  <c:v>0.10226576296296297</c:v>
                </c:pt>
                <c:pt idx="63">
                  <c:v>7.2956762962962995E-2</c:v>
                </c:pt>
                <c:pt idx="64">
                  <c:v>0.101440762962963</c:v>
                </c:pt>
                <c:pt idx="65">
                  <c:v>3.0094762962962984E-2</c:v>
                </c:pt>
                <c:pt idx="66">
                  <c:v>8.1791762962962963E-2</c:v>
                </c:pt>
                <c:pt idx="67">
                  <c:v>0.10155476296296298</c:v>
                </c:pt>
                <c:pt idx="68">
                  <c:v>7.2057762962962985E-2</c:v>
                </c:pt>
                <c:pt idx="69">
                  <c:v>0.10230176296296298</c:v>
                </c:pt>
                <c:pt idx="70">
                  <c:v>0.11067376296296297</c:v>
                </c:pt>
                <c:pt idx="71">
                  <c:v>7.3445762962962985E-2</c:v>
                </c:pt>
                <c:pt idx="72">
                  <c:v>0.12659176296296298</c:v>
                </c:pt>
                <c:pt idx="73">
                  <c:v>8.6269762962962987E-2</c:v>
                </c:pt>
                <c:pt idx="74">
                  <c:v>0.10004376296296298</c:v>
                </c:pt>
                <c:pt idx="75">
                  <c:v>0.14516276296296296</c:v>
                </c:pt>
                <c:pt idx="76">
                  <c:v>9.608776296296298E-2</c:v>
                </c:pt>
                <c:pt idx="77">
                  <c:v>7.1551762962962978E-2</c:v>
                </c:pt>
                <c:pt idx="78">
                  <c:v>0.13466776296296298</c:v>
                </c:pt>
                <c:pt idx="79">
                  <c:v>9.473176296296297E-2</c:v>
                </c:pt>
                <c:pt idx="80">
                  <c:v>8.3291762962962965E-2</c:v>
                </c:pt>
                <c:pt idx="81">
                  <c:v>7.1991762962962988E-2</c:v>
                </c:pt>
                <c:pt idx="82">
                  <c:v>3.4076296296298159E-4</c:v>
                </c:pt>
                <c:pt idx="83">
                  <c:v>2.3847629629629996E-3</c:v>
                </c:pt>
                <c:pt idx="84">
                  <c:v>9.927876296296298E-2</c:v>
                </c:pt>
                <c:pt idx="85">
                  <c:v>5.2731762962962989E-2</c:v>
                </c:pt>
                <c:pt idx="86">
                  <c:v>9.5281762962962979E-2</c:v>
                </c:pt>
                <c:pt idx="87">
                  <c:v>6.7411762962963001E-2</c:v>
                </c:pt>
                <c:pt idx="88">
                  <c:v>4.4881762962962965E-2</c:v>
                </c:pt>
                <c:pt idx="89">
                  <c:v>2.1391762962962954E-2</c:v>
                </c:pt>
                <c:pt idx="90">
                  <c:v>1.4731762962962983E-2</c:v>
                </c:pt>
                <c:pt idx="91">
                  <c:v>2.4921762962963001E-2</c:v>
                </c:pt>
                <c:pt idx="92">
                  <c:v>3.359176296296297E-2</c:v>
                </c:pt>
                <c:pt idx="93">
                  <c:v>7.6571762962962989E-2</c:v>
                </c:pt>
                <c:pt idx="94">
                  <c:v>3.6621762962962989E-2</c:v>
                </c:pt>
                <c:pt idx="95">
                  <c:v>3.4045762962962994E-2</c:v>
                </c:pt>
                <c:pt idx="96">
                  <c:v>5.6311762962962988E-2</c:v>
                </c:pt>
                <c:pt idx="97">
                  <c:v>5.3040762962962992E-2</c:v>
                </c:pt>
                <c:pt idx="98">
                  <c:v>3.2891762962963006E-2</c:v>
                </c:pt>
                <c:pt idx="99">
                  <c:v>3.607176296296298E-2</c:v>
                </c:pt>
                <c:pt idx="100">
                  <c:v>-5.5882370370370082E-3</c:v>
                </c:pt>
                <c:pt idx="101">
                  <c:v>2.842176296296299E-2</c:v>
                </c:pt>
                <c:pt idx="102">
                  <c:v>9.0917629629629904E-3</c:v>
                </c:pt>
                <c:pt idx="103">
                  <c:v>5.9431762962963E-2</c:v>
                </c:pt>
                <c:pt idx="104">
                  <c:v>4.2571762962962958E-2</c:v>
                </c:pt>
                <c:pt idx="105">
                  <c:v>7.5271762962962993E-2</c:v>
                </c:pt>
                <c:pt idx="106">
                  <c:v>8.5741762962962972E-2</c:v>
                </c:pt>
                <c:pt idx="107">
                  <c:v>4.4451762962962979E-2</c:v>
                </c:pt>
                <c:pt idx="108">
                  <c:v>7.7341762962962954E-2</c:v>
                </c:pt>
                <c:pt idx="109">
                  <c:v>3.5261762962962975E-2</c:v>
                </c:pt>
                <c:pt idx="110">
                  <c:v>8.9481762962962993E-2</c:v>
                </c:pt>
                <c:pt idx="111">
                  <c:v>6.8461762962962983E-2</c:v>
                </c:pt>
                <c:pt idx="112">
                  <c:v>7.4691762962962982E-2</c:v>
                </c:pt>
                <c:pt idx="113">
                  <c:v>9.4631762962962968E-2</c:v>
                </c:pt>
                <c:pt idx="114">
                  <c:v>7.8671762962962993E-2</c:v>
                </c:pt>
                <c:pt idx="115">
                  <c:v>6.4991762962962968E-2</c:v>
                </c:pt>
                <c:pt idx="116">
                  <c:v>6.2101762962962964E-2</c:v>
                </c:pt>
                <c:pt idx="117">
                  <c:v>6.4061762962962981E-2</c:v>
                </c:pt>
                <c:pt idx="118">
                  <c:v>5.2231762962963002E-2</c:v>
                </c:pt>
                <c:pt idx="119">
                  <c:v>6.0211762962962989E-2</c:v>
                </c:pt>
                <c:pt idx="120">
                  <c:v>8.9951762962962978E-2</c:v>
                </c:pt>
                <c:pt idx="121">
                  <c:v>6.3941762962963E-2</c:v>
                </c:pt>
                <c:pt idx="122">
                  <c:v>5.9991762962962991E-2</c:v>
                </c:pt>
                <c:pt idx="123">
                  <c:v>7.1731762962962992E-2</c:v>
                </c:pt>
                <c:pt idx="124">
                  <c:v>7.2801762962962979E-2</c:v>
                </c:pt>
                <c:pt idx="125">
                  <c:v>6.6201762962962957E-2</c:v>
                </c:pt>
                <c:pt idx="126">
                  <c:v>5.6331762962962967E-2</c:v>
                </c:pt>
                <c:pt idx="127">
                  <c:v>5.4771762962962989E-2</c:v>
                </c:pt>
                <c:pt idx="128">
                  <c:v>6.9991762962962972E-2</c:v>
                </c:pt>
                <c:pt idx="129">
                  <c:v>6.8721762962962951E-2</c:v>
                </c:pt>
                <c:pt idx="130">
                  <c:v>5.6951762962962976E-2</c:v>
                </c:pt>
                <c:pt idx="131">
                  <c:v>6.2681762962962961E-2</c:v>
                </c:pt>
                <c:pt idx="132">
                  <c:v>5.2781762962962969E-2</c:v>
                </c:pt>
                <c:pt idx="133">
                  <c:v>4.8311762962962967E-2</c:v>
                </c:pt>
                <c:pt idx="134">
                  <c:v>4.2621762962962967E-2</c:v>
                </c:pt>
                <c:pt idx="135">
                  <c:v>4.2681762962962944E-2</c:v>
                </c:pt>
                <c:pt idx="136">
                  <c:v>4.2281762962962988E-2</c:v>
                </c:pt>
                <c:pt idx="137">
                  <c:v>3.5661762962963001E-2</c:v>
                </c:pt>
                <c:pt idx="138">
                  <c:v>3.4191762962962974E-2</c:v>
                </c:pt>
                <c:pt idx="139">
                  <c:v>3.7761762962962964E-2</c:v>
                </c:pt>
                <c:pt idx="140">
                  <c:v>2.9451762962963007E-2</c:v>
                </c:pt>
                <c:pt idx="141">
                  <c:v>3.7461762962962969E-2</c:v>
                </c:pt>
                <c:pt idx="142">
                  <c:v>3.7321762962962968E-2</c:v>
                </c:pt>
                <c:pt idx="143">
                  <c:v>2.662176296296298E-2</c:v>
                </c:pt>
                <c:pt idx="144">
                  <c:v>2.9441762962962942E-2</c:v>
                </c:pt>
                <c:pt idx="145">
                  <c:v>2.3541762962962953E-2</c:v>
                </c:pt>
                <c:pt idx="146">
                  <c:v>3.044176296296297E-2</c:v>
                </c:pt>
                <c:pt idx="147">
                  <c:v>1.9891762962962994E-2</c:v>
                </c:pt>
                <c:pt idx="148">
                  <c:v>1.9751762962962938E-2</c:v>
                </c:pt>
                <c:pt idx="149">
                  <c:v>2.2991762962962958E-2</c:v>
                </c:pt>
                <c:pt idx="150">
                  <c:v>1.6661762962962956E-2</c:v>
                </c:pt>
                <c:pt idx="151">
                  <c:v>1.8731762962963E-2</c:v>
                </c:pt>
                <c:pt idx="152">
                  <c:v>2.1661762962962988E-2</c:v>
                </c:pt>
                <c:pt idx="153">
                  <c:v>1.6661762962962956E-2</c:v>
                </c:pt>
                <c:pt idx="154">
                  <c:v>1.2641762962962988E-2</c:v>
                </c:pt>
                <c:pt idx="155">
                  <c:v>1.2501762962962973E-2</c:v>
                </c:pt>
                <c:pt idx="156">
                  <c:v>1.0931762962962985E-2</c:v>
                </c:pt>
                <c:pt idx="157">
                  <c:v>9.25176296296297E-3</c:v>
                </c:pt>
                <c:pt idx="158">
                  <c:v>8.4617629629629987E-3</c:v>
                </c:pt>
                <c:pt idx="159">
                  <c:v>8.9817629629629914E-3</c:v>
                </c:pt>
                <c:pt idx="160">
                  <c:v>3.5717629629629932E-3</c:v>
                </c:pt>
                <c:pt idx="161">
                  <c:v>1.0491762962963003E-2</c:v>
                </c:pt>
                <c:pt idx="162">
                  <c:v>5.1117629629629791E-3</c:v>
                </c:pt>
                <c:pt idx="163">
                  <c:v>2.8917629629629793E-3</c:v>
                </c:pt>
                <c:pt idx="164">
                  <c:v>2.5517629629629862E-3</c:v>
                </c:pt>
                <c:pt idx="165">
                  <c:v>6.2117629629629828E-3</c:v>
                </c:pt>
                <c:pt idx="166">
                  <c:v>1.4717629629630025E-3</c:v>
                </c:pt>
                <c:pt idx="167">
                  <c:v>1.9417629629629729E-3</c:v>
                </c:pt>
                <c:pt idx="168">
                  <c:v>-2.8237037037012747E-5</c:v>
                </c:pt>
                <c:pt idx="169">
                  <c:v>1.6017629629629798E-3</c:v>
                </c:pt>
                <c:pt idx="170">
                  <c:v>-1.9982370370369984E-3</c:v>
                </c:pt>
                <c:pt idx="171">
                  <c:v>-1.5082370370369941E-3</c:v>
                </c:pt>
                <c:pt idx="172">
                  <c:v>-3.2382370370370034E-3</c:v>
                </c:pt>
                <c:pt idx="173">
                  <c:v>-3.9382370370369957E-3</c:v>
                </c:pt>
                <c:pt idx="174">
                  <c:v>-3.0352370370370085E-3</c:v>
                </c:pt>
                <c:pt idx="175">
                  <c:v>-4.3222370370370189E-3</c:v>
                </c:pt>
                <c:pt idx="176">
                  <c:v>-4.5262370370370147E-3</c:v>
                </c:pt>
                <c:pt idx="177">
                  <c:v>-5.5072370370370105E-3</c:v>
                </c:pt>
                <c:pt idx="178">
                  <c:v>-8.2732370370370151E-3</c:v>
                </c:pt>
                <c:pt idx="179">
                  <c:v>-4.9042370370370042E-3</c:v>
                </c:pt>
                <c:pt idx="180">
                  <c:v>-7.0032370370370217E-3</c:v>
                </c:pt>
                <c:pt idx="181">
                  <c:v>-9.4782370370370128E-3</c:v>
                </c:pt>
                <c:pt idx="182">
                  <c:v>-7.0372370370370141E-3</c:v>
                </c:pt>
                <c:pt idx="183">
                  <c:v>-9.1152370370370245E-3</c:v>
                </c:pt>
                <c:pt idx="184">
                  <c:v>-1.0256237037037E-2</c:v>
                </c:pt>
                <c:pt idx="185">
                  <c:v>-8.5392370370370174E-3</c:v>
                </c:pt>
                <c:pt idx="186">
                  <c:v>-9.3872370370370051E-3</c:v>
                </c:pt>
                <c:pt idx="187">
                  <c:v>-9.8512370370370111E-3</c:v>
                </c:pt>
                <c:pt idx="188">
                  <c:v>-9.0872370370370104E-3</c:v>
                </c:pt>
                <c:pt idx="189">
                  <c:v>-1.259423703703702E-2</c:v>
                </c:pt>
                <c:pt idx="190">
                  <c:v>-1.1564237037037003E-2</c:v>
                </c:pt>
                <c:pt idx="191">
                  <c:v>-1.0657237037037012E-2</c:v>
                </c:pt>
                <c:pt idx="192">
                  <c:v>-1.4090237037037004E-2</c:v>
                </c:pt>
                <c:pt idx="193">
                  <c:v>-1.2985237037037009E-2</c:v>
                </c:pt>
                <c:pt idx="194">
                  <c:v>-1.1203237037037003E-2</c:v>
                </c:pt>
                <c:pt idx="195">
                  <c:v>-1.1203237037037017E-2</c:v>
                </c:pt>
                <c:pt idx="196">
                  <c:v>-1.3587237037037E-2</c:v>
                </c:pt>
                <c:pt idx="197">
                  <c:v>-1.370823703703701E-2</c:v>
                </c:pt>
                <c:pt idx="198">
                  <c:v>-1.622923703703702E-2</c:v>
                </c:pt>
                <c:pt idx="199">
                  <c:v>-1.6091237037037007E-2</c:v>
                </c:pt>
                <c:pt idx="200">
                  <c:v>-1.6493237037037006E-2</c:v>
                </c:pt>
                <c:pt idx="201">
                  <c:v>-1.7937237037037021E-2</c:v>
                </c:pt>
                <c:pt idx="202">
                  <c:v>-1.5251237037036999E-2</c:v>
                </c:pt>
                <c:pt idx="203">
                  <c:v>-1.6100237037037002E-2</c:v>
                </c:pt>
                <c:pt idx="204">
                  <c:v>-1.6229237037037006E-2</c:v>
                </c:pt>
                <c:pt idx="205">
                  <c:v>-1.7878237037037004E-2</c:v>
                </c:pt>
                <c:pt idx="206">
                  <c:v>-1.6947237037037016E-2</c:v>
                </c:pt>
                <c:pt idx="207">
                  <c:v>-1.6449237037037004E-2</c:v>
                </c:pt>
                <c:pt idx="208">
                  <c:v>-1.5225237037037001E-2</c:v>
                </c:pt>
                <c:pt idx="209">
                  <c:v>-1.6667237037037E-2</c:v>
                </c:pt>
                <c:pt idx="210">
                  <c:v>-1.6849237037037015E-2</c:v>
                </c:pt>
                <c:pt idx="211">
                  <c:v>-1.6099237037037001E-2</c:v>
                </c:pt>
                <c:pt idx="212">
                  <c:v>-1.8663237037037012E-2</c:v>
                </c:pt>
                <c:pt idx="213">
                  <c:v>-1.766223703703701E-2</c:v>
                </c:pt>
                <c:pt idx="214">
                  <c:v>-1.7923237037037007E-2</c:v>
                </c:pt>
                <c:pt idx="215">
                  <c:v>-1.816223703703701E-2</c:v>
                </c:pt>
                <c:pt idx="216">
                  <c:v>-1.7891237037037003E-2</c:v>
                </c:pt>
                <c:pt idx="217">
                  <c:v>-1.8292237037037001E-2</c:v>
                </c:pt>
                <c:pt idx="218">
                  <c:v>-1.9436237037037007E-2</c:v>
                </c:pt>
                <c:pt idx="219">
                  <c:v>-1.8700237037037007E-2</c:v>
                </c:pt>
                <c:pt idx="220">
                  <c:v>-1.9511237037037013E-2</c:v>
                </c:pt>
                <c:pt idx="221">
                  <c:v>-1.8282237037037005E-2</c:v>
                </c:pt>
                <c:pt idx="222">
                  <c:v>-1.6360237037037012E-2</c:v>
                </c:pt>
                <c:pt idx="223">
                  <c:v>-1.7143237037037004E-2</c:v>
                </c:pt>
                <c:pt idx="224">
                  <c:v>-1.8845237037037013E-2</c:v>
                </c:pt>
                <c:pt idx="225">
                  <c:v>-1.9710237037037004E-2</c:v>
                </c:pt>
                <c:pt idx="226">
                  <c:v>-2.0940237037037013E-2</c:v>
                </c:pt>
                <c:pt idx="227">
                  <c:v>-1.9184237037037019E-2</c:v>
                </c:pt>
                <c:pt idx="228">
                  <c:v>-1.9168237037037003E-2</c:v>
                </c:pt>
                <c:pt idx="229">
                  <c:v>-1.860623703703701E-2</c:v>
                </c:pt>
                <c:pt idx="230">
                  <c:v>-1.8320237037037002E-2</c:v>
                </c:pt>
                <c:pt idx="231">
                  <c:v>-2.1412237037036999E-2</c:v>
                </c:pt>
                <c:pt idx="232">
                  <c:v>-2.0907237037037008E-2</c:v>
                </c:pt>
                <c:pt idx="233">
                  <c:v>-2.1448237037037021E-2</c:v>
                </c:pt>
                <c:pt idx="234">
                  <c:v>-1.9379237037037006E-2</c:v>
                </c:pt>
                <c:pt idx="235">
                  <c:v>-1.945223703703701E-2</c:v>
                </c:pt>
                <c:pt idx="236">
                  <c:v>-2.0164237037037014E-2</c:v>
                </c:pt>
                <c:pt idx="237">
                  <c:v>-2.0952237037037011E-2</c:v>
                </c:pt>
                <c:pt idx="238">
                  <c:v>-1.9124237037037001E-2</c:v>
                </c:pt>
                <c:pt idx="239">
                  <c:v>-2.1654237037037005E-2</c:v>
                </c:pt>
                <c:pt idx="240">
                  <c:v>-2.0963237037037008E-2</c:v>
                </c:pt>
                <c:pt idx="241">
                  <c:v>-1.9572237037037005E-2</c:v>
                </c:pt>
                <c:pt idx="242">
                  <c:v>-2.1948237037037022E-2</c:v>
                </c:pt>
                <c:pt idx="243">
                  <c:v>-1.9507237037037009E-2</c:v>
                </c:pt>
                <c:pt idx="244">
                  <c:v>-1.9443237037037001E-2</c:v>
                </c:pt>
                <c:pt idx="245">
                  <c:v>-2.0303237037037014E-2</c:v>
                </c:pt>
                <c:pt idx="246">
                  <c:v>-2.0294237037037019E-2</c:v>
                </c:pt>
                <c:pt idx="247">
                  <c:v>-2.1025237037037001E-2</c:v>
                </c:pt>
                <c:pt idx="248">
                  <c:v>-2.0426237037036998E-2</c:v>
                </c:pt>
                <c:pt idx="249">
                  <c:v>-1.9391237037037018E-2</c:v>
                </c:pt>
                <c:pt idx="250">
                  <c:v>-2.0835237037037019E-2</c:v>
                </c:pt>
                <c:pt idx="251">
                  <c:v>-2.0441237037037013E-2</c:v>
                </c:pt>
                <c:pt idx="252">
                  <c:v>-2.1910237037037011E-2</c:v>
                </c:pt>
                <c:pt idx="253">
                  <c:v>-2.0526237037037001E-2</c:v>
                </c:pt>
                <c:pt idx="254">
                  <c:v>-2.0582237037037016E-2</c:v>
                </c:pt>
                <c:pt idx="255">
                  <c:v>-2.2104237037037011E-2</c:v>
                </c:pt>
                <c:pt idx="256">
                  <c:v>-2.1661237037037012E-2</c:v>
                </c:pt>
                <c:pt idx="257">
                  <c:v>-2.1465237037037024E-2</c:v>
                </c:pt>
                <c:pt idx="258">
                  <c:v>-2.1950237037037024E-2</c:v>
                </c:pt>
                <c:pt idx="259">
                  <c:v>-1.9951237037037009E-2</c:v>
                </c:pt>
                <c:pt idx="260">
                  <c:v>-2.0841237037037011E-2</c:v>
                </c:pt>
                <c:pt idx="261">
                  <c:v>-2.0247237037037014E-2</c:v>
                </c:pt>
                <c:pt idx="262">
                  <c:v>-2.2206237037037016E-2</c:v>
                </c:pt>
                <c:pt idx="263">
                  <c:v>-2.1618237037037011E-2</c:v>
                </c:pt>
                <c:pt idx="264">
                  <c:v>-2.1290237037037016E-2</c:v>
                </c:pt>
                <c:pt idx="265">
                  <c:v>-2.0562237037037023E-2</c:v>
                </c:pt>
                <c:pt idx="266">
                  <c:v>-2.0830237037037014E-2</c:v>
                </c:pt>
                <c:pt idx="267">
                  <c:v>-2.1862237037037019E-2</c:v>
                </c:pt>
                <c:pt idx="268">
                  <c:v>-2.3256237037037025E-2</c:v>
                </c:pt>
                <c:pt idx="269">
                  <c:v>-2.2287237037037014E-2</c:v>
                </c:pt>
                <c:pt idx="270">
                  <c:v>-2.2426237037037014E-2</c:v>
                </c:pt>
                <c:pt idx="271">
                  <c:v>-2.2534237037037025E-2</c:v>
                </c:pt>
                <c:pt idx="272">
                  <c:v>-2.2203237037037013E-2</c:v>
                </c:pt>
                <c:pt idx="273">
                  <c:v>-2.1741237037037009E-2</c:v>
                </c:pt>
                <c:pt idx="274">
                  <c:v>-2.2753237037037008E-2</c:v>
                </c:pt>
                <c:pt idx="275">
                  <c:v>-2.1665237037037013E-2</c:v>
                </c:pt>
                <c:pt idx="276">
                  <c:v>-2.2303237037037016E-2</c:v>
                </c:pt>
                <c:pt idx="277">
                  <c:v>-2.264123703703701E-2</c:v>
                </c:pt>
                <c:pt idx="278">
                  <c:v>-2.1272237037037008E-2</c:v>
                </c:pt>
                <c:pt idx="279">
                  <c:v>-2.2451237037037015E-2</c:v>
                </c:pt>
                <c:pt idx="280">
                  <c:v>-2.385823703703702E-2</c:v>
                </c:pt>
                <c:pt idx="281">
                  <c:v>-2.3137237037037007E-2</c:v>
                </c:pt>
                <c:pt idx="282">
                  <c:v>-2.2451237037037015E-2</c:v>
                </c:pt>
                <c:pt idx="283">
                  <c:v>-2.2984237037037007E-2</c:v>
                </c:pt>
                <c:pt idx="284">
                  <c:v>-2.3637237037037021E-2</c:v>
                </c:pt>
                <c:pt idx="285">
                  <c:v>-2.3530237037037018E-2</c:v>
                </c:pt>
                <c:pt idx="286">
                  <c:v>-2.3756237037037008E-2</c:v>
                </c:pt>
                <c:pt idx="287">
                  <c:v>-2.4108237037037013E-2</c:v>
                </c:pt>
                <c:pt idx="288">
                  <c:v>-2.3777237037037022E-2</c:v>
                </c:pt>
                <c:pt idx="289">
                  <c:v>-2.4224237037037012E-2</c:v>
                </c:pt>
                <c:pt idx="290">
                  <c:v>-2.4530237037037012E-2</c:v>
                </c:pt>
                <c:pt idx="291">
                  <c:v>-2.5465237037037017E-2</c:v>
                </c:pt>
                <c:pt idx="292">
                  <c:v>-2.4388237037037016E-2</c:v>
                </c:pt>
                <c:pt idx="293">
                  <c:v>-2.4435237037037007E-2</c:v>
                </c:pt>
                <c:pt idx="294">
                  <c:v>-2.5924237037037019E-2</c:v>
                </c:pt>
                <c:pt idx="295">
                  <c:v>-2.370523703703702E-2</c:v>
                </c:pt>
                <c:pt idx="296">
                  <c:v>-2.4710237037037019E-2</c:v>
                </c:pt>
                <c:pt idx="297">
                  <c:v>-2.4949237037037008E-2</c:v>
                </c:pt>
                <c:pt idx="298">
                  <c:v>-2.6149237037037018E-2</c:v>
                </c:pt>
                <c:pt idx="299">
                  <c:v>-2.6194237037037015E-2</c:v>
                </c:pt>
                <c:pt idx="300">
                  <c:v>-2.4434237037037013E-2</c:v>
                </c:pt>
                <c:pt idx="301">
                  <c:v>-2.5170237037037017E-2</c:v>
                </c:pt>
                <c:pt idx="302">
                  <c:v>-2.5469237037037008E-2</c:v>
                </c:pt>
                <c:pt idx="303">
                  <c:v>-2.5176237037037009E-2</c:v>
                </c:pt>
                <c:pt idx="304">
                  <c:v>-2.5990237037037019E-2</c:v>
                </c:pt>
                <c:pt idx="305">
                  <c:v>-2.5976237037037019E-2</c:v>
                </c:pt>
                <c:pt idx="306">
                  <c:v>-2.6267237037037018E-2</c:v>
                </c:pt>
                <c:pt idx="307">
                  <c:v>-2.7452237037037017E-2</c:v>
                </c:pt>
                <c:pt idx="308">
                  <c:v>-2.5407237037037012E-2</c:v>
                </c:pt>
                <c:pt idx="309">
                  <c:v>-2.4987237037037018E-2</c:v>
                </c:pt>
                <c:pt idx="310">
                  <c:v>-2.6086237037037021E-2</c:v>
                </c:pt>
                <c:pt idx="311">
                  <c:v>-2.6003237037037007E-2</c:v>
                </c:pt>
                <c:pt idx="312">
                  <c:v>-2.6666237037037018E-2</c:v>
                </c:pt>
                <c:pt idx="313">
                  <c:v>-2.6363237037037007E-2</c:v>
                </c:pt>
                <c:pt idx="314">
                  <c:v>-2.6750237037037019E-2</c:v>
                </c:pt>
                <c:pt idx="315">
                  <c:v>-2.6302237037037015E-2</c:v>
                </c:pt>
                <c:pt idx="316">
                  <c:v>-2.5236237037037014E-2</c:v>
                </c:pt>
                <c:pt idx="317">
                  <c:v>-2.6326237037037011E-2</c:v>
                </c:pt>
                <c:pt idx="318">
                  <c:v>-2.6641237037037011E-2</c:v>
                </c:pt>
                <c:pt idx="319">
                  <c:v>-2.6153237037037019E-2</c:v>
                </c:pt>
                <c:pt idx="320">
                  <c:v>-2.7564237037037007E-2</c:v>
                </c:pt>
                <c:pt idx="321">
                  <c:v>-2.6526237037037013E-2</c:v>
                </c:pt>
                <c:pt idx="322">
                  <c:v>-2.5528237037037018E-2</c:v>
                </c:pt>
                <c:pt idx="323">
                  <c:v>-2.6284237037037018E-2</c:v>
                </c:pt>
                <c:pt idx="324">
                  <c:v>-2.6805237037037015E-2</c:v>
                </c:pt>
                <c:pt idx="325">
                  <c:v>-2.5792237037037008E-2</c:v>
                </c:pt>
                <c:pt idx="326">
                  <c:v>-2.593223703703702E-2</c:v>
                </c:pt>
                <c:pt idx="327">
                  <c:v>-2.5809237037037008E-2</c:v>
                </c:pt>
                <c:pt idx="328">
                  <c:v>-2.5885237037037011E-2</c:v>
                </c:pt>
                <c:pt idx="329">
                  <c:v>-2.6191237037037008E-2</c:v>
                </c:pt>
                <c:pt idx="330">
                  <c:v>-2.6344237037037019E-2</c:v>
                </c:pt>
                <c:pt idx="331">
                  <c:v>-2.6481237037037017E-2</c:v>
                </c:pt>
                <c:pt idx="332">
                  <c:v>-2.5115237037037018E-2</c:v>
                </c:pt>
                <c:pt idx="333">
                  <c:v>-2.6759237037037018E-2</c:v>
                </c:pt>
                <c:pt idx="334">
                  <c:v>-2.6690237037037018E-2</c:v>
                </c:pt>
                <c:pt idx="335">
                  <c:v>-2.7189237037037014E-2</c:v>
                </c:pt>
                <c:pt idx="336">
                  <c:v>-2.6901237037037017E-2</c:v>
                </c:pt>
                <c:pt idx="337">
                  <c:v>-2.5315237037037006E-2</c:v>
                </c:pt>
                <c:pt idx="338">
                  <c:v>-2.6320237037037012E-2</c:v>
                </c:pt>
                <c:pt idx="339">
                  <c:v>-2.7489237037037016E-2</c:v>
                </c:pt>
                <c:pt idx="340">
                  <c:v>-2.7368237037037016E-2</c:v>
                </c:pt>
                <c:pt idx="341">
                  <c:v>-2.5747237037037008E-2</c:v>
                </c:pt>
                <c:pt idx="342">
                  <c:v>-2.5894237037037013E-2</c:v>
                </c:pt>
                <c:pt idx="343">
                  <c:v>-2.7654237037037017E-2</c:v>
                </c:pt>
                <c:pt idx="344">
                  <c:v>-2.6439237037037013E-2</c:v>
                </c:pt>
                <c:pt idx="345">
                  <c:v>-2.6789237037037013E-2</c:v>
                </c:pt>
                <c:pt idx="346">
                  <c:v>-2.6622237037037016E-2</c:v>
                </c:pt>
                <c:pt idx="347">
                  <c:v>-2.497523703703701E-2</c:v>
                </c:pt>
                <c:pt idx="348">
                  <c:v>-2.5953237037037009E-2</c:v>
                </c:pt>
                <c:pt idx="349">
                  <c:v>-2.584923703703702E-2</c:v>
                </c:pt>
                <c:pt idx="350">
                  <c:v>-2.5700237037037013E-2</c:v>
                </c:pt>
                <c:pt idx="351">
                  <c:v>-2.6224237037037013E-2</c:v>
                </c:pt>
                <c:pt idx="352">
                  <c:v>-2.6580237037037008E-2</c:v>
                </c:pt>
                <c:pt idx="353">
                  <c:v>-2.5729237037037014E-2</c:v>
                </c:pt>
                <c:pt idx="354">
                  <c:v>-2.6140237037037016E-2</c:v>
                </c:pt>
                <c:pt idx="355">
                  <c:v>-2.4926237037037016E-2</c:v>
                </c:pt>
                <c:pt idx="356">
                  <c:v>-2.7324237037037014E-2</c:v>
                </c:pt>
                <c:pt idx="357">
                  <c:v>-2.6135237037037014E-2</c:v>
                </c:pt>
                <c:pt idx="358">
                  <c:v>-2.5986237037037018E-2</c:v>
                </c:pt>
                <c:pt idx="359">
                  <c:v>-2.5570237037037015E-2</c:v>
                </c:pt>
                <c:pt idx="360">
                  <c:v>-2.5377237037037009E-2</c:v>
                </c:pt>
                <c:pt idx="361">
                  <c:v>-2.675823703703702E-2</c:v>
                </c:pt>
                <c:pt idx="362">
                  <c:v>-2.5803237037037019E-2</c:v>
                </c:pt>
                <c:pt idx="363">
                  <c:v>-2.5282237037037015E-2</c:v>
                </c:pt>
                <c:pt idx="364">
                  <c:v>-2.5119237037037008E-2</c:v>
                </c:pt>
                <c:pt idx="365">
                  <c:v>-2.5886237037037019E-2</c:v>
                </c:pt>
                <c:pt idx="366">
                  <c:v>-2.6736237037037015E-2</c:v>
                </c:pt>
                <c:pt idx="367">
                  <c:v>-2.6281237037037015E-2</c:v>
                </c:pt>
                <c:pt idx="368">
                  <c:v>-2.4463237037037018E-2</c:v>
                </c:pt>
                <c:pt idx="369">
                  <c:v>-2.4186237037037008E-2</c:v>
                </c:pt>
                <c:pt idx="370">
                  <c:v>-2.659223703703701E-2</c:v>
                </c:pt>
                <c:pt idx="371">
                  <c:v>-2.6600237037037018E-2</c:v>
                </c:pt>
                <c:pt idx="372">
                  <c:v>-2.3650237037037017E-2</c:v>
                </c:pt>
                <c:pt idx="373">
                  <c:v>-2.581823703703702E-2</c:v>
                </c:pt>
                <c:pt idx="374">
                  <c:v>-2.6229237037037015E-2</c:v>
                </c:pt>
                <c:pt idx="375">
                  <c:v>-2.6451237037037015E-2</c:v>
                </c:pt>
                <c:pt idx="376">
                  <c:v>-2.6034237037037014E-2</c:v>
                </c:pt>
                <c:pt idx="377">
                  <c:v>-2.6437237037037008E-2</c:v>
                </c:pt>
                <c:pt idx="378">
                  <c:v>-2.5306237037037015E-2</c:v>
                </c:pt>
                <c:pt idx="379">
                  <c:v>-2.6146237037037015E-2</c:v>
                </c:pt>
                <c:pt idx="380">
                  <c:v>-2.6304237037037013E-2</c:v>
                </c:pt>
                <c:pt idx="381">
                  <c:v>-2.6474237037037017E-2</c:v>
                </c:pt>
                <c:pt idx="382">
                  <c:v>-2.5556237037037015E-2</c:v>
                </c:pt>
                <c:pt idx="383">
                  <c:v>-2.5442237037037012E-2</c:v>
                </c:pt>
                <c:pt idx="384">
                  <c:v>-2.5535237037037015E-2</c:v>
                </c:pt>
                <c:pt idx="385">
                  <c:v>-2.6656237037037008E-2</c:v>
                </c:pt>
                <c:pt idx="386">
                  <c:v>-2.5105237037037018E-2</c:v>
                </c:pt>
                <c:pt idx="387">
                  <c:v>-2.6674237037037016E-2</c:v>
                </c:pt>
                <c:pt idx="388">
                  <c:v>-2.5883237037037009E-2</c:v>
                </c:pt>
                <c:pt idx="389">
                  <c:v>-2.6754237037037019E-2</c:v>
                </c:pt>
                <c:pt idx="390">
                  <c:v>-2.5193237037037013E-2</c:v>
                </c:pt>
                <c:pt idx="391">
                  <c:v>-2.666123703703701E-2</c:v>
                </c:pt>
                <c:pt idx="392">
                  <c:v>-2.4829237037037013E-2</c:v>
                </c:pt>
                <c:pt idx="393">
                  <c:v>-2.6075237037037007E-2</c:v>
                </c:pt>
                <c:pt idx="394">
                  <c:v>-2.4766237037037016E-2</c:v>
                </c:pt>
                <c:pt idx="395">
                  <c:v>-2.5108237037037011E-2</c:v>
                </c:pt>
                <c:pt idx="396">
                  <c:v>-2.5278237037037007E-2</c:v>
                </c:pt>
                <c:pt idx="397">
                  <c:v>-2.549223703703702E-2</c:v>
                </c:pt>
                <c:pt idx="398">
                  <c:v>-2.4442237037037018E-2</c:v>
                </c:pt>
                <c:pt idx="399">
                  <c:v>-2.5128237037037007E-2</c:v>
                </c:pt>
                <c:pt idx="400">
                  <c:v>-2.4378237037037009E-2</c:v>
                </c:pt>
                <c:pt idx="401">
                  <c:v>-2.4672237037037015E-2</c:v>
                </c:pt>
                <c:pt idx="402">
                  <c:v>-2.7106237037037007E-2</c:v>
                </c:pt>
                <c:pt idx="403">
                  <c:v>-2.4408237037037012E-2</c:v>
                </c:pt>
                <c:pt idx="404">
                  <c:v>-2.5867237037037014E-2</c:v>
                </c:pt>
                <c:pt idx="405">
                  <c:v>-2.4565237037037016E-2</c:v>
                </c:pt>
                <c:pt idx="406">
                  <c:v>-2.478823703703701E-2</c:v>
                </c:pt>
                <c:pt idx="407">
                  <c:v>-2.6721237037037021E-2</c:v>
                </c:pt>
                <c:pt idx="408">
                  <c:v>-2.4741237037037012E-2</c:v>
                </c:pt>
                <c:pt idx="409">
                  <c:v>-2.5143237037037011E-2</c:v>
                </c:pt>
                <c:pt idx="410">
                  <c:v>-2.5455237037037018E-2</c:v>
                </c:pt>
                <c:pt idx="411">
                  <c:v>-2.5194237037037014E-2</c:v>
                </c:pt>
                <c:pt idx="412">
                  <c:v>-2.4017237037037016E-2</c:v>
                </c:pt>
                <c:pt idx="413">
                  <c:v>-2.4411237037037015E-2</c:v>
                </c:pt>
                <c:pt idx="414">
                  <c:v>-2.3121237037037008E-2</c:v>
                </c:pt>
                <c:pt idx="415">
                  <c:v>-2.5197237037037017E-2</c:v>
                </c:pt>
                <c:pt idx="416">
                  <c:v>-2.6258237037037013E-2</c:v>
                </c:pt>
                <c:pt idx="417">
                  <c:v>-2.5198237037037011E-2</c:v>
                </c:pt>
                <c:pt idx="418">
                  <c:v>-2.481623703703701E-2</c:v>
                </c:pt>
                <c:pt idx="419">
                  <c:v>-2.4657237037037014E-2</c:v>
                </c:pt>
                <c:pt idx="420">
                  <c:v>-2.510323703703702E-2</c:v>
                </c:pt>
                <c:pt idx="421">
                  <c:v>-2.3947237037037022E-2</c:v>
                </c:pt>
                <c:pt idx="422">
                  <c:v>-2.3668237037037007E-2</c:v>
                </c:pt>
                <c:pt idx="423">
                  <c:v>-2.493323703703702E-2</c:v>
                </c:pt>
                <c:pt idx="424">
                  <c:v>-2.2921237037037009E-2</c:v>
                </c:pt>
                <c:pt idx="425">
                  <c:v>-2.5028237037037021E-2</c:v>
                </c:pt>
                <c:pt idx="426">
                  <c:v>-2.3610237037037018E-2</c:v>
                </c:pt>
                <c:pt idx="427">
                  <c:v>-2.3372237037037016E-2</c:v>
                </c:pt>
                <c:pt idx="428">
                  <c:v>-2.4266237037037015E-2</c:v>
                </c:pt>
                <c:pt idx="429">
                  <c:v>-2.3451237037037019E-2</c:v>
                </c:pt>
                <c:pt idx="430">
                  <c:v>-2.4390237037037008E-2</c:v>
                </c:pt>
                <c:pt idx="431">
                  <c:v>-2.4637237037037019E-2</c:v>
                </c:pt>
                <c:pt idx="432">
                  <c:v>-2.4522237037037008E-2</c:v>
                </c:pt>
                <c:pt idx="433">
                  <c:v>-2.4209237037037007E-2</c:v>
                </c:pt>
                <c:pt idx="434">
                  <c:v>-2.3901237037037015E-2</c:v>
                </c:pt>
                <c:pt idx="435">
                  <c:v>-2.3401237037037011E-2</c:v>
                </c:pt>
                <c:pt idx="436">
                  <c:v>-2.4542237037037021E-2</c:v>
                </c:pt>
                <c:pt idx="437">
                  <c:v>-2.3048237037037012E-2</c:v>
                </c:pt>
                <c:pt idx="438">
                  <c:v>-2.3458237037037012E-2</c:v>
                </c:pt>
                <c:pt idx="439">
                  <c:v>-2.3158237037037011E-2</c:v>
                </c:pt>
                <c:pt idx="440">
                  <c:v>-2.3993237037037006E-2</c:v>
                </c:pt>
                <c:pt idx="441">
                  <c:v>-2.434023703703701E-2</c:v>
                </c:pt>
                <c:pt idx="442">
                  <c:v>-2.4438237037037007E-2</c:v>
                </c:pt>
                <c:pt idx="443">
                  <c:v>-2.2867237037037011E-2</c:v>
                </c:pt>
                <c:pt idx="444">
                  <c:v>-2.3127237037037014E-2</c:v>
                </c:pt>
                <c:pt idx="445">
                  <c:v>-2.2819237037037015E-2</c:v>
                </c:pt>
                <c:pt idx="446">
                  <c:v>-2.3172237037037011E-2</c:v>
                </c:pt>
                <c:pt idx="447">
                  <c:v>-2.3337237037037013E-2</c:v>
                </c:pt>
                <c:pt idx="448">
                  <c:v>-2.336923703703702E-2</c:v>
                </c:pt>
                <c:pt idx="449">
                  <c:v>-2.3469237037037016E-2</c:v>
                </c:pt>
                <c:pt idx="450">
                  <c:v>-2.3263237037037008E-2</c:v>
                </c:pt>
                <c:pt idx="451">
                  <c:v>-2.349123703703701E-2</c:v>
                </c:pt>
                <c:pt idx="452">
                  <c:v>-2.3460237037037011E-2</c:v>
                </c:pt>
                <c:pt idx="453">
                  <c:v>-2.2237237037037009E-2</c:v>
                </c:pt>
                <c:pt idx="454">
                  <c:v>-2.4235237037037019E-2</c:v>
                </c:pt>
                <c:pt idx="455">
                  <c:v>-2.3770237037037005E-2</c:v>
                </c:pt>
                <c:pt idx="456">
                  <c:v>-2.3267237037037009E-2</c:v>
                </c:pt>
                <c:pt idx="457">
                  <c:v>-2.3454237037037019E-2</c:v>
                </c:pt>
                <c:pt idx="458">
                  <c:v>-2.2914237037037016E-2</c:v>
                </c:pt>
                <c:pt idx="459">
                  <c:v>-2.301523703703702E-2</c:v>
                </c:pt>
                <c:pt idx="460">
                  <c:v>-2.2769237037037014E-2</c:v>
                </c:pt>
                <c:pt idx="461">
                  <c:v>-2.2271237037037019E-2</c:v>
                </c:pt>
                <c:pt idx="462">
                  <c:v>-2.3619237037037021E-2</c:v>
                </c:pt>
                <c:pt idx="463">
                  <c:v>-2.3228237037037011E-2</c:v>
                </c:pt>
                <c:pt idx="464">
                  <c:v>-2.2529237037037009E-2</c:v>
                </c:pt>
                <c:pt idx="465">
                  <c:v>-2.2969237037037016E-2</c:v>
                </c:pt>
                <c:pt idx="466">
                  <c:v>-2.3229937037037011E-2</c:v>
                </c:pt>
                <c:pt idx="467">
                  <c:v>-2.329393703703702E-2</c:v>
                </c:pt>
                <c:pt idx="468">
                  <c:v>-2.3158237037037017E-2</c:v>
                </c:pt>
                <c:pt idx="469">
                  <c:v>-2.3201937037037011E-2</c:v>
                </c:pt>
                <c:pt idx="470">
                  <c:v>-2.1623237037037009E-2</c:v>
                </c:pt>
                <c:pt idx="471">
                  <c:v>-2.2852237037037017E-2</c:v>
                </c:pt>
                <c:pt idx="472">
                  <c:v>-2.4538237037037013E-2</c:v>
                </c:pt>
                <c:pt idx="473">
                  <c:v>-2.4249237037037009E-2</c:v>
                </c:pt>
                <c:pt idx="474">
                  <c:v>-2.3569737037037013E-2</c:v>
                </c:pt>
                <c:pt idx="475">
                  <c:v>-2.3813537037037008E-2</c:v>
                </c:pt>
                <c:pt idx="476">
                  <c:v>-2.2733237037037009E-2</c:v>
                </c:pt>
                <c:pt idx="477">
                  <c:v>-2.3389237037037013E-2</c:v>
                </c:pt>
                <c:pt idx="478">
                  <c:v>-2.2004237037037015E-2</c:v>
                </c:pt>
                <c:pt idx="479">
                  <c:v>-2.1734237037037016E-2</c:v>
                </c:pt>
                <c:pt idx="480">
                  <c:v>-2.2042237037037012E-2</c:v>
                </c:pt>
                <c:pt idx="481">
                  <c:v>-2.1557237037037019E-2</c:v>
                </c:pt>
                <c:pt idx="482">
                  <c:v>-2.2285237037037012E-2</c:v>
                </c:pt>
                <c:pt idx="483">
                  <c:v>-2.0627237037037009E-2</c:v>
                </c:pt>
                <c:pt idx="484">
                  <c:v>-2.2484237037037013E-2</c:v>
                </c:pt>
                <c:pt idx="485">
                  <c:v>-2.2442737037037017E-2</c:v>
                </c:pt>
                <c:pt idx="486">
                  <c:v>-2.1506237037037017E-2</c:v>
                </c:pt>
                <c:pt idx="487">
                  <c:v>-2.2434237037037019E-2</c:v>
                </c:pt>
                <c:pt idx="488">
                  <c:v>-2.3025037037037017E-2</c:v>
                </c:pt>
                <c:pt idx="489">
                  <c:v>-2.0740237037037014E-2</c:v>
                </c:pt>
                <c:pt idx="490">
                  <c:v>-2.1682237037037012E-2</c:v>
                </c:pt>
                <c:pt idx="491">
                  <c:v>-2.2389237037037012E-2</c:v>
                </c:pt>
                <c:pt idx="492">
                  <c:v>-2.2913237037037019E-2</c:v>
                </c:pt>
                <c:pt idx="493">
                  <c:v>-2.1147237037037019E-2</c:v>
                </c:pt>
                <c:pt idx="494">
                  <c:v>-2.1238237037037009E-2</c:v>
                </c:pt>
                <c:pt idx="495">
                  <c:v>-2.2574237037037016E-2</c:v>
                </c:pt>
                <c:pt idx="496">
                  <c:v>-2.1694237037037011E-2</c:v>
                </c:pt>
                <c:pt idx="497">
                  <c:v>-2.0033237037037015E-2</c:v>
                </c:pt>
                <c:pt idx="498">
                  <c:v>-2.3033737037037007E-2</c:v>
                </c:pt>
                <c:pt idx="499">
                  <c:v>-2.1211237037037013E-2</c:v>
                </c:pt>
                <c:pt idx="500">
                  <c:v>-2.1028237037037018E-2</c:v>
                </c:pt>
                <c:pt idx="501">
                  <c:v>-2.1303237037037022E-2</c:v>
                </c:pt>
                <c:pt idx="502">
                  <c:v>-2.3021237037037019E-2</c:v>
                </c:pt>
                <c:pt idx="503">
                  <c:v>-2.1515037037037013E-2</c:v>
                </c:pt>
                <c:pt idx="504">
                  <c:v>-2.2753237037037015E-2</c:v>
                </c:pt>
                <c:pt idx="505">
                  <c:v>-2.1990737037037016E-2</c:v>
                </c:pt>
                <c:pt idx="506">
                  <c:v>-2.1584637037037009E-2</c:v>
                </c:pt>
                <c:pt idx="507">
                  <c:v>-2.1873537037037007E-2</c:v>
                </c:pt>
                <c:pt idx="508">
                  <c:v>-2.0241537037037013E-2</c:v>
                </c:pt>
                <c:pt idx="509">
                  <c:v>-2.2473837037037016E-2</c:v>
                </c:pt>
                <c:pt idx="510">
                  <c:v>-2.1641537037037018E-2</c:v>
                </c:pt>
                <c:pt idx="511">
                  <c:v>-2.2350837037037011E-2</c:v>
                </c:pt>
                <c:pt idx="512">
                  <c:v>-2.1883337037037022E-2</c:v>
                </c:pt>
                <c:pt idx="513">
                  <c:v>-2.1119137037037015E-2</c:v>
                </c:pt>
                <c:pt idx="514">
                  <c:v>-2.1314437037037011E-2</c:v>
                </c:pt>
                <c:pt idx="515">
                  <c:v>-2.0811237037037016E-2</c:v>
                </c:pt>
                <c:pt idx="516">
                  <c:v>-2.0229637037037014E-2</c:v>
                </c:pt>
                <c:pt idx="517">
                  <c:v>-2.113693703703701E-2</c:v>
                </c:pt>
                <c:pt idx="518">
                  <c:v>-2.1386837037037011E-2</c:v>
                </c:pt>
                <c:pt idx="519">
                  <c:v>-2.1168937037037011E-2</c:v>
                </c:pt>
                <c:pt idx="520">
                  <c:v>-2.1974037037037007E-2</c:v>
                </c:pt>
                <c:pt idx="521">
                  <c:v>-2.1171037037037009E-2</c:v>
                </c:pt>
                <c:pt idx="522">
                  <c:v>-2.1605237037037019E-2</c:v>
                </c:pt>
                <c:pt idx="523">
                  <c:v>-1.9848237037037017E-2</c:v>
                </c:pt>
                <c:pt idx="524">
                  <c:v>-2.085183703703701E-2</c:v>
                </c:pt>
                <c:pt idx="525">
                  <c:v>-2.1493137037037022E-2</c:v>
                </c:pt>
                <c:pt idx="526">
                  <c:v>-2.1476337037037017E-2</c:v>
                </c:pt>
                <c:pt idx="527">
                  <c:v>-2.1038637037037015E-2</c:v>
                </c:pt>
                <c:pt idx="528">
                  <c:v>-2.0360437037037014E-2</c:v>
                </c:pt>
                <c:pt idx="529">
                  <c:v>-2.1617637037037014E-2</c:v>
                </c:pt>
                <c:pt idx="530">
                  <c:v>-2.0238237037037018E-2</c:v>
                </c:pt>
                <c:pt idx="531">
                  <c:v>-2.1104837037037017E-2</c:v>
                </c:pt>
                <c:pt idx="532">
                  <c:v>-1.9318537037037013E-2</c:v>
                </c:pt>
                <c:pt idx="533">
                  <c:v>-2.0701237037037006E-2</c:v>
                </c:pt>
                <c:pt idx="534">
                  <c:v>-2.0517937037037012E-2</c:v>
                </c:pt>
                <c:pt idx="535">
                  <c:v>-2.0637837037037008E-2</c:v>
                </c:pt>
                <c:pt idx="536">
                  <c:v>-2.2028937037037014E-2</c:v>
                </c:pt>
                <c:pt idx="537">
                  <c:v>-2.0405237037037015E-2</c:v>
                </c:pt>
                <c:pt idx="538">
                  <c:v>-2.0558237037037019E-2</c:v>
                </c:pt>
                <c:pt idx="539">
                  <c:v>-1.8286237037037009E-2</c:v>
                </c:pt>
                <c:pt idx="540">
                  <c:v>-2.1275237037037008E-2</c:v>
                </c:pt>
                <c:pt idx="541">
                  <c:v>-2.096473703703701E-2</c:v>
                </c:pt>
                <c:pt idx="542">
                  <c:v>-1.9452037037037007E-2</c:v>
                </c:pt>
                <c:pt idx="543">
                  <c:v>-2.0084237037037017E-2</c:v>
                </c:pt>
                <c:pt idx="544">
                  <c:v>-2.0902837037037006E-2</c:v>
                </c:pt>
                <c:pt idx="545">
                  <c:v>-2.1136237037037008E-2</c:v>
                </c:pt>
                <c:pt idx="546">
                  <c:v>-2.0712237037037007E-2</c:v>
                </c:pt>
                <c:pt idx="547">
                  <c:v>-2.0425937037037017E-2</c:v>
                </c:pt>
                <c:pt idx="548">
                  <c:v>-2.0142337037037016E-2</c:v>
                </c:pt>
                <c:pt idx="549">
                  <c:v>-2.0828737037037012E-2</c:v>
                </c:pt>
                <c:pt idx="550">
                  <c:v>-1.9560137037037014E-2</c:v>
                </c:pt>
                <c:pt idx="551">
                  <c:v>-2.0687137037037014E-2</c:v>
                </c:pt>
                <c:pt idx="552">
                  <c:v>-1.8820237037037009E-2</c:v>
                </c:pt>
                <c:pt idx="553">
                  <c:v>-1.8350237037037018E-2</c:v>
                </c:pt>
                <c:pt idx="554">
                  <c:v>-1.8902237037037008E-2</c:v>
                </c:pt>
                <c:pt idx="555">
                  <c:v>-1.8655237037037017E-2</c:v>
                </c:pt>
                <c:pt idx="556">
                  <c:v>-2.0931237037037018E-2</c:v>
                </c:pt>
                <c:pt idx="557">
                  <c:v>-1.929623703703701E-2</c:v>
                </c:pt>
                <c:pt idx="558">
                  <c:v>-2.0996337037037016E-2</c:v>
                </c:pt>
                <c:pt idx="559">
                  <c:v>-1.9706737037037014E-2</c:v>
                </c:pt>
                <c:pt idx="560">
                  <c:v>-2.0111137037037017E-2</c:v>
                </c:pt>
                <c:pt idx="561">
                  <c:v>-2.043133703703701E-2</c:v>
                </c:pt>
                <c:pt idx="562">
                  <c:v>-1.9727737037037018E-2</c:v>
                </c:pt>
                <c:pt idx="563">
                  <c:v>-1.9763237037037008E-2</c:v>
                </c:pt>
                <c:pt idx="564">
                  <c:v>-2.0911737037037019E-2</c:v>
                </c:pt>
                <c:pt idx="565">
                  <c:v>-1.952763703703702E-2</c:v>
                </c:pt>
                <c:pt idx="566">
                  <c:v>-1.9616937037037013E-2</c:v>
                </c:pt>
                <c:pt idx="567">
                  <c:v>-1.932193703703701E-2</c:v>
                </c:pt>
                <c:pt idx="568">
                  <c:v>-1.8703537037037019E-2</c:v>
                </c:pt>
                <c:pt idx="569">
                  <c:v>-2.0455437037037012E-2</c:v>
                </c:pt>
                <c:pt idx="570">
                  <c:v>-2.0961137037037017E-2</c:v>
                </c:pt>
                <c:pt idx="571">
                  <c:v>-1.9323337037037015E-2</c:v>
                </c:pt>
                <c:pt idx="572">
                  <c:v>-2.035003703703701E-2</c:v>
                </c:pt>
                <c:pt idx="573">
                  <c:v>-1.9355237037037017E-2</c:v>
                </c:pt>
                <c:pt idx="574">
                  <c:v>-1.9628037037037013E-2</c:v>
                </c:pt>
                <c:pt idx="575">
                  <c:v>-1.7893037037037013E-2</c:v>
                </c:pt>
                <c:pt idx="576">
                  <c:v>-1.9047837037037014E-2</c:v>
                </c:pt>
                <c:pt idx="577">
                  <c:v>-1.9826137037037016E-2</c:v>
                </c:pt>
                <c:pt idx="578">
                  <c:v>-1.8664837037037012E-2</c:v>
                </c:pt>
                <c:pt idx="579">
                  <c:v>-2.1208837037037014E-2</c:v>
                </c:pt>
                <c:pt idx="580">
                  <c:v>-1.8953337037037013E-2</c:v>
                </c:pt>
                <c:pt idx="581">
                  <c:v>-1.8645237037037014E-2</c:v>
                </c:pt>
                <c:pt idx="582">
                  <c:v>-1.9325637037037015E-2</c:v>
                </c:pt>
                <c:pt idx="583">
                  <c:v>-1.918633703703701E-2</c:v>
                </c:pt>
                <c:pt idx="584">
                  <c:v>-1.958533703703701E-2</c:v>
                </c:pt>
                <c:pt idx="585">
                  <c:v>-1.7066237037037017E-2</c:v>
                </c:pt>
                <c:pt idx="586">
                  <c:v>-1.9909337037037015E-2</c:v>
                </c:pt>
                <c:pt idx="587">
                  <c:v>-1.739293703703701E-2</c:v>
                </c:pt>
                <c:pt idx="588">
                  <c:v>-1.7997237037037012E-2</c:v>
                </c:pt>
                <c:pt idx="589">
                  <c:v>-1.8793537037037015E-2</c:v>
                </c:pt>
                <c:pt idx="590">
                  <c:v>-1.8036737037037016E-2</c:v>
                </c:pt>
                <c:pt idx="591">
                  <c:v>-2.0187837037037016E-2</c:v>
                </c:pt>
                <c:pt idx="592">
                  <c:v>-1.7421737037037012E-2</c:v>
                </c:pt>
                <c:pt idx="593">
                  <c:v>-1.8457137037037011E-2</c:v>
                </c:pt>
                <c:pt idx="594">
                  <c:v>-1.824163703703701E-2</c:v>
                </c:pt>
                <c:pt idx="595">
                  <c:v>-1.7993337037037017E-2</c:v>
                </c:pt>
                <c:pt idx="596">
                  <c:v>-1.8148037037037011E-2</c:v>
                </c:pt>
                <c:pt idx="597">
                  <c:v>-1.9637037037037015E-2</c:v>
                </c:pt>
                <c:pt idx="598">
                  <c:v>-1.9003737037037012E-2</c:v>
                </c:pt>
                <c:pt idx="599">
                  <c:v>-1.7158237037037016E-2</c:v>
                </c:pt>
                <c:pt idx="600">
                  <c:v>-1.7938237037037015E-2</c:v>
                </c:pt>
                <c:pt idx="601">
                  <c:v>-1.8517037037037012E-2</c:v>
                </c:pt>
                <c:pt idx="602">
                  <c:v>-1.8211837037037014E-2</c:v>
                </c:pt>
                <c:pt idx="603">
                  <c:v>-1.7746637037037015E-2</c:v>
                </c:pt>
                <c:pt idx="604">
                  <c:v>-1.8812837037037011E-2</c:v>
                </c:pt>
                <c:pt idx="605">
                  <c:v>-1.8067237037037012E-2</c:v>
                </c:pt>
                <c:pt idx="606">
                  <c:v>-1.6876237037037015E-2</c:v>
                </c:pt>
                <c:pt idx="607">
                  <c:v>-1.7820337037037011E-2</c:v>
                </c:pt>
                <c:pt idx="608">
                  <c:v>-1.7182937037037015E-2</c:v>
                </c:pt>
                <c:pt idx="609">
                  <c:v>-1.8454737037037018E-2</c:v>
                </c:pt>
                <c:pt idx="610">
                  <c:v>-1.7352537037037014E-2</c:v>
                </c:pt>
                <c:pt idx="611">
                  <c:v>-1.6083237037037013E-2</c:v>
                </c:pt>
                <c:pt idx="612">
                  <c:v>-1.7822137037037014E-2</c:v>
                </c:pt>
                <c:pt idx="613">
                  <c:v>-1.7550237037037016E-2</c:v>
                </c:pt>
                <c:pt idx="614">
                  <c:v>-1.8421637037037017E-2</c:v>
                </c:pt>
                <c:pt idx="615">
                  <c:v>-1.8479837037037018E-2</c:v>
                </c:pt>
                <c:pt idx="616">
                  <c:v>-1.6947237037037016E-2</c:v>
                </c:pt>
                <c:pt idx="617">
                  <c:v>-1.8296237037037012E-2</c:v>
                </c:pt>
                <c:pt idx="618">
                  <c:v>-1.9515437037037016E-2</c:v>
                </c:pt>
                <c:pt idx="619">
                  <c:v>-1.7860337037037009E-2</c:v>
                </c:pt>
                <c:pt idx="620">
                  <c:v>-1.9536337037037013E-2</c:v>
                </c:pt>
                <c:pt idx="621">
                  <c:v>-1.9742937037037014E-2</c:v>
                </c:pt>
                <c:pt idx="622">
                  <c:v>-1.8957837037037014E-2</c:v>
                </c:pt>
                <c:pt idx="623">
                  <c:v>-1.7508937037037011E-2</c:v>
                </c:pt>
                <c:pt idx="624">
                  <c:v>-1.9567337037037013E-2</c:v>
                </c:pt>
                <c:pt idx="625">
                  <c:v>-1.8025637037037016E-2</c:v>
                </c:pt>
                <c:pt idx="626">
                  <c:v>-1.8357537037037013E-2</c:v>
                </c:pt>
                <c:pt idx="627">
                  <c:v>-1.7380237037037016E-2</c:v>
                </c:pt>
                <c:pt idx="628">
                  <c:v>-1.8047437037037015E-2</c:v>
                </c:pt>
                <c:pt idx="629">
                  <c:v>-1.9489637037037016E-2</c:v>
                </c:pt>
                <c:pt idx="630">
                  <c:v>-1.848003703703701E-2</c:v>
                </c:pt>
                <c:pt idx="631">
                  <c:v>-1.653523703703701E-2</c:v>
                </c:pt>
                <c:pt idx="632">
                  <c:v>-1.5245237037037011E-2</c:v>
                </c:pt>
                <c:pt idx="633">
                  <c:v>-1.7891637037037014E-2</c:v>
                </c:pt>
                <c:pt idx="634">
                  <c:v>-1.7438237037037015E-2</c:v>
                </c:pt>
                <c:pt idx="635">
                  <c:v>-1.8155337037037013E-2</c:v>
                </c:pt>
                <c:pt idx="636">
                  <c:v>-1.7088437037037017E-2</c:v>
                </c:pt>
                <c:pt idx="637">
                  <c:v>-1.5731737037037011E-2</c:v>
                </c:pt>
                <c:pt idx="638">
                  <c:v>-1.5592837037037016E-2</c:v>
                </c:pt>
                <c:pt idx="639">
                  <c:v>-1.531493703703701E-2</c:v>
                </c:pt>
                <c:pt idx="640">
                  <c:v>-1.6934237037037014E-2</c:v>
                </c:pt>
                <c:pt idx="641">
                  <c:v>-1.6680537037037011E-2</c:v>
                </c:pt>
                <c:pt idx="642">
                  <c:v>-1.6717037037037013E-2</c:v>
                </c:pt>
                <c:pt idx="643">
                  <c:v>-1.7328337037037015E-2</c:v>
                </c:pt>
                <c:pt idx="644">
                  <c:v>-1.7980337037037015E-2</c:v>
                </c:pt>
                <c:pt idx="645">
                  <c:v>-1.7292137037037011E-2</c:v>
                </c:pt>
                <c:pt idx="646">
                  <c:v>-1.6596937037037011E-2</c:v>
                </c:pt>
                <c:pt idx="647">
                  <c:v>-1.5696537037037016E-2</c:v>
                </c:pt>
                <c:pt idx="648">
                  <c:v>-1.6673837037037009E-2</c:v>
                </c:pt>
                <c:pt idx="649">
                  <c:v>-1.7510437037037013E-2</c:v>
                </c:pt>
                <c:pt idx="650">
                  <c:v>-1.8090537037037013E-2</c:v>
                </c:pt>
                <c:pt idx="651">
                  <c:v>-1.7891337037037013E-2</c:v>
                </c:pt>
                <c:pt idx="652">
                  <c:v>-1.7958637037037012E-2</c:v>
                </c:pt>
                <c:pt idx="653">
                  <c:v>-1.6432437037037013E-2</c:v>
                </c:pt>
                <c:pt idx="654">
                  <c:v>-1.6314337037037017E-2</c:v>
                </c:pt>
                <c:pt idx="655">
                  <c:v>-1.4696937037037011E-2</c:v>
                </c:pt>
                <c:pt idx="656">
                  <c:v>-1.4570237037037012E-2</c:v>
                </c:pt>
                <c:pt idx="657">
                  <c:v>-1.5099837037037017E-2</c:v>
                </c:pt>
                <c:pt idx="658">
                  <c:v>-1.5200537037037016E-2</c:v>
                </c:pt>
                <c:pt idx="659">
                  <c:v>-1.6387837037037015E-2</c:v>
                </c:pt>
                <c:pt idx="660">
                  <c:v>-1.5840337037037012E-2</c:v>
                </c:pt>
                <c:pt idx="661">
                  <c:v>-1.6467837037037015E-2</c:v>
                </c:pt>
                <c:pt idx="662">
                  <c:v>-1.7178537037037016E-2</c:v>
                </c:pt>
                <c:pt idx="663">
                  <c:v>-1.4819437037037014E-2</c:v>
                </c:pt>
                <c:pt idx="664">
                  <c:v>-1.4633837037037011E-2</c:v>
                </c:pt>
                <c:pt idx="665">
                  <c:v>-1.5426037037037012E-2</c:v>
                </c:pt>
                <c:pt idx="666">
                  <c:v>-1.6732137037037017E-2</c:v>
                </c:pt>
                <c:pt idx="667">
                  <c:v>-1.599493703703701E-2</c:v>
                </c:pt>
                <c:pt idx="668">
                  <c:v>-1.7367537037037011E-2</c:v>
                </c:pt>
                <c:pt idx="669">
                  <c:v>-1.5997437037037016E-2</c:v>
                </c:pt>
                <c:pt idx="670">
                  <c:v>-1.5131537037037013E-2</c:v>
                </c:pt>
                <c:pt idx="671">
                  <c:v>-1.5247237037037013E-2</c:v>
                </c:pt>
                <c:pt idx="672">
                  <c:v>-1.5572037037037011E-2</c:v>
                </c:pt>
                <c:pt idx="673">
                  <c:v>-1.6839137037037009E-2</c:v>
                </c:pt>
                <c:pt idx="674">
                  <c:v>-1.7781937037037013E-2</c:v>
                </c:pt>
                <c:pt idx="675">
                  <c:v>-1.6296437037037013E-2</c:v>
                </c:pt>
                <c:pt idx="676">
                  <c:v>-1.4978237037037012E-2</c:v>
                </c:pt>
                <c:pt idx="677">
                  <c:v>-1.6177537037037011E-2</c:v>
                </c:pt>
                <c:pt idx="678">
                  <c:v>-1.4577037037037012E-2</c:v>
                </c:pt>
                <c:pt idx="679">
                  <c:v>-1.6467437037037017E-2</c:v>
                </c:pt>
                <c:pt idx="680">
                  <c:v>-1.6273037037037013E-2</c:v>
                </c:pt>
                <c:pt idx="681">
                  <c:v>-1.6361037037037011E-2</c:v>
                </c:pt>
                <c:pt idx="682">
                  <c:v>-1.5403337037037014E-2</c:v>
                </c:pt>
                <c:pt idx="683">
                  <c:v>-1.6517637037037014E-2</c:v>
                </c:pt>
                <c:pt idx="684">
                  <c:v>-1.6560937037037017E-2</c:v>
                </c:pt>
                <c:pt idx="685">
                  <c:v>-1.7994237037037016E-2</c:v>
                </c:pt>
                <c:pt idx="686">
                  <c:v>-1.5632237037037013E-2</c:v>
                </c:pt>
                <c:pt idx="687">
                  <c:v>-1.559763703703701E-2</c:v>
                </c:pt>
                <c:pt idx="688">
                  <c:v>-1.7177437037037009E-2</c:v>
                </c:pt>
                <c:pt idx="689">
                  <c:v>-1.6147137037037015E-2</c:v>
                </c:pt>
                <c:pt idx="690">
                  <c:v>-1.586523703703701E-2</c:v>
                </c:pt>
                <c:pt idx="691">
                  <c:v>-1.4808937037037012E-2</c:v>
                </c:pt>
                <c:pt idx="692">
                  <c:v>-1.5736837037037009E-2</c:v>
                </c:pt>
                <c:pt idx="693">
                  <c:v>-1.4073937037037014E-2</c:v>
                </c:pt>
                <c:pt idx="694">
                  <c:v>-1.5869037037037015E-2</c:v>
                </c:pt>
                <c:pt idx="695">
                  <c:v>-1.4276337037037012E-2</c:v>
                </c:pt>
                <c:pt idx="696">
                  <c:v>-1.5975737037037013E-2</c:v>
                </c:pt>
                <c:pt idx="697">
                  <c:v>-1.6606337037037018E-2</c:v>
                </c:pt>
                <c:pt idx="698">
                  <c:v>-1.6528937037037013E-2</c:v>
                </c:pt>
                <c:pt idx="699">
                  <c:v>-1.5798737037037013E-2</c:v>
                </c:pt>
                <c:pt idx="700">
                  <c:v>-1.3320637037037014E-2</c:v>
                </c:pt>
                <c:pt idx="701">
                  <c:v>-1.4148437037037012E-2</c:v>
                </c:pt>
                <c:pt idx="702">
                  <c:v>-1.6175237037037014E-2</c:v>
                </c:pt>
                <c:pt idx="703">
                  <c:v>-1.5921137037037011E-2</c:v>
                </c:pt>
                <c:pt idx="704">
                  <c:v>-1.5192337037037016E-2</c:v>
                </c:pt>
                <c:pt idx="705">
                  <c:v>-1.5378037037037016E-2</c:v>
                </c:pt>
                <c:pt idx="706">
                  <c:v>-1.5564337037037015E-2</c:v>
                </c:pt>
                <c:pt idx="707">
                  <c:v>-1.3280637037037012E-2</c:v>
                </c:pt>
                <c:pt idx="708">
                  <c:v>-1.4442937037037012E-2</c:v>
                </c:pt>
                <c:pt idx="709">
                  <c:v>-1.4035537037037013E-2</c:v>
                </c:pt>
                <c:pt idx="710">
                  <c:v>-1.473823703703701E-2</c:v>
                </c:pt>
                <c:pt idx="711">
                  <c:v>-1.5343537037037011E-2</c:v>
                </c:pt>
                <c:pt idx="712">
                  <c:v>-1.6606337037037011E-2</c:v>
                </c:pt>
                <c:pt idx="713">
                  <c:v>-1.3112537037037015E-2</c:v>
                </c:pt>
                <c:pt idx="714">
                  <c:v>-1.3846137037037014E-2</c:v>
                </c:pt>
                <c:pt idx="715">
                  <c:v>-1.4895337037037014E-2</c:v>
                </c:pt>
                <c:pt idx="716">
                  <c:v>-1.3901937037037015E-2</c:v>
                </c:pt>
                <c:pt idx="717">
                  <c:v>-1.5184937037037015E-2</c:v>
                </c:pt>
                <c:pt idx="718">
                  <c:v>-1.4469637037037009E-2</c:v>
                </c:pt>
                <c:pt idx="719">
                  <c:v>-1.4905037037037012E-2</c:v>
                </c:pt>
                <c:pt idx="720">
                  <c:v>-1.5777737037037012E-2</c:v>
                </c:pt>
                <c:pt idx="721">
                  <c:v>-1.5092737037037016E-2</c:v>
                </c:pt>
                <c:pt idx="722">
                  <c:v>-1.5105937037037012E-2</c:v>
                </c:pt>
                <c:pt idx="723">
                  <c:v>-1.4505537037037015E-2</c:v>
                </c:pt>
                <c:pt idx="724">
                  <c:v>-1.284653703703701E-2</c:v>
                </c:pt>
                <c:pt idx="725">
                  <c:v>-1.5073337037037011E-2</c:v>
                </c:pt>
                <c:pt idx="726">
                  <c:v>-1.5315637037037012E-2</c:v>
                </c:pt>
                <c:pt idx="727">
                  <c:v>-1.352013703703701E-2</c:v>
                </c:pt>
                <c:pt idx="728">
                  <c:v>-1.4446137037037014E-2</c:v>
                </c:pt>
                <c:pt idx="729">
                  <c:v>-1.5004937037037012E-2</c:v>
                </c:pt>
                <c:pt idx="730">
                  <c:v>-1.3785037037037012E-2</c:v>
                </c:pt>
                <c:pt idx="731">
                  <c:v>-1.5119537037037015E-2</c:v>
                </c:pt>
                <c:pt idx="732">
                  <c:v>-1.4527037037037017E-2</c:v>
                </c:pt>
                <c:pt idx="733">
                  <c:v>-1.5567037037037011E-2</c:v>
                </c:pt>
                <c:pt idx="734">
                  <c:v>-1.3389637037037012E-2</c:v>
                </c:pt>
                <c:pt idx="735">
                  <c:v>-1.306913703703701E-2</c:v>
                </c:pt>
                <c:pt idx="736">
                  <c:v>-1.4058037037037015E-2</c:v>
                </c:pt>
                <c:pt idx="737">
                  <c:v>-1.2210037037037016E-2</c:v>
                </c:pt>
                <c:pt idx="738">
                  <c:v>-1.2545937037037011E-2</c:v>
                </c:pt>
                <c:pt idx="739">
                  <c:v>-1.3259137037037011E-2</c:v>
                </c:pt>
                <c:pt idx="740">
                  <c:v>-1.245433703703701E-2</c:v>
                </c:pt>
                <c:pt idx="741">
                  <c:v>-1.3488937037037015E-2</c:v>
                </c:pt>
                <c:pt idx="742">
                  <c:v>-1.2603537037037016E-2</c:v>
                </c:pt>
                <c:pt idx="743">
                  <c:v>-1.3788637037037014E-2</c:v>
                </c:pt>
                <c:pt idx="744">
                  <c:v>-1.5086437037037017E-2</c:v>
                </c:pt>
                <c:pt idx="745">
                  <c:v>-1.5354137037037014E-2</c:v>
                </c:pt>
                <c:pt idx="746">
                  <c:v>-1.3569437037037013E-2</c:v>
                </c:pt>
                <c:pt idx="747">
                  <c:v>-1.3593137037037014E-2</c:v>
                </c:pt>
                <c:pt idx="748">
                  <c:v>-1.4432637037037014E-2</c:v>
                </c:pt>
                <c:pt idx="749">
                  <c:v>-1.3435737037037014E-2</c:v>
                </c:pt>
                <c:pt idx="750">
                  <c:v>-1.4477537037037016E-2</c:v>
                </c:pt>
                <c:pt idx="751">
                  <c:v>-1.2936437037037011E-2</c:v>
                </c:pt>
                <c:pt idx="752">
                  <c:v>-1.3376537037037011E-2</c:v>
                </c:pt>
                <c:pt idx="753">
                  <c:v>-1.179123703703701E-2</c:v>
                </c:pt>
                <c:pt idx="754">
                  <c:v>-1.2473037037037015E-2</c:v>
                </c:pt>
                <c:pt idx="755">
                  <c:v>-1.2899437037037016E-2</c:v>
                </c:pt>
                <c:pt idx="756">
                  <c:v>-1.2357137037037016E-2</c:v>
                </c:pt>
                <c:pt idx="757">
                  <c:v>-1.4171837037037015E-2</c:v>
                </c:pt>
                <c:pt idx="758">
                  <c:v>-1.3877837037037009E-2</c:v>
                </c:pt>
                <c:pt idx="759">
                  <c:v>-1.3329537037037011E-2</c:v>
                </c:pt>
                <c:pt idx="760">
                  <c:v>-1.3084437037037017E-2</c:v>
                </c:pt>
                <c:pt idx="761">
                  <c:v>-1.4170137037037012E-2</c:v>
                </c:pt>
                <c:pt idx="762">
                  <c:v>-1.0928237037037013E-2</c:v>
                </c:pt>
                <c:pt idx="763">
                  <c:v>-1.2416237037037012E-2</c:v>
                </c:pt>
                <c:pt idx="764">
                  <c:v>-1.1592637037037015E-2</c:v>
                </c:pt>
                <c:pt idx="765">
                  <c:v>-1.2253037037037015E-2</c:v>
                </c:pt>
                <c:pt idx="766">
                  <c:v>-1.3177337037037011E-2</c:v>
                </c:pt>
                <c:pt idx="767">
                  <c:v>-1.2047537037037015E-2</c:v>
                </c:pt>
                <c:pt idx="768">
                  <c:v>-1.3852437037037015E-2</c:v>
                </c:pt>
                <c:pt idx="769">
                  <c:v>-1.2453837037037016E-2</c:v>
                </c:pt>
                <c:pt idx="770">
                  <c:v>-1.1944037037037013E-2</c:v>
                </c:pt>
                <c:pt idx="771">
                  <c:v>-1.4383737037037013E-2</c:v>
                </c:pt>
                <c:pt idx="772">
                  <c:v>-1.2639837037037012E-2</c:v>
                </c:pt>
                <c:pt idx="773">
                  <c:v>-1.4366037037037011E-2</c:v>
                </c:pt>
                <c:pt idx="774">
                  <c:v>-1.274023703703701E-2</c:v>
                </c:pt>
                <c:pt idx="775">
                  <c:v>-1.3502537037037014E-2</c:v>
                </c:pt>
                <c:pt idx="776">
                  <c:v>-1.3887037037037014E-2</c:v>
                </c:pt>
                <c:pt idx="777">
                  <c:v>-1.3359037037037017E-2</c:v>
                </c:pt>
                <c:pt idx="778">
                  <c:v>-1.2888637037037014E-2</c:v>
                </c:pt>
                <c:pt idx="779">
                  <c:v>-1.1808937037037013E-2</c:v>
                </c:pt>
                <c:pt idx="780">
                  <c:v>-1.4920537037037013E-2</c:v>
                </c:pt>
                <c:pt idx="781">
                  <c:v>-1.2272337037037014E-2</c:v>
                </c:pt>
                <c:pt idx="782">
                  <c:v>-1.3361037037037013E-2</c:v>
                </c:pt>
                <c:pt idx="783">
                  <c:v>-1.171293703703701E-2</c:v>
                </c:pt>
                <c:pt idx="784">
                  <c:v>-1.4140537037037017E-2</c:v>
                </c:pt>
                <c:pt idx="785">
                  <c:v>-1.1693537037037016E-2</c:v>
                </c:pt>
                <c:pt idx="786">
                  <c:v>-1.2838837037037016E-2</c:v>
                </c:pt>
                <c:pt idx="787">
                  <c:v>-1.3599337037037014E-2</c:v>
                </c:pt>
                <c:pt idx="788">
                  <c:v>-1.3774537037037011E-2</c:v>
                </c:pt>
                <c:pt idx="789">
                  <c:v>-1.2804437037037012E-2</c:v>
                </c:pt>
                <c:pt idx="790">
                  <c:v>-1.3296037037037011E-2</c:v>
                </c:pt>
                <c:pt idx="791">
                  <c:v>-1.1900437037037016E-2</c:v>
                </c:pt>
                <c:pt idx="792">
                  <c:v>-1.3824237037037015E-2</c:v>
                </c:pt>
                <c:pt idx="793">
                  <c:v>-1.2803937037037014E-2</c:v>
                </c:pt>
                <c:pt idx="794">
                  <c:v>-1.1902837037037015E-2</c:v>
                </c:pt>
                <c:pt idx="795">
                  <c:v>-1.2451637037037012E-2</c:v>
                </c:pt>
                <c:pt idx="796">
                  <c:v>-1.2889937037037013E-2</c:v>
                </c:pt>
                <c:pt idx="797">
                  <c:v>-1.288483703703701E-2</c:v>
                </c:pt>
                <c:pt idx="798">
                  <c:v>-1.3887737037037017E-2</c:v>
                </c:pt>
                <c:pt idx="799">
                  <c:v>-1.2063137037037014E-2</c:v>
                </c:pt>
                <c:pt idx="800">
                  <c:v>-1.3900837037037012E-2</c:v>
                </c:pt>
                <c:pt idx="801">
                  <c:v>-1.3749637037037016E-2</c:v>
                </c:pt>
                <c:pt idx="802">
                  <c:v>-1.3278137037037015E-2</c:v>
                </c:pt>
                <c:pt idx="803">
                  <c:v>-1.3148437037037015E-2</c:v>
                </c:pt>
                <c:pt idx="804">
                  <c:v>-1.4602437037037013E-2</c:v>
                </c:pt>
                <c:pt idx="805">
                  <c:v>-1.1682037037037012E-2</c:v>
                </c:pt>
                <c:pt idx="806">
                  <c:v>-1.4639937037037015E-2</c:v>
                </c:pt>
                <c:pt idx="807">
                  <c:v>-1.5815137037037012E-2</c:v>
                </c:pt>
                <c:pt idx="808">
                  <c:v>-1.5376637037037014E-2</c:v>
                </c:pt>
                <c:pt idx="809">
                  <c:v>-1.3218737037037014E-2</c:v>
                </c:pt>
                <c:pt idx="810">
                  <c:v>-9.7782370370370145E-3</c:v>
                </c:pt>
                <c:pt idx="811">
                  <c:v>-8.8612370370370151E-3</c:v>
                </c:pt>
                <c:pt idx="812">
                  <c:v>-8.7332370370370119E-3</c:v>
                </c:pt>
                <c:pt idx="813">
                  <c:v>-1.0945337037037015E-2</c:v>
                </c:pt>
                <c:pt idx="814">
                  <c:v>-1.1698237037037013E-2</c:v>
                </c:pt>
                <c:pt idx="815">
                  <c:v>-1.2533637037037013E-2</c:v>
                </c:pt>
                <c:pt idx="816">
                  <c:v>-1.3076837037037013E-2</c:v>
                </c:pt>
                <c:pt idx="817">
                  <c:v>-1.2845437037037017E-2</c:v>
                </c:pt>
                <c:pt idx="818">
                  <c:v>-1.250423703703701E-2</c:v>
                </c:pt>
                <c:pt idx="819">
                  <c:v>-1.1947037037037016E-2</c:v>
                </c:pt>
                <c:pt idx="820">
                  <c:v>-1.3583537037037016E-2</c:v>
                </c:pt>
                <c:pt idx="821">
                  <c:v>-1.4276237037037013E-2</c:v>
                </c:pt>
                <c:pt idx="822">
                  <c:v>-1.3495937037037012E-2</c:v>
                </c:pt>
                <c:pt idx="823">
                  <c:v>-1.3868937037037014E-2</c:v>
                </c:pt>
                <c:pt idx="824">
                  <c:v>-1.3128037037037013E-2</c:v>
                </c:pt>
                <c:pt idx="825">
                  <c:v>-1.2395437037037018E-2</c:v>
                </c:pt>
                <c:pt idx="826">
                  <c:v>-1.3675737037037014E-2</c:v>
                </c:pt>
                <c:pt idx="827">
                  <c:v>-1.3305037037037011E-2</c:v>
                </c:pt>
                <c:pt idx="828">
                  <c:v>-1.3134537037037017E-2</c:v>
                </c:pt>
                <c:pt idx="829">
                  <c:v>-1.3871337037037013E-2</c:v>
                </c:pt>
                <c:pt idx="830">
                  <c:v>-1.2575637037037016E-2</c:v>
                </c:pt>
                <c:pt idx="831">
                  <c:v>-1.4545537037037011E-2</c:v>
                </c:pt>
                <c:pt idx="832">
                  <c:v>-1.4141137037037014E-2</c:v>
                </c:pt>
                <c:pt idx="833">
                  <c:v>-1.3243537037037015E-2</c:v>
                </c:pt>
                <c:pt idx="834">
                  <c:v>-1.033103703703701E-2</c:v>
                </c:pt>
                <c:pt idx="835">
                  <c:v>-1.3682937037037012E-2</c:v>
                </c:pt>
                <c:pt idx="836">
                  <c:v>-1.3884237037037016E-2</c:v>
                </c:pt>
                <c:pt idx="837">
                  <c:v>-1.3742937037037016E-2</c:v>
                </c:pt>
                <c:pt idx="838">
                  <c:v>-1.3728637037037014E-2</c:v>
                </c:pt>
                <c:pt idx="839">
                  <c:v>-1.2118837037037016E-2</c:v>
                </c:pt>
                <c:pt idx="840">
                  <c:v>-1.3827737037037012E-2</c:v>
                </c:pt>
                <c:pt idx="841">
                  <c:v>-1.3008337037037011E-2</c:v>
                </c:pt>
                <c:pt idx="842">
                  <c:v>-1.3188237037037014E-2</c:v>
                </c:pt>
                <c:pt idx="843">
                  <c:v>-1.4245237037037011E-2</c:v>
                </c:pt>
                <c:pt idx="844">
                  <c:v>-1.5422037037037015E-2</c:v>
                </c:pt>
                <c:pt idx="845">
                  <c:v>-1.4072837037037017E-2</c:v>
                </c:pt>
                <c:pt idx="846">
                  <c:v>-1.4125637037037016E-2</c:v>
                </c:pt>
                <c:pt idx="847">
                  <c:v>-1.2956137037037015E-2</c:v>
                </c:pt>
                <c:pt idx="848">
                  <c:v>-1.4970537037037011E-2</c:v>
                </c:pt>
                <c:pt idx="849">
                  <c:v>-1.5212237037037016E-2</c:v>
                </c:pt>
                <c:pt idx="850">
                  <c:v>-1.3727137037037011E-2</c:v>
                </c:pt>
                <c:pt idx="851">
                  <c:v>-1.3515537037037015E-2</c:v>
                </c:pt>
                <c:pt idx="852">
                  <c:v>-1.3202237037037013E-2</c:v>
                </c:pt>
                <c:pt idx="853">
                  <c:v>-1.4421937037037015E-2</c:v>
                </c:pt>
                <c:pt idx="854">
                  <c:v>-1.3828237037037016E-2</c:v>
                </c:pt>
                <c:pt idx="855">
                  <c:v>-1.3275937037037016E-2</c:v>
                </c:pt>
                <c:pt idx="856">
                  <c:v>-1.4492237037037014E-2</c:v>
                </c:pt>
                <c:pt idx="857">
                  <c:v>-1.6226137037037017E-2</c:v>
                </c:pt>
                <c:pt idx="858">
                  <c:v>-1.401793703703701E-2</c:v>
                </c:pt>
                <c:pt idx="859">
                  <c:v>-1.3634137037037015E-2</c:v>
                </c:pt>
                <c:pt idx="860">
                  <c:v>-1.3860637037037011E-2</c:v>
                </c:pt>
                <c:pt idx="861">
                  <c:v>-1.3230637037037014E-2</c:v>
                </c:pt>
                <c:pt idx="862">
                  <c:v>-1.5981237037037015E-2</c:v>
                </c:pt>
                <c:pt idx="863">
                  <c:v>-1.4768237037037011E-2</c:v>
                </c:pt>
                <c:pt idx="864">
                  <c:v>-1.3981737037037013E-2</c:v>
                </c:pt>
                <c:pt idx="865">
                  <c:v>-1.3352837037037013E-2</c:v>
                </c:pt>
                <c:pt idx="866">
                  <c:v>-1.478873703703701E-2</c:v>
                </c:pt>
                <c:pt idx="867">
                  <c:v>-1.5152037037037012E-2</c:v>
                </c:pt>
                <c:pt idx="868">
                  <c:v>-1.407633703703701E-2</c:v>
                </c:pt>
                <c:pt idx="869">
                  <c:v>-1.4315637037037013E-2</c:v>
                </c:pt>
                <c:pt idx="870">
                  <c:v>-1.4849537037037012E-2</c:v>
                </c:pt>
                <c:pt idx="871">
                  <c:v>-1.5446537037037014E-2</c:v>
                </c:pt>
                <c:pt idx="872">
                  <c:v>-1.4234437037037015E-2</c:v>
                </c:pt>
                <c:pt idx="873">
                  <c:v>-1.3534837037037012E-2</c:v>
                </c:pt>
                <c:pt idx="874">
                  <c:v>-1.5425637037037015E-2</c:v>
                </c:pt>
                <c:pt idx="875">
                  <c:v>-1.3952337037037011E-2</c:v>
                </c:pt>
                <c:pt idx="876">
                  <c:v>-1.4857337037037011E-2</c:v>
                </c:pt>
                <c:pt idx="877">
                  <c:v>-1.4863837037037015E-2</c:v>
                </c:pt>
                <c:pt idx="878">
                  <c:v>-1.4768937037037012E-2</c:v>
                </c:pt>
                <c:pt idx="879">
                  <c:v>-1.5247037037037014E-2</c:v>
                </c:pt>
                <c:pt idx="880">
                  <c:v>-1.5324037037037015E-2</c:v>
                </c:pt>
                <c:pt idx="881">
                  <c:v>-1.5822937037037015E-2</c:v>
                </c:pt>
                <c:pt idx="882">
                  <c:v>-1.3564437037037016E-2</c:v>
                </c:pt>
                <c:pt idx="883">
                  <c:v>-1.5459837037037013E-2</c:v>
                </c:pt>
                <c:pt idx="884">
                  <c:v>-1.5168737037037017E-2</c:v>
                </c:pt>
                <c:pt idx="885">
                  <c:v>-1.4837737037037012E-2</c:v>
                </c:pt>
                <c:pt idx="886">
                  <c:v>-1.4824537037037011E-2</c:v>
                </c:pt>
                <c:pt idx="887">
                  <c:v>-1.5595137037037014E-2</c:v>
                </c:pt>
                <c:pt idx="888">
                  <c:v>-1.5245937037037013E-2</c:v>
                </c:pt>
                <c:pt idx="889">
                  <c:v>-1.519773703703701E-2</c:v>
                </c:pt>
                <c:pt idx="890">
                  <c:v>-1.5042137037037013E-2</c:v>
                </c:pt>
                <c:pt idx="891">
                  <c:v>-1.577983703703701E-2</c:v>
                </c:pt>
                <c:pt idx="892">
                  <c:v>-1.3635237037037012E-2</c:v>
                </c:pt>
                <c:pt idx="893">
                  <c:v>-1.3153637037037013E-2</c:v>
                </c:pt>
                <c:pt idx="894">
                  <c:v>-1.4788637037037016E-2</c:v>
                </c:pt>
                <c:pt idx="895">
                  <c:v>-1.5278437037037013E-2</c:v>
                </c:pt>
                <c:pt idx="896">
                  <c:v>-1.5599737037037015E-2</c:v>
                </c:pt>
                <c:pt idx="897">
                  <c:v>-1.4994937037037016E-2</c:v>
                </c:pt>
                <c:pt idx="898">
                  <c:v>-1.4146837037037011E-2</c:v>
                </c:pt>
                <c:pt idx="899">
                  <c:v>-1.5330937037037013E-2</c:v>
                </c:pt>
                <c:pt idx="900">
                  <c:v>-1.5333237037037015E-2</c:v>
                </c:pt>
                <c:pt idx="901">
                  <c:v>-1.5559537037037014E-2</c:v>
                </c:pt>
                <c:pt idx="902">
                  <c:v>-1.618533703703701E-2</c:v>
                </c:pt>
                <c:pt idx="903">
                  <c:v>-1.558883703703701E-2</c:v>
                </c:pt>
                <c:pt idx="904">
                  <c:v>-1.4909537037037013E-2</c:v>
                </c:pt>
                <c:pt idx="905">
                  <c:v>-1.364613703703701E-2</c:v>
                </c:pt>
                <c:pt idx="906">
                  <c:v>-1.5907037037037018E-2</c:v>
                </c:pt>
                <c:pt idx="907">
                  <c:v>-1.4759637037037011E-2</c:v>
                </c:pt>
                <c:pt idx="908">
                  <c:v>-1.3576837037037012E-2</c:v>
                </c:pt>
                <c:pt idx="909">
                  <c:v>-1.6773137037037016E-2</c:v>
                </c:pt>
                <c:pt idx="910">
                  <c:v>-1.435793703703701E-2</c:v>
                </c:pt>
                <c:pt idx="911">
                  <c:v>-1.5011637037037014E-2</c:v>
                </c:pt>
                <c:pt idx="912">
                  <c:v>-1.6852737037037012E-2</c:v>
                </c:pt>
                <c:pt idx="913">
                  <c:v>-1.6200737037037012E-2</c:v>
                </c:pt>
                <c:pt idx="914">
                  <c:v>-1.5471337037037014E-2</c:v>
                </c:pt>
                <c:pt idx="915">
                  <c:v>-1.5152037037037009E-2</c:v>
                </c:pt>
                <c:pt idx="916">
                  <c:v>-1.2869437037037015E-2</c:v>
                </c:pt>
                <c:pt idx="917">
                  <c:v>-1.5695437037037015E-2</c:v>
                </c:pt>
                <c:pt idx="918">
                  <c:v>-1.6895337037037009E-2</c:v>
                </c:pt>
                <c:pt idx="919">
                  <c:v>-1.6396437037037012E-2</c:v>
                </c:pt>
                <c:pt idx="920">
                  <c:v>-1.7690037037037015E-2</c:v>
                </c:pt>
                <c:pt idx="921">
                  <c:v>-1.5936937037037014E-2</c:v>
                </c:pt>
                <c:pt idx="922">
                  <c:v>-1.5094537037037014E-2</c:v>
                </c:pt>
                <c:pt idx="923">
                  <c:v>-1.7061637037037013E-2</c:v>
                </c:pt>
                <c:pt idx="924">
                  <c:v>-1.3504837037037015E-2</c:v>
                </c:pt>
                <c:pt idx="925">
                  <c:v>-1.6819937037037012E-2</c:v>
                </c:pt>
                <c:pt idx="926">
                  <c:v>-1.6311737037037016E-2</c:v>
                </c:pt>
                <c:pt idx="927">
                  <c:v>-1.7419737037037017E-2</c:v>
                </c:pt>
                <c:pt idx="928">
                  <c:v>-1.6779537037037009E-2</c:v>
                </c:pt>
                <c:pt idx="929">
                  <c:v>-1.8093037037037012E-2</c:v>
                </c:pt>
                <c:pt idx="930">
                  <c:v>-1.8622037037037013E-2</c:v>
                </c:pt>
                <c:pt idx="931">
                  <c:v>-1.6197037037037017E-2</c:v>
                </c:pt>
                <c:pt idx="932">
                  <c:v>-1.5862037037037011E-2</c:v>
                </c:pt>
                <c:pt idx="933">
                  <c:v>-1.7172537037037014E-2</c:v>
                </c:pt>
                <c:pt idx="934">
                  <c:v>-1.6592337037037011E-2</c:v>
                </c:pt>
                <c:pt idx="935">
                  <c:v>-1.6363037037037009E-2</c:v>
                </c:pt>
                <c:pt idx="936">
                  <c:v>-1.5930737037037013E-2</c:v>
                </c:pt>
                <c:pt idx="937">
                  <c:v>-1.7931037037037013E-2</c:v>
                </c:pt>
                <c:pt idx="938">
                  <c:v>-1.6898437037037015E-2</c:v>
                </c:pt>
                <c:pt idx="939">
                  <c:v>-1.7606237037037016E-2</c:v>
                </c:pt>
                <c:pt idx="940">
                  <c:v>-1.7485437037037012E-2</c:v>
                </c:pt>
                <c:pt idx="941">
                  <c:v>-1.7856737037037013E-2</c:v>
                </c:pt>
                <c:pt idx="942">
                  <c:v>-1.7826937037037013E-2</c:v>
                </c:pt>
                <c:pt idx="943">
                  <c:v>-1.8918637037037014E-2</c:v>
                </c:pt>
                <c:pt idx="944">
                  <c:v>-1.7545637037037015E-2</c:v>
                </c:pt>
                <c:pt idx="945">
                  <c:v>-1.8597337037037011E-2</c:v>
                </c:pt>
                <c:pt idx="946">
                  <c:v>-1.7347237037037014E-2</c:v>
                </c:pt>
                <c:pt idx="947">
                  <c:v>-1.8851737037037016E-2</c:v>
                </c:pt>
                <c:pt idx="948">
                  <c:v>-1.8915937037037017E-2</c:v>
                </c:pt>
                <c:pt idx="949">
                  <c:v>-1.8540137037037017E-2</c:v>
                </c:pt>
                <c:pt idx="950">
                  <c:v>-1.8242137037037011E-2</c:v>
                </c:pt>
                <c:pt idx="951">
                  <c:v>-1.8098537037037014E-2</c:v>
                </c:pt>
                <c:pt idx="952">
                  <c:v>-1.9782137037037018E-2</c:v>
                </c:pt>
                <c:pt idx="953">
                  <c:v>-1.6709537037037016E-2</c:v>
                </c:pt>
                <c:pt idx="954">
                  <c:v>-1.7571437037037011E-2</c:v>
                </c:pt>
                <c:pt idx="955">
                  <c:v>-1.8787837037037011E-2</c:v>
                </c:pt>
                <c:pt idx="956">
                  <c:v>-1.8373637037037014E-2</c:v>
                </c:pt>
                <c:pt idx="957">
                  <c:v>-1.8839437037037013E-2</c:v>
                </c:pt>
                <c:pt idx="958">
                  <c:v>-1.8389537037037013E-2</c:v>
                </c:pt>
                <c:pt idx="959">
                  <c:v>-1.8136737037037012E-2</c:v>
                </c:pt>
                <c:pt idx="960">
                  <c:v>-1.829603703703701E-2</c:v>
                </c:pt>
                <c:pt idx="961">
                  <c:v>-1.923773703703701E-2</c:v>
                </c:pt>
                <c:pt idx="962">
                  <c:v>-1.7436437037037015E-2</c:v>
                </c:pt>
                <c:pt idx="963">
                  <c:v>-1.7407737037037015E-2</c:v>
                </c:pt>
                <c:pt idx="964">
                  <c:v>-1.6916537037037011E-2</c:v>
                </c:pt>
                <c:pt idx="965">
                  <c:v>-1.8056337037037018E-2</c:v>
                </c:pt>
                <c:pt idx="966">
                  <c:v>-1.8276937037037012E-2</c:v>
                </c:pt>
                <c:pt idx="967">
                  <c:v>-1.7319237037037014E-2</c:v>
                </c:pt>
                <c:pt idx="968">
                  <c:v>-1.8196337037037016E-2</c:v>
                </c:pt>
                <c:pt idx="969">
                  <c:v>-1.7530637037037014E-2</c:v>
                </c:pt>
                <c:pt idx="970">
                  <c:v>-1.6420037037037014E-2</c:v>
                </c:pt>
                <c:pt idx="971">
                  <c:v>-1.7545137037037015E-2</c:v>
                </c:pt>
                <c:pt idx="972">
                  <c:v>-1.8527837037037018E-2</c:v>
                </c:pt>
                <c:pt idx="973">
                  <c:v>-1.9193737037037015E-2</c:v>
                </c:pt>
                <c:pt idx="974">
                  <c:v>-1.8738337037037013E-2</c:v>
                </c:pt>
                <c:pt idx="975">
                  <c:v>-1.830823703703701E-2</c:v>
                </c:pt>
                <c:pt idx="976">
                  <c:v>-1.9096137037037011E-2</c:v>
                </c:pt>
                <c:pt idx="977">
                  <c:v>-1.9051137037037015E-2</c:v>
                </c:pt>
                <c:pt idx="978">
                  <c:v>-1.6334037037037012E-2</c:v>
                </c:pt>
                <c:pt idx="979">
                  <c:v>-1.7865137037037015E-2</c:v>
                </c:pt>
                <c:pt idx="980">
                  <c:v>-1.7645337037037013E-2</c:v>
                </c:pt>
                <c:pt idx="981">
                  <c:v>-1.7958637037037012E-2</c:v>
                </c:pt>
                <c:pt idx="982">
                  <c:v>-1.8135037037037012E-2</c:v>
                </c:pt>
                <c:pt idx="983">
                  <c:v>-1.8065737037037018E-2</c:v>
                </c:pt>
                <c:pt idx="984">
                  <c:v>-1.7862637037037016E-2</c:v>
                </c:pt>
                <c:pt idx="985">
                  <c:v>-1.7718637037037011E-2</c:v>
                </c:pt>
                <c:pt idx="986">
                  <c:v>-1.7736237037037011E-2</c:v>
                </c:pt>
                <c:pt idx="987">
                  <c:v>-1.7705137037037015E-2</c:v>
                </c:pt>
                <c:pt idx="988">
                  <c:v>-1.9608937037037012E-2</c:v>
                </c:pt>
                <c:pt idx="989">
                  <c:v>-1.928093703703701E-2</c:v>
                </c:pt>
                <c:pt idx="990">
                  <c:v>-1.7332237037037016E-2</c:v>
                </c:pt>
                <c:pt idx="991">
                  <c:v>-1.7152537037037015E-2</c:v>
                </c:pt>
                <c:pt idx="992">
                  <c:v>-1.7890437037037011E-2</c:v>
                </c:pt>
                <c:pt idx="993">
                  <c:v>-1.8977937037037013E-2</c:v>
                </c:pt>
                <c:pt idx="994">
                  <c:v>-1.8478537037037012E-2</c:v>
                </c:pt>
                <c:pt idx="995">
                  <c:v>-1.8869537037037011E-2</c:v>
                </c:pt>
                <c:pt idx="996">
                  <c:v>-1.9910737037037017E-2</c:v>
                </c:pt>
                <c:pt idx="997">
                  <c:v>-1.9028437037037015E-2</c:v>
                </c:pt>
                <c:pt idx="998">
                  <c:v>-1.9307037037037011E-2</c:v>
                </c:pt>
                <c:pt idx="999">
                  <c:v>-2.0268437037037013E-2</c:v>
                </c:pt>
                <c:pt idx="1000">
                  <c:v>-1.7106437037037018E-2</c:v>
                </c:pt>
                <c:pt idx="1001">
                  <c:v>-1.738233703703701E-2</c:v>
                </c:pt>
                <c:pt idx="1002">
                  <c:v>-1.727133703703701E-2</c:v>
                </c:pt>
                <c:pt idx="1003">
                  <c:v>-1.8352437037037015E-2</c:v>
                </c:pt>
                <c:pt idx="1004">
                  <c:v>-1.8802937037037011E-2</c:v>
                </c:pt>
                <c:pt idx="1005">
                  <c:v>-1.7600037037037018E-2</c:v>
                </c:pt>
                <c:pt idx="1006">
                  <c:v>-1.8421937037037015E-2</c:v>
                </c:pt>
                <c:pt idx="1007">
                  <c:v>-1.9934137037037017E-2</c:v>
                </c:pt>
                <c:pt idx="1008">
                  <c:v>-1.8677637037037009E-2</c:v>
                </c:pt>
                <c:pt idx="1009">
                  <c:v>-1.8470337037037016E-2</c:v>
                </c:pt>
                <c:pt idx="1010">
                  <c:v>-2.0236137037037014E-2</c:v>
                </c:pt>
                <c:pt idx="1011">
                  <c:v>-1.997263703703701E-2</c:v>
                </c:pt>
                <c:pt idx="1012">
                  <c:v>-1.921083703703701E-2</c:v>
                </c:pt>
                <c:pt idx="1013">
                  <c:v>-1.9225937037037011E-2</c:v>
                </c:pt>
                <c:pt idx="1014">
                  <c:v>-1.6815037037037017E-2</c:v>
                </c:pt>
                <c:pt idx="1015">
                  <c:v>-1.7557937037037015E-2</c:v>
                </c:pt>
                <c:pt idx="1016">
                  <c:v>-1.8037937037037013E-2</c:v>
                </c:pt>
                <c:pt idx="1017">
                  <c:v>-1.9433637037037012E-2</c:v>
                </c:pt>
                <c:pt idx="1018">
                  <c:v>-1.8150637037037017E-2</c:v>
                </c:pt>
                <c:pt idx="1019">
                  <c:v>-1.9270337037037014E-2</c:v>
                </c:pt>
                <c:pt idx="1020">
                  <c:v>-1.8841337037037012E-2</c:v>
                </c:pt>
                <c:pt idx="1021">
                  <c:v>-2.0477237037037015E-2</c:v>
                </c:pt>
                <c:pt idx="1022">
                  <c:v>-1.8884537037037009E-2</c:v>
                </c:pt>
                <c:pt idx="1023">
                  <c:v>-1.9572037037037016E-2</c:v>
                </c:pt>
                <c:pt idx="1024">
                  <c:v>-1.9486437037037011E-2</c:v>
                </c:pt>
                <c:pt idx="1025">
                  <c:v>-1.8274837037037014E-2</c:v>
                </c:pt>
                <c:pt idx="1026">
                  <c:v>-1.8656037037037013E-2</c:v>
                </c:pt>
                <c:pt idx="1027">
                  <c:v>-1.8779637037037014E-2</c:v>
                </c:pt>
                <c:pt idx="1028">
                  <c:v>-1.8451437037037017E-2</c:v>
                </c:pt>
                <c:pt idx="1029">
                  <c:v>-1.9212837037037009E-2</c:v>
                </c:pt>
                <c:pt idx="1030">
                  <c:v>-2.0372937037037013E-2</c:v>
                </c:pt>
                <c:pt idx="1031">
                  <c:v>-1.8555237037037011E-2</c:v>
                </c:pt>
                <c:pt idx="1032">
                  <c:v>-1.909513703703701E-2</c:v>
                </c:pt>
                <c:pt idx="1033">
                  <c:v>-1.9379637037037011E-2</c:v>
                </c:pt>
                <c:pt idx="1034">
                  <c:v>-1.9041137037037012E-2</c:v>
                </c:pt>
                <c:pt idx="1035">
                  <c:v>-1.7985937037037013E-2</c:v>
                </c:pt>
                <c:pt idx="1036">
                  <c:v>-1.9086137037037015E-2</c:v>
                </c:pt>
                <c:pt idx="1037">
                  <c:v>-1.707793703703701E-2</c:v>
                </c:pt>
                <c:pt idx="1038">
                  <c:v>-1.8038637037037012E-2</c:v>
                </c:pt>
                <c:pt idx="1039">
                  <c:v>-1.6357737037037013E-2</c:v>
                </c:pt>
                <c:pt idx="1040">
                  <c:v>-1.9673637037037017E-2</c:v>
                </c:pt>
                <c:pt idx="1041">
                  <c:v>-1.8509637037037011E-2</c:v>
                </c:pt>
                <c:pt idx="1042">
                  <c:v>-1.9996937037037012E-2</c:v>
                </c:pt>
                <c:pt idx="1043">
                  <c:v>-1.814763703703701E-2</c:v>
                </c:pt>
                <c:pt idx="1044">
                  <c:v>-1.8523137037037014E-2</c:v>
                </c:pt>
                <c:pt idx="1045">
                  <c:v>-1.8550237037037016E-2</c:v>
                </c:pt>
                <c:pt idx="1046">
                  <c:v>-1.8558937037037017E-2</c:v>
                </c:pt>
                <c:pt idx="1047">
                  <c:v>-2.0150637037037015E-2</c:v>
                </c:pt>
                <c:pt idx="1048">
                  <c:v>-1.9733237037037017E-2</c:v>
                </c:pt>
                <c:pt idx="1049">
                  <c:v>-1.9331137037037011E-2</c:v>
                </c:pt>
                <c:pt idx="1050">
                  <c:v>-1.7897037037037017E-2</c:v>
                </c:pt>
                <c:pt idx="1051">
                  <c:v>-1.9683737037037016E-2</c:v>
                </c:pt>
                <c:pt idx="1052">
                  <c:v>-1.9402737037037012E-2</c:v>
                </c:pt>
                <c:pt idx="1053">
                  <c:v>-1.8914537037037011E-2</c:v>
                </c:pt>
                <c:pt idx="1054">
                  <c:v>-1.9074037037037014E-2</c:v>
                </c:pt>
                <c:pt idx="1055">
                  <c:v>-1.8752837037037014E-2</c:v>
                </c:pt>
                <c:pt idx="1056">
                  <c:v>-1.6888637037037014E-2</c:v>
                </c:pt>
                <c:pt idx="1057">
                  <c:v>-1.8233137037037016E-2</c:v>
                </c:pt>
                <c:pt idx="1058">
                  <c:v>-1.915533703703701E-2</c:v>
                </c:pt>
                <c:pt idx="1059">
                  <c:v>-1.979513703703701E-2</c:v>
                </c:pt>
                <c:pt idx="1060">
                  <c:v>-1.8952837037037009E-2</c:v>
                </c:pt>
                <c:pt idx="1061">
                  <c:v>-1.7833637037037012E-2</c:v>
                </c:pt>
                <c:pt idx="1062">
                  <c:v>-1.9976537037037015E-2</c:v>
                </c:pt>
                <c:pt idx="1063">
                  <c:v>-1.8298437037037013E-2</c:v>
                </c:pt>
                <c:pt idx="1064">
                  <c:v>-1.8107837037037011E-2</c:v>
                </c:pt>
                <c:pt idx="1065">
                  <c:v>-1.7400037037037012E-2</c:v>
                </c:pt>
                <c:pt idx="1066">
                  <c:v>-1.8898637037037008E-2</c:v>
                </c:pt>
                <c:pt idx="1067">
                  <c:v>-1.8420537037037013E-2</c:v>
                </c:pt>
                <c:pt idx="1068">
                  <c:v>-1.892403703703701E-2</c:v>
                </c:pt>
                <c:pt idx="1069">
                  <c:v>-1.812483703703701E-2</c:v>
                </c:pt>
                <c:pt idx="1070">
                  <c:v>-1.8951637037037013E-2</c:v>
                </c:pt>
                <c:pt idx="1071">
                  <c:v>-1.9252737037037015E-2</c:v>
                </c:pt>
                <c:pt idx="1072">
                  <c:v>-1.9290637037037012E-2</c:v>
                </c:pt>
                <c:pt idx="1073">
                  <c:v>-1.7869137037037013E-2</c:v>
                </c:pt>
                <c:pt idx="1074">
                  <c:v>-1.6668137037037012E-2</c:v>
                </c:pt>
                <c:pt idx="1075">
                  <c:v>-1.7251737037037015E-2</c:v>
                </c:pt>
                <c:pt idx="1076">
                  <c:v>-1.7232037037037011E-2</c:v>
                </c:pt>
                <c:pt idx="1077">
                  <c:v>-1.7720737037037013E-2</c:v>
                </c:pt>
                <c:pt idx="1078">
                  <c:v>-1.7196737037037016E-2</c:v>
                </c:pt>
                <c:pt idx="1079">
                  <c:v>-1.762893703703701E-2</c:v>
                </c:pt>
                <c:pt idx="1080">
                  <c:v>-1.7906037037037012E-2</c:v>
                </c:pt>
                <c:pt idx="1081">
                  <c:v>-1.8386537037037014E-2</c:v>
                </c:pt>
                <c:pt idx="1082">
                  <c:v>-1.8572137037037011E-2</c:v>
                </c:pt>
                <c:pt idx="1083">
                  <c:v>-1.8613937037037009E-2</c:v>
                </c:pt>
                <c:pt idx="1084">
                  <c:v>-1.7962437037037017E-2</c:v>
                </c:pt>
                <c:pt idx="1085">
                  <c:v>-1.7372537037037016E-2</c:v>
                </c:pt>
                <c:pt idx="1086">
                  <c:v>-1.5728637037037013E-2</c:v>
                </c:pt>
                <c:pt idx="1087">
                  <c:v>-1.5132637037037011E-2</c:v>
                </c:pt>
                <c:pt idx="1088">
                  <c:v>-1.5163037037037015E-2</c:v>
                </c:pt>
                <c:pt idx="1089">
                  <c:v>-1.6315837037037012E-2</c:v>
                </c:pt>
                <c:pt idx="1090">
                  <c:v>-1.6693137037037013E-2</c:v>
                </c:pt>
                <c:pt idx="1091">
                  <c:v>-1.744773703703701E-2</c:v>
                </c:pt>
                <c:pt idx="1092">
                  <c:v>-1.6771337037037017E-2</c:v>
                </c:pt>
                <c:pt idx="1093">
                  <c:v>-1.9014237037037016E-2</c:v>
                </c:pt>
                <c:pt idx="1094">
                  <c:v>-1.7849837037037016E-2</c:v>
                </c:pt>
                <c:pt idx="1095">
                  <c:v>-1.6947337037037012E-2</c:v>
                </c:pt>
                <c:pt idx="1096">
                  <c:v>-1.6333737037037013E-2</c:v>
                </c:pt>
                <c:pt idx="1097">
                  <c:v>-1.742213703703701E-2</c:v>
                </c:pt>
                <c:pt idx="1098">
                  <c:v>-1.7844737037037012E-2</c:v>
                </c:pt>
                <c:pt idx="1099">
                  <c:v>-1.8294537037037015E-2</c:v>
                </c:pt>
                <c:pt idx="1100">
                  <c:v>-1.7584737037037012E-2</c:v>
                </c:pt>
                <c:pt idx="1101">
                  <c:v>-1.7553437037037014E-2</c:v>
                </c:pt>
                <c:pt idx="1102">
                  <c:v>-1.6963837037037011E-2</c:v>
                </c:pt>
                <c:pt idx="1103">
                  <c:v>-1.7632937037037014E-2</c:v>
                </c:pt>
                <c:pt idx="1104">
                  <c:v>-1.626943703703701E-2</c:v>
                </c:pt>
                <c:pt idx="1105">
                  <c:v>-1.4973637037037012E-2</c:v>
                </c:pt>
                <c:pt idx="1106">
                  <c:v>-1.6118637037037014E-2</c:v>
                </c:pt>
                <c:pt idx="1107">
                  <c:v>-1.7124437037037012E-2</c:v>
                </c:pt>
                <c:pt idx="1108">
                  <c:v>-1.6391037037037016E-2</c:v>
                </c:pt>
                <c:pt idx="1109">
                  <c:v>-1.632023703703701E-2</c:v>
                </c:pt>
                <c:pt idx="1110">
                  <c:v>-1.6327937037037013E-2</c:v>
                </c:pt>
                <c:pt idx="1111">
                  <c:v>-1.5633437037037016E-2</c:v>
                </c:pt>
                <c:pt idx="1112">
                  <c:v>-1.610533703703701E-2</c:v>
                </c:pt>
                <c:pt idx="1113">
                  <c:v>-1.6312437037037011E-2</c:v>
                </c:pt>
                <c:pt idx="1114">
                  <c:v>-1.813653703703701E-2</c:v>
                </c:pt>
                <c:pt idx="1115">
                  <c:v>-1.8457437037037016E-2</c:v>
                </c:pt>
                <c:pt idx="1116">
                  <c:v>-1.7989337037037013E-2</c:v>
                </c:pt>
                <c:pt idx="1117">
                  <c:v>-1.6965137037037014E-2</c:v>
                </c:pt>
                <c:pt idx="1118">
                  <c:v>-1.6515637037037012E-2</c:v>
                </c:pt>
                <c:pt idx="1119">
                  <c:v>-1.4938437037037015E-2</c:v>
                </c:pt>
                <c:pt idx="1120">
                  <c:v>-1.6634237037037012E-2</c:v>
                </c:pt>
                <c:pt idx="1121">
                  <c:v>-1.6349237037037015E-2</c:v>
                </c:pt>
                <c:pt idx="1122">
                  <c:v>-1.7261637037037012E-2</c:v>
                </c:pt>
                <c:pt idx="1123">
                  <c:v>-1.6245637037037016E-2</c:v>
                </c:pt>
                <c:pt idx="1124">
                  <c:v>-1.6154337037037014E-2</c:v>
                </c:pt>
                <c:pt idx="1125">
                  <c:v>-1.6898937037037012E-2</c:v>
                </c:pt>
                <c:pt idx="1126">
                  <c:v>-1.6020637037037017E-2</c:v>
                </c:pt>
                <c:pt idx="1127">
                  <c:v>-1.6081337037037013E-2</c:v>
                </c:pt>
                <c:pt idx="1128">
                  <c:v>-1.5691937037037012E-2</c:v>
                </c:pt>
                <c:pt idx="1129">
                  <c:v>-1.6104037037037014E-2</c:v>
                </c:pt>
                <c:pt idx="1130">
                  <c:v>-1.5888537037037014E-2</c:v>
                </c:pt>
                <c:pt idx="1131">
                  <c:v>-1.6337637037037011E-2</c:v>
                </c:pt>
                <c:pt idx="1132">
                  <c:v>-1.7339837037037016E-2</c:v>
                </c:pt>
                <c:pt idx="1133">
                  <c:v>-1.6217937037037014E-2</c:v>
                </c:pt>
                <c:pt idx="1134">
                  <c:v>-1.633313703703701E-2</c:v>
                </c:pt>
                <c:pt idx="1135">
                  <c:v>-1.6163837037037013E-2</c:v>
                </c:pt>
                <c:pt idx="1136">
                  <c:v>-1.6677637037037014E-2</c:v>
                </c:pt>
                <c:pt idx="1137">
                  <c:v>-1.6631337037037008E-2</c:v>
                </c:pt>
                <c:pt idx="1138">
                  <c:v>-1.5280537037037016E-2</c:v>
                </c:pt>
                <c:pt idx="1139">
                  <c:v>-1.5172237037037017E-2</c:v>
                </c:pt>
                <c:pt idx="1140">
                  <c:v>-1.5186937037037015E-2</c:v>
                </c:pt>
                <c:pt idx="1141">
                  <c:v>-1.5683837037037015E-2</c:v>
                </c:pt>
                <c:pt idx="1142">
                  <c:v>-1.5787037037037009E-2</c:v>
                </c:pt>
                <c:pt idx="1143">
                  <c:v>-1.6073637037037014E-2</c:v>
                </c:pt>
                <c:pt idx="1144">
                  <c:v>-1.6641837037037015E-2</c:v>
                </c:pt>
                <c:pt idx="1145">
                  <c:v>-1.7338037037037013E-2</c:v>
                </c:pt>
                <c:pt idx="1146">
                  <c:v>-1.6579837037037016E-2</c:v>
                </c:pt>
                <c:pt idx="1147">
                  <c:v>-1.6296837037037014E-2</c:v>
                </c:pt>
                <c:pt idx="1148">
                  <c:v>-1.537563703703701E-2</c:v>
                </c:pt>
                <c:pt idx="1149">
                  <c:v>-1.5340137037037013E-2</c:v>
                </c:pt>
                <c:pt idx="1150">
                  <c:v>-1.5488937037037012E-2</c:v>
                </c:pt>
                <c:pt idx="1151">
                  <c:v>-1.4227737037037015E-2</c:v>
                </c:pt>
                <c:pt idx="1152">
                  <c:v>-1.5529737037037011E-2</c:v>
                </c:pt>
                <c:pt idx="1153">
                  <c:v>-1.6668837037037018E-2</c:v>
                </c:pt>
                <c:pt idx="1154">
                  <c:v>-1.4539437037037011E-2</c:v>
                </c:pt>
                <c:pt idx="1155">
                  <c:v>-1.5208937037037015E-2</c:v>
                </c:pt>
                <c:pt idx="1156">
                  <c:v>-1.4518437037037011E-2</c:v>
                </c:pt>
                <c:pt idx="1157">
                  <c:v>-1.426393703703701E-2</c:v>
                </c:pt>
                <c:pt idx="1158">
                  <c:v>-1.4275837037037014E-2</c:v>
                </c:pt>
                <c:pt idx="1159">
                  <c:v>-1.4380937037037016E-2</c:v>
                </c:pt>
                <c:pt idx="1160">
                  <c:v>-1.4388537037037016E-2</c:v>
                </c:pt>
                <c:pt idx="1161">
                  <c:v>-1.3628437037037013E-2</c:v>
                </c:pt>
                <c:pt idx="1162">
                  <c:v>-1.4599237037037017E-2</c:v>
                </c:pt>
                <c:pt idx="1163">
                  <c:v>-1.4569737037037012E-2</c:v>
                </c:pt>
                <c:pt idx="1164">
                  <c:v>-1.5958237037037016E-2</c:v>
                </c:pt>
                <c:pt idx="1165">
                  <c:v>-1.3211337037037016E-2</c:v>
                </c:pt>
                <c:pt idx="1166">
                  <c:v>-1.5222437037037011E-2</c:v>
                </c:pt>
                <c:pt idx="1167">
                  <c:v>-1.4405637037037015E-2</c:v>
                </c:pt>
                <c:pt idx="1168">
                  <c:v>-1.5358037037037014E-2</c:v>
                </c:pt>
                <c:pt idx="1169">
                  <c:v>-1.5040137037037014E-2</c:v>
                </c:pt>
                <c:pt idx="1170">
                  <c:v>-1.5381637037037012E-2</c:v>
                </c:pt>
                <c:pt idx="1171">
                  <c:v>-1.5042937037037012E-2</c:v>
                </c:pt>
                <c:pt idx="1172">
                  <c:v>-1.2731837037037012E-2</c:v>
                </c:pt>
                <c:pt idx="1173">
                  <c:v>-1.4603237037037014E-2</c:v>
                </c:pt>
                <c:pt idx="1174">
                  <c:v>-1.4953037037037015E-2</c:v>
                </c:pt>
                <c:pt idx="1175">
                  <c:v>-1.4544737037037011E-2</c:v>
                </c:pt>
                <c:pt idx="1176">
                  <c:v>-1.4310537037037016E-2</c:v>
                </c:pt>
                <c:pt idx="1177">
                  <c:v>-1.3178037037037014E-2</c:v>
                </c:pt>
                <c:pt idx="1178">
                  <c:v>-1.3448537037037012E-2</c:v>
                </c:pt>
                <c:pt idx="1179">
                  <c:v>-1.3568937037037012E-2</c:v>
                </c:pt>
                <c:pt idx="1180">
                  <c:v>-1.3391937037037012E-2</c:v>
                </c:pt>
                <c:pt idx="1181">
                  <c:v>-1.3684837037037014E-2</c:v>
                </c:pt>
                <c:pt idx="1182">
                  <c:v>-1.390313703703701E-2</c:v>
                </c:pt>
                <c:pt idx="1183">
                  <c:v>-1.3942737037037014E-2</c:v>
                </c:pt>
                <c:pt idx="1184">
                  <c:v>-1.2733037037037011E-2</c:v>
                </c:pt>
                <c:pt idx="1185">
                  <c:v>-1.3048437037037014E-2</c:v>
                </c:pt>
                <c:pt idx="1186">
                  <c:v>-1.491413703703701E-2</c:v>
                </c:pt>
                <c:pt idx="1187">
                  <c:v>-1.5077337037037014E-2</c:v>
                </c:pt>
                <c:pt idx="1188">
                  <c:v>-1.437053703703701E-2</c:v>
                </c:pt>
                <c:pt idx="1189">
                  <c:v>-1.3869537037037014E-2</c:v>
                </c:pt>
                <c:pt idx="1190">
                  <c:v>-1.3719637037037016E-2</c:v>
                </c:pt>
                <c:pt idx="1191">
                  <c:v>-1.2807437037037015E-2</c:v>
                </c:pt>
                <c:pt idx="1192">
                  <c:v>-1.4205937037037011E-2</c:v>
                </c:pt>
                <c:pt idx="1193">
                  <c:v>-1.338763703703701E-2</c:v>
                </c:pt>
                <c:pt idx="1194">
                  <c:v>-1.3927437037037017E-2</c:v>
                </c:pt>
                <c:pt idx="1195">
                  <c:v>-1.4699337037037016E-2</c:v>
                </c:pt>
                <c:pt idx="1196">
                  <c:v>-1.3980637037037015E-2</c:v>
                </c:pt>
                <c:pt idx="1197">
                  <c:v>-1.360613703703701E-2</c:v>
                </c:pt>
                <c:pt idx="1198">
                  <c:v>-1.3260537037037015E-2</c:v>
                </c:pt>
                <c:pt idx="1199">
                  <c:v>-1.2701537037037011E-2</c:v>
                </c:pt>
                <c:pt idx="1200">
                  <c:v>-1.3228837037037011E-2</c:v>
                </c:pt>
                <c:pt idx="1201">
                  <c:v>-1.3538237037037012E-2</c:v>
                </c:pt>
                <c:pt idx="1202">
                  <c:v>-1.2874537037037011E-2</c:v>
                </c:pt>
                <c:pt idx="1203">
                  <c:v>-1.4124837037037015E-2</c:v>
                </c:pt>
                <c:pt idx="1204">
                  <c:v>-1.2652637037037012E-2</c:v>
                </c:pt>
                <c:pt idx="1205">
                  <c:v>-1.3869137037037012E-2</c:v>
                </c:pt>
                <c:pt idx="1206">
                  <c:v>-1.1560337037037016E-2</c:v>
                </c:pt>
                <c:pt idx="1207">
                  <c:v>-1.3349637037037012E-2</c:v>
                </c:pt>
                <c:pt idx="1208">
                  <c:v>-1.3143037037037012E-2</c:v>
                </c:pt>
                <c:pt idx="1209">
                  <c:v>-1.328003703703701E-2</c:v>
                </c:pt>
                <c:pt idx="1210">
                  <c:v>-1.1694237037037016E-2</c:v>
                </c:pt>
                <c:pt idx="1211">
                  <c:v>-1.2134637037037013E-2</c:v>
                </c:pt>
                <c:pt idx="1212">
                  <c:v>-1.2952137037037013E-2</c:v>
                </c:pt>
                <c:pt idx="1213">
                  <c:v>-1.3486937037037017E-2</c:v>
                </c:pt>
                <c:pt idx="1214">
                  <c:v>-1.1665037037037012E-2</c:v>
                </c:pt>
                <c:pt idx="1215">
                  <c:v>-1.2086037037037015E-2</c:v>
                </c:pt>
                <c:pt idx="1216">
                  <c:v>-1.3630737037037016E-2</c:v>
                </c:pt>
                <c:pt idx="1217">
                  <c:v>-1.2494537037037012E-2</c:v>
                </c:pt>
                <c:pt idx="1218">
                  <c:v>-1.0792437037037014E-2</c:v>
                </c:pt>
                <c:pt idx="1219">
                  <c:v>-1.3448137037037016E-2</c:v>
                </c:pt>
                <c:pt idx="1220">
                  <c:v>-1.3009037037037013E-2</c:v>
                </c:pt>
                <c:pt idx="1221">
                  <c:v>-1.1267737037037011E-2</c:v>
                </c:pt>
                <c:pt idx="1222">
                  <c:v>-1.045523703703701E-2</c:v>
                </c:pt>
                <c:pt idx="1223">
                  <c:v>-1.306273703703701E-2</c:v>
                </c:pt>
                <c:pt idx="1224">
                  <c:v>-1.1473437037037012E-2</c:v>
                </c:pt>
                <c:pt idx="1225">
                  <c:v>-1.0970637037037014E-2</c:v>
                </c:pt>
                <c:pt idx="1226">
                  <c:v>-1.046183703703701E-2</c:v>
                </c:pt>
                <c:pt idx="1227">
                  <c:v>-1.0271037037037014E-2</c:v>
                </c:pt>
                <c:pt idx="1228">
                  <c:v>-1.1870137037037017E-2</c:v>
                </c:pt>
                <c:pt idx="1229">
                  <c:v>-1.1393337037037011E-2</c:v>
                </c:pt>
                <c:pt idx="1230">
                  <c:v>-1.299203703703701E-2</c:v>
                </c:pt>
                <c:pt idx="1231">
                  <c:v>-1.0423637037037015E-2</c:v>
                </c:pt>
                <c:pt idx="1232">
                  <c:v>-1.0063737037037012E-2</c:v>
                </c:pt>
                <c:pt idx="1233">
                  <c:v>-1.0904437037037015E-2</c:v>
                </c:pt>
                <c:pt idx="1234">
                  <c:v>-1.1104537037037013E-2</c:v>
                </c:pt>
                <c:pt idx="1235">
                  <c:v>-1.1827837037037013E-2</c:v>
                </c:pt>
                <c:pt idx="1236">
                  <c:v>-1.0627537037037012E-2</c:v>
                </c:pt>
                <c:pt idx="1237">
                  <c:v>-1.0417437037037017E-2</c:v>
                </c:pt>
                <c:pt idx="1238">
                  <c:v>-1.284283703703701E-2</c:v>
                </c:pt>
                <c:pt idx="1239">
                  <c:v>-1.1490537037037011E-2</c:v>
                </c:pt>
                <c:pt idx="1240">
                  <c:v>-1.1377237037037014E-2</c:v>
                </c:pt>
                <c:pt idx="1241">
                  <c:v>-1.2120437037037017E-2</c:v>
                </c:pt>
                <c:pt idx="1242">
                  <c:v>-1.0695437037037014E-2</c:v>
                </c:pt>
                <c:pt idx="1243">
                  <c:v>-1.1035437037037013E-2</c:v>
                </c:pt>
                <c:pt idx="1244">
                  <c:v>-1.2004137037037012E-2</c:v>
                </c:pt>
                <c:pt idx="1245">
                  <c:v>-1.2448137037037014E-2</c:v>
                </c:pt>
                <c:pt idx="1246">
                  <c:v>-1.1000237037037012E-2</c:v>
                </c:pt>
                <c:pt idx="1247">
                  <c:v>-1.1203337037037013E-2</c:v>
                </c:pt>
                <c:pt idx="1248">
                  <c:v>-1.0562437037037015E-2</c:v>
                </c:pt>
                <c:pt idx="1249">
                  <c:v>-1.0433337037037017E-2</c:v>
                </c:pt>
                <c:pt idx="1250">
                  <c:v>-1.0840137037037014E-2</c:v>
                </c:pt>
                <c:pt idx="1251">
                  <c:v>-9.8770370370370175E-3</c:v>
                </c:pt>
                <c:pt idx="1252">
                  <c:v>-1.0697737037037015E-2</c:v>
                </c:pt>
                <c:pt idx="1253">
                  <c:v>-9.2872370370370109E-3</c:v>
                </c:pt>
                <c:pt idx="1254">
                  <c:v>-1.0335537037037015E-2</c:v>
                </c:pt>
                <c:pt idx="1255">
                  <c:v>-1.023233703703701E-2</c:v>
                </c:pt>
                <c:pt idx="1256">
                  <c:v>-8.9578370370370156E-3</c:v>
                </c:pt>
                <c:pt idx="1257">
                  <c:v>-1.0522837037037016E-2</c:v>
                </c:pt>
                <c:pt idx="1258">
                  <c:v>-1.0340537037037013E-2</c:v>
                </c:pt>
                <c:pt idx="1259">
                  <c:v>-9.4342370370370139E-3</c:v>
                </c:pt>
                <c:pt idx="1260">
                  <c:v>-1.1653737037037017E-2</c:v>
                </c:pt>
                <c:pt idx="1261">
                  <c:v>-9.4949370370370125E-3</c:v>
                </c:pt>
                <c:pt idx="1262">
                  <c:v>-1.1311937037037012E-2</c:v>
                </c:pt>
                <c:pt idx="1263">
                  <c:v>-8.2245370370370163E-3</c:v>
                </c:pt>
                <c:pt idx="1264">
                  <c:v>-9.0510370370370102E-3</c:v>
                </c:pt>
                <c:pt idx="1265">
                  <c:v>-9.9697370370370152E-3</c:v>
                </c:pt>
                <c:pt idx="1266">
                  <c:v>-1.1329037037037016E-2</c:v>
                </c:pt>
                <c:pt idx="1267">
                  <c:v>-1.0314837037037013E-2</c:v>
                </c:pt>
                <c:pt idx="1268">
                  <c:v>-1.0711737037037011E-2</c:v>
                </c:pt>
                <c:pt idx="1269">
                  <c:v>-1.0180537037037011E-2</c:v>
                </c:pt>
                <c:pt idx="1270">
                  <c:v>-1.0528637037037009E-2</c:v>
                </c:pt>
                <c:pt idx="1271">
                  <c:v>-1.0998937037037013E-2</c:v>
                </c:pt>
                <c:pt idx="1272">
                  <c:v>-1.0091037037037009E-2</c:v>
                </c:pt>
                <c:pt idx="1273">
                  <c:v>-1.053603703703701E-2</c:v>
                </c:pt>
                <c:pt idx="1274">
                  <c:v>-9.6651370370370165E-3</c:v>
                </c:pt>
                <c:pt idx="1275">
                  <c:v>-9.3695370370370165E-3</c:v>
                </c:pt>
                <c:pt idx="1276">
                  <c:v>-1.0668037037037014E-2</c:v>
                </c:pt>
                <c:pt idx="1277">
                  <c:v>-8.8976370370370123E-3</c:v>
                </c:pt>
                <c:pt idx="1278">
                  <c:v>-1.0643937037037015E-2</c:v>
                </c:pt>
                <c:pt idx="1279">
                  <c:v>-1.1125437037037014E-2</c:v>
                </c:pt>
                <c:pt idx="1280">
                  <c:v>-1.1021637037037017E-2</c:v>
                </c:pt>
                <c:pt idx="1281">
                  <c:v>-9.6940370370370114E-3</c:v>
                </c:pt>
                <c:pt idx="1282">
                  <c:v>-9.3480370370370124E-3</c:v>
                </c:pt>
                <c:pt idx="1283">
                  <c:v>-1.0636537037037016E-2</c:v>
                </c:pt>
                <c:pt idx="1284">
                  <c:v>-9.6196370370370161E-3</c:v>
                </c:pt>
                <c:pt idx="1285">
                  <c:v>-1.0165537037037011E-2</c:v>
                </c:pt>
                <c:pt idx="1286">
                  <c:v>-1.0458137037037015E-2</c:v>
                </c:pt>
                <c:pt idx="1287">
                  <c:v>-1.0110337037037015E-2</c:v>
                </c:pt>
                <c:pt idx="1288">
                  <c:v>-9.230837037037011E-3</c:v>
                </c:pt>
                <c:pt idx="1289">
                  <c:v>-8.6114370370370119E-3</c:v>
                </c:pt>
                <c:pt idx="1290">
                  <c:v>-9.1229370370370134E-3</c:v>
                </c:pt>
                <c:pt idx="1291">
                  <c:v>-1.0521537037037013E-2</c:v>
                </c:pt>
                <c:pt idx="1292">
                  <c:v>-1.0220737037037016E-2</c:v>
                </c:pt>
                <c:pt idx="1293">
                  <c:v>-1.0400637037037013E-2</c:v>
                </c:pt>
                <c:pt idx="1294">
                  <c:v>-9.5017370370370155E-3</c:v>
                </c:pt>
                <c:pt idx="1295">
                  <c:v>-9.6645370370370132E-3</c:v>
                </c:pt>
                <c:pt idx="1296">
                  <c:v>-9.7209370370370113E-3</c:v>
                </c:pt>
                <c:pt idx="1297">
                  <c:v>-1.0387137037037012E-2</c:v>
                </c:pt>
                <c:pt idx="1298">
                  <c:v>-9.1069370370370148E-3</c:v>
                </c:pt>
                <c:pt idx="1299">
                  <c:v>-8.1851370370370161E-3</c:v>
                </c:pt>
                <c:pt idx="1300">
                  <c:v>8.9582629629629852E-3</c:v>
                </c:pt>
                <c:pt idx="1301">
                  <c:v>3.246883296296299E-2</c:v>
                </c:pt>
                <c:pt idx="1302">
                  <c:v>3.2468742962962982E-2</c:v>
                </c:pt>
                <c:pt idx="1303">
                  <c:v>3.246883296296299E-2</c:v>
                </c:pt>
                <c:pt idx="1304">
                  <c:v>-1.4768407037037013E-2</c:v>
                </c:pt>
                <c:pt idx="1305">
                  <c:v>-6.7788370370370108E-3</c:v>
                </c:pt>
                <c:pt idx="1306">
                  <c:v>-3.378237037037015E-3</c:v>
                </c:pt>
                <c:pt idx="1307">
                  <c:v>3.8376296296298469E-4</c:v>
                </c:pt>
                <c:pt idx="1308">
                  <c:v>4.9477629629629885E-3</c:v>
                </c:pt>
                <c:pt idx="1309">
                  <c:v>3.735762962962989E-3</c:v>
                </c:pt>
                <c:pt idx="1310">
                  <c:v>2.728762962962988E-3</c:v>
                </c:pt>
                <c:pt idx="1311">
                  <c:v>-1.1723703703701502E-4</c:v>
                </c:pt>
                <c:pt idx="1312">
                  <c:v>-3.8254370370370116E-3</c:v>
                </c:pt>
                <c:pt idx="1313">
                  <c:v>-5.7017370370370159E-3</c:v>
                </c:pt>
                <c:pt idx="1314">
                  <c:v>-6.872837037037012E-3</c:v>
                </c:pt>
                <c:pt idx="1315">
                  <c:v>-7.128637037037016E-3</c:v>
                </c:pt>
                <c:pt idx="1316">
                  <c:v>-8.3365370370370104E-3</c:v>
                </c:pt>
                <c:pt idx="1317">
                  <c:v>-8.2633370370370114E-3</c:v>
                </c:pt>
                <c:pt idx="1318">
                  <c:v>-7.8638370370370143E-3</c:v>
                </c:pt>
                <c:pt idx="1319">
                  <c:v>-9.2122370370370139E-3</c:v>
                </c:pt>
                <c:pt idx="1320">
                  <c:v>-8.0317370370370164E-3</c:v>
                </c:pt>
                <c:pt idx="1321">
                  <c:v>-9.481537037037014E-3</c:v>
                </c:pt>
                <c:pt idx="1322">
                  <c:v>-7.764337037037012E-3</c:v>
                </c:pt>
                <c:pt idx="1323">
                  <c:v>-7.167737037037011E-3</c:v>
                </c:pt>
                <c:pt idx="1324">
                  <c:v>-9.5029370370370118E-3</c:v>
                </c:pt>
                <c:pt idx="1325">
                  <c:v>-8.6402370370370109E-3</c:v>
                </c:pt>
                <c:pt idx="1326">
                  <c:v>-7.1034370370370113E-3</c:v>
                </c:pt>
                <c:pt idx="1327">
                  <c:v>-1.0243637037037012E-2</c:v>
                </c:pt>
                <c:pt idx="1328">
                  <c:v>-1.0169037037037011E-2</c:v>
                </c:pt>
                <c:pt idx="1329">
                  <c:v>-7.9113370370370167E-3</c:v>
                </c:pt>
                <c:pt idx="1330">
                  <c:v>-9.7571370370370114E-3</c:v>
                </c:pt>
                <c:pt idx="1331">
                  <c:v>-8.4031370370370138E-3</c:v>
                </c:pt>
                <c:pt idx="1332">
                  <c:v>-7.354937037037013E-3</c:v>
                </c:pt>
                <c:pt idx="1333">
                  <c:v>-6.9937370370370122E-3</c:v>
                </c:pt>
                <c:pt idx="1334">
                  <c:v>-8.8478370370370131E-3</c:v>
                </c:pt>
                <c:pt idx="1335">
                  <c:v>-9.6765370370370113E-3</c:v>
                </c:pt>
                <c:pt idx="1336">
                  <c:v>-6.7075370370370101E-3</c:v>
                </c:pt>
                <c:pt idx="1337">
                  <c:v>-9.087537037037012E-3</c:v>
                </c:pt>
                <c:pt idx="1338">
                  <c:v>-7.4745370370370165E-3</c:v>
                </c:pt>
                <c:pt idx="1339">
                  <c:v>-7.7771370370370106E-3</c:v>
                </c:pt>
                <c:pt idx="1340">
                  <c:v>-9.3467370370370114E-3</c:v>
                </c:pt>
                <c:pt idx="1341">
                  <c:v>-7.2566370370370122E-3</c:v>
                </c:pt>
                <c:pt idx="1342">
                  <c:v>-8.9491370370370169E-3</c:v>
                </c:pt>
                <c:pt idx="1343">
                  <c:v>-8.189637037037012E-3</c:v>
                </c:pt>
                <c:pt idx="1344">
                  <c:v>-8.1689370370370117E-3</c:v>
                </c:pt>
                <c:pt idx="1345">
                  <c:v>-9.1966370370370112E-3</c:v>
                </c:pt>
                <c:pt idx="1346">
                  <c:v>-8.6567370370370135E-3</c:v>
                </c:pt>
                <c:pt idx="1347">
                  <c:v>-7.5262370370370157E-3</c:v>
                </c:pt>
                <c:pt idx="1348">
                  <c:v>-8.9648370370370122E-3</c:v>
                </c:pt>
                <c:pt idx="1349">
                  <c:v>-9.068437037037011E-3</c:v>
                </c:pt>
                <c:pt idx="1350">
                  <c:v>-8.8231370370370175E-3</c:v>
                </c:pt>
                <c:pt idx="1351">
                  <c:v>-1.0525237037037012E-2</c:v>
                </c:pt>
                <c:pt idx="1352">
                  <c:v>-8.4641370370370159E-3</c:v>
                </c:pt>
                <c:pt idx="1353">
                  <c:v>-7.949937037037013E-3</c:v>
                </c:pt>
                <c:pt idx="1354">
                  <c:v>-8.554537037037015E-3</c:v>
                </c:pt>
                <c:pt idx="1355">
                  <c:v>-1.0438937037037013E-2</c:v>
                </c:pt>
                <c:pt idx="1356">
                  <c:v>-6.2712370370370165E-3</c:v>
                </c:pt>
                <c:pt idx="1357">
                  <c:v>-5.1730370370370116E-3</c:v>
                </c:pt>
                <c:pt idx="1358">
                  <c:v>-6.860737037037011E-3</c:v>
                </c:pt>
                <c:pt idx="1359">
                  <c:v>-7.3610370370370166E-3</c:v>
                </c:pt>
                <c:pt idx="1360">
                  <c:v>-7.893937037037016E-3</c:v>
                </c:pt>
                <c:pt idx="1361">
                  <c:v>-9.0574370370370139E-3</c:v>
                </c:pt>
                <c:pt idx="1362">
                  <c:v>-8.5622370370370161E-3</c:v>
                </c:pt>
                <c:pt idx="1363">
                  <c:v>-7.7966370370370144E-3</c:v>
                </c:pt>
                <c:pt idx="1364">
                  <c:v>-7.3251370370370147E-3</c:v>
                </c:pt>
                <c:pt idx="1365">
                  <c:v>-6.7932370370370147E-3</c:v>
                </c:pt>
                <c:pt idx="1366">
                  <c:v>-7.7630370370370162E-3</c:v>
                </c:pt>
                <c:pt idx="1367">
                  <c:v>-5.8501370370370107E-3</c:v>
                </c:pt>
                <c:pt idx="1368">
                  <c:v>-7.9140370370370146E-3</c:v>
                </c:pt>
                <c:pt idx="1369">
                  <c:v>-7.9661370370370122E-3</c:v>
                </c:pt>
                <c:pt idx="1370">
                  <c:v>-7.4924370370370169E-3</c:v>
                </c:pt>
                <c:pt idx="1371">
                  <c:v>-7.4618370370370148E-3</c:v>
                </c:pt>
                <c:pt idx="1372">
                  <c:v>-6.9945370370370127E-3</c:v>
                </c:pt>
                <c:pt idx="1373">
                  <c:v>-8.2655370370370157E-3</c:v>
                </c:pt>
                <c:pt idx="1374">
                  <c:v>-8.170437037037015E-3</c:v>
                </c:pt>
                <c:pt idx="1375">
                  <c:v>-7.6018370370370125E-3</c:v>
                </c:pt>
                <c:pt idx="1376">
                  <c:v>-7.0833370370370109E-3</c:v>
                </c:pt>
                <c:pt idx="1377">
                  <c:v>-7.1804370370370119E-3</c:v>
                </c:pt>
                <c:pt idx="1378">
                  <c:v>-8.0045370370370132E-3</c:v>
                </c:pt>
                <c:pt idx="1379">
                  <c:v>-6.7223370370370159E-3</c:v>
                </c:pt>
                <c:pt idx="1380">
                  <c:v>-7.9669370370370109E-3</c:v>
                </c:pt>
                <c:pt idx="1381">
                  <c:v>-8.4503370370370111E-3</c:v>
                </c:pt>
                <c:pt idx="1382">
                  <c:v>-8.1815370370370167E-3</c:v>
                </c:pt>
                <c:pt idx="1383">
                  <c:v>-6.6828370370370094E-3</c:v>
                </c:pt>
                <c:pt idx="1384">
                  <c:v>-7.265337037037016E-3</c:v>
                </c:pt>
                <c:pt idx="1385">
                  <c:v>-7.5171370370370107E-3</c:v>
                </c:pt>
                <c:pt idx="1386">
                  <c:v>-7.4280370370370143E-3</c:v>
                </c:pt>
                <c:pt idx="1387">
                  <c:v>-8.5797370370370146E-3</c:v>
                </c:pt>
                <c:pt idx="1388">
                  <c:v>-6.7141370370370108E-3</c:v>
                </c:pt>
                <c:pt idx="1389">
                  <c:v>-6.5855370370370113E-3</c:v>
                </c:pt>
                <c:pt idx="1390">
                  <c:v>-8.1733370370370116E-3</c:v>
                </c:pt>
                <c:pt idx="1391">
                  <c:v>-6.4898370370370141E-3</c:v>
                </c:pt>
                <c:pt idx="1392">
                  <c:v>-7.5968370370370145E-3</c:v>
                </c:pt>
                <c:pt idx="1393">
                  <c:v>-4.5987370370370161E-3</c:v>
                </c:pt>
                <c:pt idx="1394">
                  <c:v>-7.1272370370370139E-3</c:v>
                </c:pt>
                <c:pt idx="1395">
                  <c:v>-6.1690370370370128E-3</c:v>
                </c:pt>
                <c:pt idx="1396">
                  <c:v>-7.2377370370370116E-3</c:v>
                </c:pt>
                <c:pt idx="1397">
                  <c:v>-6.9827370370370125E-3</c:v>
                </c:pt>
                <c:pt idx="1398">
                  <c:v>-5.8864370370370171E-3</c:v>
                </c:pt>
                <c:pt idx="1399">
                  <c:v>-6.7544370370370144E-3</c:v>
                </c:pt>
                <c:pt idx="1400">
                  <c:v>-6.0307370370370102E-3</c:v>
                </c:pt>
                <c:pt idx="1401">
                  <c:v>-5.9404370370370121E-3</c:v>
                </c:pt>
                <c:pt idx="1402">
                  <c:v>-5.8504370370370158E-3</c:v>
                </c:pt>
                <c:pt idx="1403">
                  <c:v>-7.9772370370370157E-3</c:v>
                </c:pt>
                <c:pt idx="1404">
                  <c:v>-7.3462370370370143E-3</c:v>
                </c:pt>
                <c:pt idx="1405">
                  <c:v>-6.9399370370370125E-3</c:v>
                </c:pt>
                <c:pt idx="1406">
                  <c:v>-6.6179370370370149E-3</c:v>
                </c:pt>
                <c:pt idx="1407">
                  <c:v>-7.464137037037015E-3</c:v>
                </c:pt>
                <c:pt idx="1408">
                  <c:v>-7.8351370370370148E-3</c:v>
                </c:pt>
                <c:pt idx="1409">
                  <c:v>-7.2776370370370123E-3</c:v>
                </c:pt>
                <c:pt idx="1410">
                  <c:v>-5.2734370370370112E-3</c:v>
                </c:pt>
                <c:pt idx="1411">
                  <c:v>-6.7904370370370122E-3</c:v>
                </c:pt>
                <c:pt idx="1412">
                  <c:v>-7.8641370370370143E-3</c:v>
                </c:pt>
                <c:pt idx="1413">
                  <c:v>-5.4805370370370129E-3</c:v>
                </c:pt>
                <c:pt idx="1414">
                  <c:v>-6.9762370370370173E-3</c:v>
                </c:pt>
                <c:pt idx="1415">
                  <c:v>-5.7237370370370119E-3</c:v>
                </c:pt>
                <c:pt idx="1416">
                  <c:v>-6.5832370370370128E-3</c:v>
                </c:pt>
                <c:pt idx="1417">
                  <c:v>-8.2517370370370179E-3</c:v>
                </c:pt>
                <c:pt idx="1418">
                  <c:v>-6.8443370370370113E-3</c:v>
                </c:pt>
                <c:pt idx="1419">
                  <c:v>-5.6575370370370113E-3</c:v>
                </c:pt>
                <c:pt idx="1420">
                  <c:v>-7.33703703703701E-3</c:v>
                </c:pt>
                <c:pt idx="1421">
                  <c:v>-7.6646370370370108E-3</c:v>
                </c:pt>
                <c:pt idx="1422">
                  <c:v>-6.4586370370370155E-3</c:v>
                </c:pt>
                <c:pt idx="1423">
                  <c:v>-5.0974370370370121E-3</c:v>
                </c:pt>
                <c:pt idx="1424">
                  <c:v>-9.0988370370370161E-3</c:v>
                </c:pt>
                <c:pt idx="1425">
                  <c:v>-7.0578370370370132E-3</c:v>
                </c:pt>
                <c:pt idx="1426">
                  <c:v>-7.7997370370370168E-3</c:v>
                </c:pt>
                <c:pt idx="1427">
                  <c:v>-7.7679370370370114E-3</c:v>
                </c:pt>
                <c:pt idx="1428">
                  <c:v>-7.8602370370370166E-3</c:v>
                </c:pt>
                <c:pt idx="1429">
                  <c:v>-6.6721370370370122E-3</c:v>
                </c:pt>
                <c:pt idx="1430">
                  <c:v>-7.021937037037013E-3</c:v>
                </c:pt>
                <c:pt idx="1431">
                  <c:v>-7.6956370370370106E-3</c:v>
                </c:pt>
                <c:pt idx="1432">
                  <c:v>-8.2705370370370103E-3</c:v>
                </c:pt>
                <c:pt idx="1433">
                  <c:v>-7.012637037037011E-3</c:v>
                </c:pt>
                <c:pt idx="1434">
                  <c:v>-5.9967370370370109E-3</c:v>
                </c:pt>
                <c:pt idx="1435">
                  <c:v>-6.6969370370370158E-3</c:v>
                </c:pt>
                <c:pt idx="1436">
                  <c:v>-6.0343370370370131E-3</c:v>
                </c:pt>
                <c:pt idx="1437">
                  <c:v>-5.3962370370370175E-3</c:v>
                </c:pt>
                <c:pt idx="1438">
                  <c:v>-5.9667370370370121E-3</c:v>
                </c:pt>
                <c:pt idx="1439">
                  <c:v>-5.2156370370370101E-3</c:v>
                </c:pt>
                <c:pt idx="1440">
                  <c:v>-6.4597370370370125E-3</c:v>
                </c:pt>
                <c:pt idx="1441">
                  <c:v>-3.1313370370370103E-3</c:v>
                </c:pt>
                <c:pt idx="1442">
                  <c:v>-6.6310370370370152E-3</c:v>
                </c:pt>
                <c:pt idx="1443">
                  <c:v>-6.8931370370370164E-3</c:v>
                </c:pt>
                <c:pt idx="1444">
                  <c:v>-6.7092370370370139E-3</c:v>
                </c:pt>
                <c:pt idx="1445">
                  <c:v>-6.5794370370370146E-3</c:v>
                </c:pt>
                <c:pt idx="1446">
                  <c:v>-5.9925370370370115E-3</c:v>
                </c:pt>
                <c:pt idx="1447">
                  <c:v>-6.5624370370370132E-3</c:v>
                </c:pt>
                <c:pt idx="1448">
                  <c:v>-7.2232370370370128E-3</c:v>
                </c:pt>
                <c:pt idx="1449">
                  <c:v>-6.2467370370370146E-3</c:v>
                </c:pt>
                <c:pt idx="1450">
                  <c:v>-6.6823370370370106E-3</c:v>
                </c:pt>
                <c:pt idx="1451">
                  <c:v>-4.1614370370370128E-3</c:v>
                </c:pt>
                <c:pt idx="1452">
                  <c:v>-5.520037037037016E-3</c:v>
                </c:pt>
                <c:pt idx="1453">
                  <c:v>-6.0747370370370143E-3</c:v>
                </c:pt>
                <c:pt idx="1454">
                  <c:v>-6.2428370370370152E-3</c:v>
                </c:pt>
                <c:pt idx="1455">
                  <c:v>-5.17373703703701E-3</c:v>
                </c:pt>
                <c:pt idx="1456">
                  <c:v>-6.201237037037015E-3</c:v>
                </c:pt>
                <c:pt idx="1457">
                  <c:v>-7.6910370370370119E-3</c:v>
                </c:pt>
                <c:pt idx="1458">
                  <c:v>-7.7144370370370169E-3</c:v>
                </c:pt>
                <c:pt idx="1459">
                  <c:v>-6.2429370370370128E-3</c:v>
                </c:pt>
                <c:pt idx="1460">
                  <c:v>-6.2277370370370164E-3</c:v>
                </c:pt>
                <c:pt idx="1461">
                  <c:v>-3.9691370370370151E-3</c:v>
                </c:pt>
                <c:pt idx="1462">
                  <c:v>-6.4052370370370135E-3</c:v>
                </c:pt>
                <c:pt idx="1463">
                  <c:v>-4.8235370370370116E-3</c:v>
                </c:pt>
                <c:pt idx="1464">
                  <c:v>-3.9806370370370154E-3</c:v>
                </c:pt>
                <c:pt idx="1465">
                  <c:v>-4.3298370370370137E-3</c:v>
                </c:pt>
                <c:pt idx="1466">
                  <c:v>-6.5031370370370115E-3</c:v>
                </c:pt>
                <c:pt idx="1467">
                  <c:v>-5.8825370370370151E-3</c:v>
                </c:pt>
                <c:pt idx="1468">
                  <c:v>-4.9583370370370116E-3</c:v>
                </c:pt>
                <c:pt idx="1469">
                  <c:v>-3.8871370370370164E-3</c:v>
                </c:pt>
                <c:pt idx="1470">
                  <c:v>-4.3903370370370134E-3</c:v>
                </c:pt>
                <c:pt idx="1471">
                  <c:v>-6.4098370370370148E-3</c:v>
                </c:pt>
                <c:pt idx="1472">
                  <c:v>-5.0372370370370132E-3</c:v>
                </c:pt>
                <c:pt idx="1473">
                  <c:v>-4.5149370370370116E-3</c:v>
                </c:pt>
                <c:pt idx="1474">
                  <c:v>-5.7714370370370131E-3</c:v>
                </c:pt>
                <c:pt idx="1475">
                  <c:v>-6.3909370370370108E-3</c:v>
                </c:pt>
                <c:pt idx="1476">
                  <c:v>-5.6550370370370114E-3</c:v>
                </c:pt>
                <c:pt idx="1477">
                  <c:v>-7.6448370370370139E-3</c:v>
                </c:pt>
                <c:pt idx="1478">
                  <c:v>-5.8278370370370113E-3</c:v>
                </c:pt>
                <c:pt idx="1479">
                  <c:v>-5.3083370370370121E-3</c:v>
                </c:pt>
                <c:pt idx="1480">
                  <c:v>-5.5118370370370144E-3</c:v>
                </c:pt>
                <c:pt idx="1481">
                  <c:v>-4.3145370370370108E-3</c:v>
                </c:pt>
                <c:pt idx="1482">
                  <c:v>-5.1311370370370106E-3</c:v>
                </c:pt>
                <c:pt idx="1483">
                  <c:v>-6.8430370370370164E-3</c:v>
                </c:pt>
                <c:pt idx="1484">
                  <c:v>-3.848737037037012E-3</c:v>
                </c:pt>
                <c:pt idx="1485">
                  <c:v>-5.6755370370370163E-3</c:v>
                </c:pt>
                <c:pt idx="1486">
                  <c:v>-3.7253370370370145E-3</c:v>
                </c:pt>
                <c:pt idx="1487">
                  <c:v>-4.3312370370370105E-3</c:v>
                </c:pt>
                <c:pt idx="1488">
                  <c:v>-3.1651370370370125E-3</c:v>
                </c:pt>
                <c:pt idx="1489">
                  <c:v>-3.3742370370370128E-3</c:v>
                </c:pt>
                <c:pt idx="1490">
                  <c:v>-7.0622370370370148E-3</c:v>
                </c:pt>
                <c:pt idx="1491">
                  <c:v>-4.3176370370370115E-3</c:v>
                </c:pt>
                <c:pt idx="1492">
                  <c:v>-2.4664370370370125E-3</c:v>
                </c:pt>
                <c:pt idx="1493">
                  <c:v>-5.9127370370370136E-3</c:v>
                </c:pt>
                <c:pt idx="1494">
                  <c:v>-2.7722370370370127E-3</c:v>
                </c:pt>
                <c:pt idx="1495">
                  <c:v>-2.1161370370370164E-3</c:v>
                </c:pt>
                <c:pt idx="1496">
                  <c:v>-4.2662370370370167E-3</c:v>
                </c:pt>
                <c:pt idx="1497">
                  <c:v>-5.3899370370370132E-3</c:v>
                </c:pt>
                <c:pt idx="1498">
                  <c:v>-4.6237370370370151E-3</c:v>
                </c:pt>
                <c:pt idx="1499">
                  <c:v>-3.7497370370370153E-3</c:v>
                </c:pt>
                <c:pt idx="1500">
                  <c:v>-3.8151370370370155E-3</c:v>
                </c:pt>
                <c:pt idx="1501">
                  <c:v>-4.7176370370370108E-3</c:v>
                </c:pt>
                <c:pt idx="1502">
                  <c:v>-3.9961370370370161E-3</c:v>
                </c:pt>
                <c:pt idx="1503">
                  <c:v>-5.457037037037012E-3</c:v>
                </c:pt>
                <c:pt idx="1504">
                  <c:v>-4.7392370370370109E-3</c:v>
                </c:pt>
                <c:pt idx="1505">
                  <c:v>-3.7032370370370139E-3</c:v>
                </c:pt>
                <c:pt idx="1506">
                  <c:v>-5.6950370370370141E-3</c:v>
                </c:pt>
                <c:pt idx="1507">
                  <c:v>-5.7260370370370104E-3</c:v>
                </c:pt>
                <c:pt idx="1508">
                  <c:v>-2.722937037037014E-3</c:v>
                </c:pt>
                <c:pt idx="1509">
                  <c:v>-5.8500370370370095E-3</c:v>
                </c:pt>
                <c:pt idx="1510">
                  <c:v>-5.6663370370370163E-3</c:v>
                </c:pt>
                <c:pt idx="1511">
                  <c:v>-5.516037037037012E-3</c:v>
                </c:pt>
                <c:pt idx="1512">
                  <c:v>-3.0072370370370152E-3</c:v>
                </c:pt>
                <c:pt idx="1513">
                  <c:v>-3.8828370370370107E-3</c:v>
                </c:pt>
                <c:pt idx="1514">
                  <c:v>-4.7037370370370153E-3</c:v>
                </c:pt>
                <c:pt idx="1515">
                  <c:v>-6.3558370370370145E-3</c:v>
                </c:pt>
                <c:pt idx="1516">
                  <c:v>-3.1442370370370152E-3</c:v>
                </c:pt>
                <c:pt idx="1517">
                  <c:v>-3.7792370370370136E-3</c:v>
                </c:pt>
                <c:pt idx="1518">
                  <c:v>-3.6212370370370152E-3</c:v>
                </c:pt>
                <c:pt idx="1519">
                  <c:v>-4.6022370370370127E-3</c:v>
                </c:pt>
                <c:pt idx="1520">
                  <c:v>-3.539237037037013E-3</c:v>
                </c:pt>
                <c:pt idx="1521">
                  <c:v>-5.1981370370370161E-3</c:v>
                </c:pt>
                <c:pt idx="1522">
                  <c:v>-3.5572370370370154E-3</c:v>
                </c:pt>
                <c:pt idx="1523">
                  <c:v>-3.1402370370370147E-3</c:v>
                </c:pt>
                <c:pt idx="1524">
                  <c:v>-5.6059370370370124E-3</c:v>
                </c:pt>
                <c:pt idx="1525">
                  <c:v>-3.4302370370370133E-3</c:v>
                </c:pt>
                <c:pt idx="1526">
                  <c:v>-3.5602370370370132E-3</c:v>
                </c:pt>
                <c:pt idx="1527">
                  <c:v>-4.321237037037011E-3</c:v>
                </c:pt>
                <c:pt idx="1528">
                  <c:v>-2.8462370370370121E-3</c:v>
                </c:pt>
                <c:pt idx="1529">
                  <c:v>-3.3642370370370132E-3</c:v>
                </c:pt>
                <c:pt idx="1530">
                  <c:v>-3.6622370370370163E-3</c:v>
                </c:pt>
                <c:pt idx="1531">
                  <c:v>-4.0372370370370149E-3</c:v>
                </c:pt>
                <c:pt idx="1532">
                  <c:v>-3.7162370370370148E-3</c:v>
                </c:pt>
                <c:pt idx="1533">
                  <c:v>-4.0282370370370146E-3</c:v>
                </c:pt>
                <c:pt idx="1534">
                  <c:v>-5.0182370370370141E-3</c:v>
                </c:pt>
                <c:pt idx="1535">
                  <c:v>-5.3572370370370149E-3</c:v>
                </c:pt>
                <c:pt idx="1536">
                  <c:v>-2.7582370370370125E-3</c:v>
                </c:pt>
                <c:pt idx="1537">
                  <c:v>-3.3252370370370106E-3</c:v>
                </c:pt>
                <c:pt idx="1538">
                  <c:v>-4.2392370370370157E-3</c:v>
                </c:pt>
                <c:pt idx="1539">
                  <c:v>-2.928237037037016E-3</c:v>
                </c:pt>
                <c:pt idx="1540">
                  <c:v>-3.0702370370370123E-3</c:v>
                </c:pt>
                <c:pt idx="1541">
                  <c:v>-2.0402370370370109E-3</c:v>
                </c:pt>
                <c:pt idx="1542">
                  <c:v>-1.965237037037014E-3</c:v>
                </c:pt>
                <c:pt idx="1543">
                  <c:v>-3.5572370370370136E-3</c:v>
                </c:pt>
                <c:pt idx="1544">
                  <c:v>-2.9222370370370135E-3</c:v>
                </c:pt>
                <c:pt idx="1545">
                  <c:v>-2.8242370370370161E-3</c:v>
                </c:pt>
                <c:pt idx="1546">
                  <c:v>-3.5442370370370162E-3</c:v>
                </c:pt>
                <c:pt idx="1547">
                  <c:v>-2.4622370370370149E-3</c:v>
                </c:pt>
                <c:pt idx="1548">
                  <c:v>-4.950237037037012E-3</c:v>
                </c:pt>
                <c:pt idx="1549">
                  <c:v>-3.7052370370370125E-3</c:v>
                </c:pt>
                <c:pt idx="1550">
                  <c:v>-4.4852370370370154E-3</c:v>
                </c:pt>
                <c:pt idx="1551">
                  <c:v>-4.0882370370370156E-3</c:v>
                </c:pt>
                <c:pt idx="1552">
                  <c:v>-4.88923703703701E-3</c:v>
                </c:pt>
                <c:pt idx="1553">
                  <c:v>-2.4212370370370155E-3</c:v>
                </c:pt>
                <c:pt idx="1554">
                  <c:v>-3.6072370370370116E-3</c:v>
                </c:pt>
                <c:pt idx="1555">
                  <c:v>-2.527237037037014E-3</c:v>
                </c:pt>
                <c:pt idx="1556">
                  <c:v>-3.3852370370370134E-3</c:v>
                </c:pt>
                <c:pt idx="1557">
                  <c:v>-3.4482370370370156E-3</c:v>
                </c:pt>
                <c:pt idx="1558">
                  <c:v>-5.4862370370370173E-3</c:v>
                </c:pt>
                <c:pt idx="1559">
                  <c:v>-2.6162370370370128E-3</c:v>
                </c:pt>
                <c:pt idx="1560">
                  <c:v>-3.2992370370370141E-3</c:v>
                </c:pt>
                <c:pt idx="1561">
                  <c:v>-2.9242370370370103E-3</c:v>
                </c:pt>
                <c:pt idx="1562">
                  <c:v>-2.4502370370370098E-3</c:v>
                </c:pt>
                <c:pt idx="1563">
                  <c:v>-3.0592370370370152E-3</c:v>
                </c:pt>
                <c:pt idx="1564">
                  <c:v>-2.4702370370370159E-3</c:v>
                </c:pt>
                <c:pt idx="1565">
                  <c:v>-4.1622370370370115E-3</c:v>
                </c:pt>
                <c:pt idx="1566">
                  <c:v>-1.7152370370370137E-3</c:v>
                </c:pt>
                <c:pt idx="1567">
                  <c:v>-2.1282370370370139E-3</c:v>
                </c:pt>
                <c:pt idx="1568">
                  <c:v>-3.2352370370370108E-3</c:v>
                </c:pt>
                <c:pt idx="1569">
                  <c:v>-2.2622370370370161E-3</c:v>
                </c:pt>
                <c:pt idx="1570">
                  <c:v>-3.6532370370370125E-3</c:v>
                </c:pt>
                <c:pt idx="1571">
                  <c:v>-2.6702370370370113E-3</c:v>
                </c:pt>
                <c:pt idx="1572">
                  <c:v>-1.7162370370370113E-3</c:v>
                </c:pt>
                <c:pt idx="1573">
                  <c:v>-3.0772370370370124E-3</c:v>
                </c:pt>
                <c:pt idx="1574">
                  <c:v>-1.3412370370370109E-3</c:v>
                </c:pt>
                <c:pt idx="1575">
                  <c:v>-4.9712370370370088E-3</c:v>
                </c:pt>
                <c:pt idx="1576">
                  <c:v>-8.2123703703701305E-4</c:v>
                </c:pt>
                <c:pt idx="1577">
                  <c:v>-1.522237037037015E-3</c:v>
                </c:pt>
                <c:pt idx="1578">
                  <c:v>-1.8562370370370108E-3</c:v>
                </c:pt>
                <c:pt idx="1579">
                  <c:v>-5.612370370370115E-4</c:v>
                </c:pt>
                <c:pt idx="1580">
                  <c:v>-2.9222370370370152E-3</c:v>
                </c:pt>
                <c:pt idx="1581">
                  <c:v>-4.4462370370370111E-3</c:v>
                </c:pt>
                <c:pt idx="1582">
                  <c:v>-9.2623703703701224E-4</c:v>
                </c:pt>
                <c:pt idx="1583">
                  <c:v>-2.9602370370370099E-3</c:v>
                </c:pt>
                <c:pt idx="1584">
                  <c:v>-2.0032370370370138E-3</c:v>
                </c:pt>
                <c:pt idx="1585">
                  <c:v>-1.7252370370370099E-3</c:v>
                </c:pt>
                <c:pt idx="1586">
                  <c:v>-3.9862370370370107E-3</c:v>
                </c:pt>
                <c:pt idx="1587">
                  <c:v>-2.3672370370370118E-3</c:v>
                </c:pt>
                <c:pt idx="1588">
                  <c:v>-2.0332370370370161E-3</c:v>
                </c:pt>
                <c:pt idx="1589">
                  <c:v>-2.0822370370370165E-3</c:v>
                </c:pt>
                <c:pt idx="1590">
                  <c:v>-1.408237037037012E-3</c:v>
                </c:pt>
                <c:pt idx="1591">
                  <c:v>-3.261237037037016E-3</c:v>
                </c:pt>
                <c:pt idx="1592">
                  <c:v>-2.3162370370370111E-3</c:v>
                </c:pt>
                <c:pt idx="1593">
                  <c:v>-3.1102370370370176E-3</c:v>
                </c:pt>
                <c:pt idx="1594">
                  <c:v>-3.1192370370370145E-3</c:v>
                </c:pt>
                <c:pt idx="1595">
                  <c:v>-2.1182370370370126E-3</c:v>
                </c:pt>
                <c:pt idx="1596">
                  <c:v>-3.3002370370370133E-3</c:v>
                </c:pt>
                <c:pt idx="1597">
                  <c:v>-3.3762370370370165E-3</c:v>
                </c:pt>
                <c:pt idx="1598">
                  <c:v>-2.6332370370370124E-3</c:v>
                </c:pt>
                <c:pt idx="1599">
                  <c:v>-1.9162370370370118E-3</c:v>
                </c:pt>
                <c:pt idx="1600">
                  <c:v>-2.3682370370370111E-3</c:v>
                </c:pt>
                <c:pt idx="1601">
                  <c:v>-6.9237037037012117E-5</c:v>
                </c:pt>
                <c:pt idx="1602">
                  <c:v>-1.0982370370370143E-3</c:v>
                </c:pt>
                <c:pt idx="1603">
                  <c:v>-2.7982370370370161E-3</c:v>
                </c:pt>
                <c:pt idx="1604">
                  <c:v>-1.7452370370370108E-3</c:v>
                </c:pt>
                <c:pt idx="1605">
                  <c:v>-4.6223703703701137E-4</c:v>
                </c:pt>
                <c:pt idx="1606">
                  <c:v>-2.0032370370370155E-3</c:v>
                </c:pt>
                <c:pt idx="1607">
                  <c:v>-2.0952370370370104E-3</c:v>
                </c:pt>
                <c:pt idx="1608">
                  <c:v>-2.7812370370370165E-3</c:v>
                </c:pt>
                <c:pt idx="1609">
                  <c:v>-4.7372370370370124E-3</c:v>
                </c:pt>
                <c:pt idx="1610">
                  <c:v>-4.6482370370370119E-3</c:v>
                </c:pt>
                <c:pt idx="1611">
                  <c:v>-1.8732370370370156E-3</c:v>
                </c:pt>
                <c:pt idx="1612">
                  <c:v>-2.2202370370370157E-3</c:v>
                </c:pt>
                <c:pt idx="1613">
                  <c:v>-4.0372370370370132E-3</c:v>
                </c:pt>
                <c:pt idx="1614">
                  <c:v>-1.9572370370370164E-3</c:v>
                </c:pt>
                <c:pt idx="1615">
                  <c:v>-5.1442370370370135E-3</c:v>
                </c:pt>
                <c:pt idx="1616">
                  <c:v>-2.7812370370370113E-3</c:v>
                </c:pt>
                <c:pt idx="1617">
                  <c:v>-4.5822370370370135E-3</c:v>
                </c:pt>
                <c:pt idx="1618">
                  <c:v>-2.8222370370370158E-3</c:v>
                </c:pt>
                <c:pt idx="1619">
                  <c:v>-3.5122370370370172E-3</c:v>
                </c:pt>
                <c:pt idx="1620">
                  <c:v>-2.3212370370370144E-3</c:v>
                </c:pt>
                <c:pt idx="1621">
                  <c:v>-4.356237037037013E-3</c:v>
                </c:pt>
                <c:pt idx="1622">
                  <c:v>-3.8882370370370099E-3</c:v>
                </c:pt>
                <c:pt idx="1623">
                  <c:v>-2.4952370370370115E-3</c:v>
                </c:pt>
                <c:pt idx="1624">
                  <c:v>-1.9132370370370157E-3</c:v>
                </c:pt>
                <c:pt idx="1625">
                  <c:v>-3.1472370370370095E-3</c:v>
                </c:pt>
                <c:pt idx="1626">
                  <c:v>-3.0192370370370133E-3</c:v>
                </c:pt>
                <c:pt idx="1627">
                  <c:v>-2.2542370370370116E-3</c:v>
                </c:pt>
                <c:pt idx="1628">
                  <c:v>-3.457237037037016E-3</c:v>
                </c:pt>
                <c:pt idx="1629">
                  <c:v>-2.6942370370370127E-3</c:v>
                </c:pt>
                <c:pt idx="1630">
                  <c:v>-2.2322370370370121E-3</c:v>
                </c:pt>
                <c:pt idx="1631">
                  <c:v>-1.7422370370370147E-3</c:v>
                </c:pt>
                <c:pt idx="1632">
                  <c:v>-3.3862370370370109E-3</c:v>
                </c:pt>
                <c:pt idx="1633">
                  <c:v>-5.5723703703701097E-4</c:v>
                </c:pt>
                <c:pt idx="1634">
                  <c:v>-1.4682370370370131E-3</c:v>
                </c:pt>
                <c:pt idx="1635">
                  <c:v>-2.8402370370370095E-3</c:v>
                </c:pt>
                <c:pt idx="1636">
                  <c:v>-2.415237037037013E-3</c:v>
                </c:pt>
                <c:pt idx="1637">
                  <c:v>-2.3912370370370167E-3</c:v>
                </c:pt>
                <c:pt idx="1638">
                  <c:v>5.3776296296299125E-4</c:v>
                </c:pt>
                <c:pt idx="1639">
                  <c:v>-1.3323703703701194E-4</c:v>
                </c:pt>
                <c:pt idx="1640">
                  <c:v>-2.6002370370370158E-3</c:v>
                </c:pt>
                <c:pt idx="1641">
                  <c:v>-3.0923703703701622E-4</c:v>
                </c:pt>
                <c:pt idx="1642">
                  <c:v>-1.242237037037016E-3</c:v>
                </c:pt>
                <c:pt idx="1643">
                  <c:v>-2.2282370370370133E-3</c:v>
                </c:pt>
                <c:pt idx="1644">
                  <c:v>-1.0192370370370185E-3</c:v>
                </c:pt>
                <c:pt idx="1645">
                  <c:v>-2.2702370370370154E-3</c:v>
                </c:pt>
                <c:pt idx="1646">
                  <c:v>-2.3623703703700913E-4</c:v>
                </c:pt>
                <c:pt idx="1647">
                  <c:v>-1.2482370370370133E-3</c:v>
                </c:pt>
                <c:pt idx="1648">
                  <c:v>-1.8622370370370098E-3</c:v>
                </c:pt>
                <c:pt idx="1649">
                  <c:v>-3.8352370370370141E-3</c:v>
                </c:pt>
                <c:pt idx="1650">
                  <c:v>-2.615237037037017E-3</c:v>
                </c:pt>
                <c:pt idx="1651">
                  <c:v>-3.2692370370370136E-3</c:v>
                </c:pt>
                <c:pt idx="1652">
                  <c:v>-1.6462370370370124E-3</c:v>
                </c:pt>
                <c:pt idx="1653">
                  <c:v>-9.2323703703701444E-4</c:v>
                </c:pt>
                <c:pt idx="1654">
                  <c:v>-2.1242370370370151E-3</c:v>
                </c:pt>
                <c:pt idx="1655">
                  <c:v>-2.4662370370370102E-3</c:v>
                </c:pt>
                <c:pt idx="1656">
                  <c:v>-1.7342370370370102E-3</c:v>
                </c:pt>
                <c:pt idx="1657">
                  <c:v>-3.1842370370370153E-3</c:v>
                </c:pt>
                <c:pt idx="1658">
                  <c:v>-1.879237037037013E-3</c:v>
                </c:pt>
                <c:pt idx="1659">
                  <c:v>-8.3237037037013975E-5</c:v>
                </c:pt>
                <c:pt idx="1660">
                  <c:v>-3.881237037037015E-3</c:v>
                </c:pt>
                <c:pt idx="1661">
                  <c:v>-3.3782370370370116E-3</c:v>
                </c:pt>
                <c:pt idx="1662">
                  <c:v>-2.8432370370370108E-3</c:v>
                </c:pt>
                <c:pt idx="1663">
                  <c:v>-2.7972370370370099E-3</c:v>
                </c:pt>
                <c:pt idx="1664">
                  <c:v>-5.4423703703701531E-4</c:v>
                </c:pt>
                <c:pt idx="1665">
                  <c:v>-1.4412370370370155E-3</c:v>
                </c:pt>
                <c:pt idx="1666">
                  <c:v>-3.3472370370370153E-3</c:v>
                </c:pt>
                <c:pt idx="1667">
                  <c:v>-2.8632370370370152E-3</c:v>
                </c:pt>
                <c:pt idx="1668">
                  <c:v>-3.1482370370370123E-3</c:v>
                </c:pt>
                <c:pt idx="1669">
                  <c:v>-7.6223703703701302E-4</c:v>
                </c:pt>
                <c:pt idx="1670">
                  <c:v>3.1176296296298381E-4</c:v>
                </c:pt>
                <c:pt idx="1671">
                  <c:v>-2.0832370370370158E-3</c:v>
                </c:pt>
                <c:pt idx="1672">
                  <c:v>-1.7092370370370095E-3</c:v>
                </c:pt>
                <c:pt idx="1673">
                  <c:v>-2.4512370370370143E-3</c:v>
                </c:pt>
                <c:pt idx="1674">
                  <c:v>-2.2562370370370153E-3</c:v>
                </c:pt>
                <c:pt idx="1675">
                  <c:v>-3.6523703703700977E-4</c:v>
                </c:pt>
                <c:pt idx="1676">
                  <c:v>-2.1272370370370147E-3</c:v>
                </c:pt>
                <c:pt idx="1677">
                  <c:v>-3.4112370370370151E-3</c:v>
                </c:pt>
                <c:pt idx="1678">
                  <c:v>-2.0682370370370112E-3</c:v>
                </c:pt>
                <c:pt idx="1679">
                  <c:v>-2.1492370370370176E-3</c:v>
                </c:pt>
                <c:pt idx="1680">
                  <c:v>1.3576296296298994E-4</c:v>
                </c:pt>
                <c:pt idx="1681">
                  <c:v>-9.5423703703701596E-4</c:v>
                </c:pt>
                <c:pt idx="1682">
                  <c:v>-2.0823703703701409E-4</c:v>
                </c:pt>
                <c:pt idx="1683">
                  <c:v>2.5476296296298925E-4</c:v>
                </c:pt>
                <c:pt idx="1684">
                  <c:v>7.4876296296298543E-4</c:v>
                </c:pt>
                <c:pt idx="1685">
                  <c:v>-1.9252370370370104E-3</c:v>
                </c:pt>
                <c:pt idx="1686">
                  <c:v>-2.3362370370370103E-3</c:v>
                </c:pt>
                <c:pt idx="1687">
                  <c:v>8.1276296296298352E-4</c:v>
                </c:pt>
                <c:pt idx="1688">
                  <c:v>-2.7612370370370103E-3</c:v>
                </c:pt>
                <c:pt idx="1689">
                  <c:v>-4.5128370370370111E-3</c:v>
                </c:pt>
                <c:pt idx="1690">
                  <c:v>-2.9742370370370152E-3</c:v>
                </c:pt>
                <c:pt idx="1691">
                  <c:v>-1.6392370370370141E-3</c:v>
                </c:pt>
                <c:pt idx="1692">
                  <c:v>-1.0332370370370152E-3</c:v>
                </c:pt>
                <c:pt idx="1693">
                  <c:v>3.9376296296298602E-4</c:v>
                </c:pt>
                <c:pt idx="1694">
                  <c:v>7.7576296296298815E-4</c:v>
                </c:pt>
                <c:pt idx="1695">
                  <c:v>-1.8822370370370108E-3</c:v>
                </c:pt>
                <c:pt idx="1696">
                  <c:v>-1.8242370370370117E-3</c:v>
                </c:pt>
                <c:pt idx="1697">
                  <c:v>-4.3932370370370153E-3</c:v>
                </c:pt>
                <c:pt idx="1698">
                  <c:v>-5.5237037037015463E-5</c:v>
                </c:pt>
                <c:pt idx="1699">
                  <c:v>-7.5237037037014648E-5</c:v>
                </c:pt>
                <c:pt idx="1700">
                  <c:v>-2.3123703703701107E-4</c:v>
                </c:pt>
                <c:pt idx="1701">
                  <c:v>-2.3682370370370163E-3</c:v>
                </c:pt>
                <c:pt idx="1702">
                  <c:v>1.0837629629629857E-3</c:v>
                </c:pt>
                <c:pt idx="1703">
                  <c:v>-1.0342370370370127E-3</c:v>
                </c:pt>
                <c:pt idx="1704">
                  <c:v>3.9576296296298281E-4</c:v>
                </c:pt>
                <c:pt idx="1705">
                  <c:v>-1.6423703703701692E-4</c:v>
                </c:pt>
                <c:pt idx="1706">
                  <c:v>-2.1632370370370125E-3</c:v>
                </c:pt>
                <c:pt idx="1707">
                  <c:v>-2.9622370370370136E-3</c:v>
                </c:pt>
                <c:pt idx="1708">
                  <c:v>-2.724237037037015E-3</c:v>
                </c:pt>
                <c:pt idx="1709">
                  <c:v>-1.4252370370370169E-3</c:v>
                </c:pt>
                <c:pt idx="1710">
                  <c:v>-5.672370370370123E-4</c:v>
                </c:pt>
                <c:pt idx="1711">
                  <c:v>-1.293237037037015E-3</c:v>
                </c:pt>
                <c:pt idx="1712">
                  <c:v>-2.5422370370370151E-3</c:v>
                </c:pt>
                <c:pt idx="1713">
                  <c:v>-3.0822370370370139E-3</c:v>
                </c:pt>
                <c:pt idx="1714">
                  <c:v>-6.042370370370094E-4</c:v>
                </c:pt>
                <c:pt idx="1715">
                  <c:v>-1.9142370370370133E-3</c:v>
                </c:pt>
                <c:pt idx="1716">
                  <c:v>-2.1432370370370133E-3</c:v>
                </c:pt>
                <c:pt idx="1717">
                  <c:v>-2.3162370370370146E-3</c:v>
                </c:pt>
                <c:pt idx="1718">
                  <c:v>-2.3961370370370119E-3</c:v>
                </c:pt>
                <c:pt idx="1719">
                  <c:v>4.8976296296298835E-4</c:v>
                </c:pt>
                <c:pt idx="1720">
                  <c:v>-1.6712370370370131E-3</c:v>
                </c:pt>
                <c:pt idx="1721">
                  <c:v>-9.1143703703701513E-4</c:v>
                </c:pt>
                <c:pt idx="1722">
                  <c:v>-2.3830370370370134E-3</c:v>
                </c:pt>
                <c:pt idx="1723">
                  <c:v>-1.5472370370370157E-3</c:v>
                </c:pt>
                <c:pt idx="1724">
                  <c:v>-1.8223703703701757E-4</c:v>
                </c:pt>
                <c:pt idx="1725">
                  <c:v>-1.4832370370370159E-3</c:v>
                </c:pt>
                <c:pt idx="1726">
                  <c:v>4.5376296296298704E-4</c:v>
                </c:pt>
                <c:pt idx="1727">
                  <c:v>-1.0365370370370112E-3</c:v>
                </c:pt>
                <c:pt idx="1728">
                  <c:v>-3.062237037037013E-3</c:v>
                </c:pt>
                <c:pt idx="1729">
                  <c:v>-3.8780370370370149E-3</c:v>
                </c:pt>
                <c:pt idx="1730">
                  <c:v>-3.5722370370370148E-3</c:v>
                </c:pt>
                <c:pt idx="1731">
                  <c:v>-2.9552370370370118E-3</c:v>
                </c:pt>
                <c:pt idx="1732">
                  <c:v>-4.2365370370370126E-3</c:v>
                </c:pt>
                <c:pt idx="1733">
                  <c:v>-1.2682370370370143E-3</c:v>
                </c:pt>
                <c:pt idx="1734">
                  <c:v>2.427629629629894E-4</c:v>
                </c:pt>
                <c:pt idx="1735">
                  <c:v>-7.6223703703701302E-4</c:v>
                </c:pt>
                <c:pt idx="1736">
                  <c:v>-3.0442370370370141E-3</c:v>
                </c:pt>
                <c:pt idx="1737">
                  <c:v>-1.1102370370370141E-3</c:v>
                </c:pt>
                <c:pt idx="1738">
                  <c:v>-1.2966370370370139E-3</c:v>
                </c:pt>
                <c:pt idx="1739">
                  <c:v>-6.1123703703701467E-4</c:v>
                </c:pt>
                <c:pt idx="1740">
                  <c:v>-3.6242370370370095E-3</c:v>
                </c:pt>
                <c:pt idx="1741">
                  <c:v>-2.8812370370370158E-3</c:v>
                </c:pt>
                <c:pt idx="1742">
                  <c:v>2.1117629629629885E-3</c:v>
                </c:pt>
                <c:pt idx="1743">
                  <c:v>-8.412370370370157E-4</c:v>
                </c:pt>
                <c:pt idx="1744">
                  <c:v>-9.6923703703701188E-4</c:v>
                </c:pt>
                <c:pt idx="1745">
                  <c:v>-3.0679370370370138E-3</c:v>
                </c:pt>
                <c:pt idx="1746">
                  <c:v>-2.0339370370370171E-3</c:v>
                </c:pt>
                <c:pt idx="1747">
                  <c:v>-2.3942370370370145E-3</c:v>
                </c:pt>
                <c:pt idx="1748">
                  <c:v>-2.4757370370370145E-3</c:v>
                </c:pt>
                <c:pt idx="1749">
                  <c:v>-1.1086370370370167E-3</c:v>
                </c:pt>
                <c:pt idx="1750">
                  <c:v>-1.4382370370370143E-3</c:v>
                </c:pt>
                <c:pt idx="1751">
                  <c:v>-2.4672370370370129E-3</c:v>
                </c:pt>
                <c:pt idx="1752">
                  <c:v>-8.4923703703701676E-4</c:v>
                </c:pt>
                <c:pt idx="1753">
                  <c:v>4.237629629629848E-4</c:v>
                </c:pt>
                <c:pt idx="1754">
                  <c:v>-2.6623703703701138E-4</c:v>
                </c:pt>
                <c:pt idx="1755">
                  <c:v>6.5556296296298555E-4</c:v>
                </c:pt>
                <c:pt idx="1756">
                  <c:v>-2.3649370370370133E-3</c:v>
                </c:pt>
                <c:pt idx="1757">
                  <c:v>-2.1972370370370153E-3</c:v>
                </c:pt>
                <c:pt idx="1758">
                  <c:v>-1.0834370370370154E-3</c:v>
                </c:pt>
                <c:pt idx="1759">
                  <c:v>-4.5356370370370162E-3</c:v>
                </c:pt>
                <c:pt idx="1760">
                  <c:v>-1.3190370370370109E-3</c:v>
                </c:pt>
                <c:pt idx="1761">
                  <c:v>-3.7478370370370136E-3</c:v>
                </c:pt>
                <c:pt idx="1762">
                  <c:v>-2.8290370370370162E-3</c:v>
                </c:pt>
                <c:pt idx="1763">
                  <c:v>-2.7347370370370142E-3</c:v>
                </c:pt>
                <c:pt idx="1764">
                  <c:v>-1.6390370370370153E-3</c:v>
                </c:pt>
                <c:pt idx="1765">
                  <c:v>-3.0866370370370138E-3</c:v>
                </c:pt>
                <c:pt idx="1766">
                  <c:v>-1.4153370370370115E-3</c:v>
                </c:pt>
                <c:pt idx="1767">
                  <c:v>-1.5890370370370156E-3</c:v>
                </c:pt>
                <c:pt idx="1768">
                  <c:v>-1.6322370370370123E-3</c:v>
                </c:pt>
                <c:pt idx="1769">
                  <c:v>-5.4578370370370159E-3</c:v>
                </c:pt>
                <c:pt idx="1770">
                  <c:v>-2.4932370370370147E-3</c:v>
                </c:pt>
                <c:pt idx="1771">
                  <c:v>-3.3586370370370169E-3</c:v>
                </c:pt>
                <c:pt idx="1772">
                  <c:v>-3.6228370370370126E-3</c:v>
                </c:pt>
                <c:pt idx="1773">
                  <c:v>-4.4408370370370136E-3</c:v>
                </c:pt>
                <c:pt idx="1774">
                  <c:v>-5.6062370370370141E-3</c:v>
                </c:pt>
                <c:pt idx="1775">
                  <c:v>-4.9347370370370139E-3</c:v>
                </c:pt>
                <c:pt idx="1776">
                  <c:v>-3.8232370370370108E-3</c:v>
                </c:pt>
                <c:pt idx="1777">
                  <c:v>1.6857629629629875E-3</c:v>
                </c:pt>
                <c:pt idx="1778">
                  <c:v>8.4076296296298723E-4</c:v>
                </c:pt>
                <c:pt idx="1779">
                  <c:v>-1.8422370370370107E-3</c:v>
                </c:pt>
                <c:pt idx="1780">
                  <c:v>-1.7182370370370167E-3</c:v>
                </c:pt>
                <c:pt idx="1781">
                  <c:v>-2.7919370370370154E-3</c:v>
                </c:pt>
                <c:pt idx="1782">
                  <c:v>1.7076296296298504E-4</c:v>
                </c:pt>
                <c:pt idx="1783">
                  <c:v>-9.7873703703700923E-4</c:v>
                </c:pt>
                <c:pt idx="1784">
                  <c:v>-2.9812370370370135E-3</c:v>
                </c:pt>
                <c:pt idx="1785">
                  <c:v>-2.9423703703701336E-4</c:v>
                </c:pt>
                <c:pt idx="1786">
                  <c:v>-1.4603703703701572E-4</c:v>
                </c:pt>
                <c:pt idx="1787">
                  <c:v>-3.4275370370370137E-3</c:v>
                </c:pt>
                <c:pt idx="1788">
                  <c:v>-5.5493703703701595E-4</c:v>
                </c:pt>
                <c:pt idx="1789">
                  <c:v>-1.319737037037012E-3</c:v>
                </c:pt>
                <c:pt idx="1790">
                  <c:v>-5.3623703703701252E-4</c:v>
                </c:pt>
                <c:pt idx="1791">
                  <c:v>-3.3523703703701446E-4</c:v>
                </c:pt>
                <c:pt idx="1792">
                  <c:v>-1.7022370370370146E-3</c:v>
                </c:pt>
                <c:pt idx="1793">
                  <c:v>-1.3953370370370166E-3</c:v>
                </c:pt>
                <c:pt idx="1794">
                  <c:v>2.277629629629848E-4</c:v>
                </c:pt>
                <c:pt idx="1795">
                  <c:v>8.5476296296298909E-4</c:v>
                </c:pt>
                <c:pt idx="1796">
                  <c:v>-8.2663703703701047E-4</c:v>
                </c:pt>
                <c:pt idx="1797">
                  <c:v>-1.5579370370370146E-3</c:v>
                </c:pt>
                <c:pt idx="1798">
                  <c:v>-2.0254370370370121E-3</c:v>
                </c:pt>
                <c:pt idx="1799">
                  <c:v>-3.5299370370370144E-3</c:v>
                </c:pt>
                <c:pt idx="1800">
                  <c:v>-2.4332370370370119E-3</c:v>
                </c:pt>
                <c:pt idx="1801">
                  <c:v>-1.2353370370370154E-3</c:v>
                </c:pt>
                <c:pt idx="1802">
                  <c:v>-3.6323703703701297E-4</c:v>
                </c:pt>
                <c:pt idx="1803">
                  <c:v>-3.0472370370370119E-3</c:v>
                </c:pt>
                <c:pt idx="1804">
                  <c:v>3.4762962962989544E-5</c:v>
                </c:pt>
                <c:pt idx="1805">
                  <c:v>-4.0480370370370149E-3</c:v>
                </c:pt>
                <c:pt idx="1806">
                  <c:v>-1.4434370370370146E-3</c:v>
                </c:pt>
                <c:pt idx="1807">
                  <c:v>-2.5333703703701686E-4</c:v>
                </c:pt>
                <c:pt idx="1808">
                  <c:v>-2.7323703703701144E-4</c:v>
                </c:pt>
                <c:pt idx="1809">
                  <c:v>7.0376296296298553E-4</c:v>
                </c:pt>
                <c:pt idx="1810">
                  <c:v>1.0787629629629893E-3</c:v>
                </c:pt>
                <c:pt idx="1811">
                  <c:v>2.0467629629629842E-3</c:v>
                </c:pt>
                <c:pt idx="1812">
                  <c:v>-1.5582370370370163E-3</c:v>
                </c:pt>
                <c:pt idx="1813">
                  <c:v>-1.6181370370370162E-3</c:v>
                </c:pt>
                <c:pt idx="1814">
                  <c:v>-3.6437370370370099E-3</c:v>
                </c:pt>
                <c:pt idx="1815">
                  <c:v>-2.5134370370370144E-3</c:v>
                </c:pt>
                <c:pt idx="1816">
                  <c:v>-1.3592370370370151E-3</c:v>
                </c:pt>
                <c:pt idx="1817">
                  <c:v>1.2147629629629883E-3</c:v>
                </c:pt>
                <c:pt idx="1818">
                  <c:v>1.5507629629629861E-3</c:v>
                </c:pt>
                <c:pt idx="1819">
                  <c:v>-1.6612370370370135E-3</c:v>
                </c:pt>
                <c:pt idx="1820">
                  <c:v>6.4676296296298751E-4</c:v>
                </c:pt>
                <c:pt idx="1821">
                  <c:v>-3.1968370370370133E-3</c:v>
                </c:pt>
                <c:pt idx="1822">
                  <c:v>1.0837629629629874E-3</c:v>
                </c:pt>
                <c:pt idx="1823">
                  <c:v>-2.0823703703701235E-4</c:v>
                </c:pt>
                <c:pt idx="1824">
                  <c:v>1.8427629629629832E-3</c:v>
                </c:pt>
                <c:pt idx="1825">
                  <c:v>1.1097629629629874E-3</c:v>
                </c:pt>
                <c:pt idx="1826">
                  <c:v>-1.1712370370370161E-3</c:v>
                </c:pt>
                <c:pt idx="1827">
                  <c:v>-2.862370370370123E-4</c:v>
                </c:pt>
                <c:pt idx="1828">
                  <c:v>9.0776296296298832E-4</c:v>
                </c:pt>
                <c:pt idx="1829">
                  <c:v>-4.632370370370141E-4</c:v>
                </c:pt>
                <c:pt idx="1830">
                  <c:v>-3.7892370370370115E-3</c:v>
                </c:pt>
                <c:pt idx="1831">
                  <c:v>-5.3923703703701205E-4</c:v>
                </c:pt>
                <c:pt idx="1832">
                  <c:v>7.7976296296299041E-4</c:v>
                </c:pt>
                <c:pt idx="1833">
                  <c:v>3.0437629629629891E-3</c:v>
                </c:pt>
                <c:pt idx="1834">
                  <c:v>-6.6523703703701489E-4</c:v>
                </c:pt>
                <c:pt idx="1835">
                  <c:v>-4.642370370370151E-4</c:v>
                </c:pt>
                <c:pt idx="1836">
                  <c:v>-1.7992370370370145E-3</c:v>
                </c:pt>
                <c:pt idx="1837">
                  <c:v>1.6787629629629892E-3</c:v>
                </c:pt>
                <c:pt idx="1838">
                  <c:v>3.6277629629629868E-3</c:v>
                </c:pt>
                <c:pt idx="1839">
                  <c:v>-3.7323703703701083E-4</c:v>
                </c:pt>
                <c:pt idx="1840">
                  <c:v>2.697762962962983E-3</c:v>
                </c:pt>
                <c:pt idx="1841">
                  <c:v>-1.240237037037014E-3</c:v>
                </c:pt>
                <c:pt idx="1842">
                  <c:v>-1.5023703703701333E-4</c:v>
                </c:pt>
                <c:pt idx="1843">
                  <c:v>6.3276296296298738E-4</c:v>
                </c:pt>
                <c:pt idx="1844">
                  <c:v>-3.8237037037012339E-5</c:v>
                </c:pt>
                <c:pt idx="1845">
                  <c:v>-3.6123703703701271E-4</c:v>
                </c:pt>
                <c:pt idx="1846">
                  <c:v>2.7277629629629853E-3</c:v>
                </c:pt>
                <c:pt idx="1847">
                  <c:v>-9.9123703703701826E-4</c:v>
                </c:pt>
                <c:pt idx="1848">
                  <c:v>6.9876296296298573E-4</c:v>
                </c:pt>
                <c:pt idx="1849">
                  <c:v>1.7527629629629816E-3</c:v>
                </c:pt>
                <c:pt idx="1850">
                  <c:v>5.4607629629629846E-3</c:v>
                </c:pt>
                <c:pt idx="1851">
                  <c:v>2.638762962962983E-3</c:v>
                </c:pt>
                <c:pt idx="1852">
                  <c:v>1.8276296296299011E-4</c:v>
                </c:pt>
                <c:pt idx="1853">
                  <c:v>-2.426237037037017E-3</c:v>
                </c:pt>
                <c:pt idx="1854">
                  <c:v>3.7417629629629898E-3</c:v>
                </c:pt>
                <c:pt idx="1855">
                  <c:v>2.7087629629629906E-3</c:v>
                </c:pt>
                <c:pt idx="1856">
                  <c:v>2.2697629629629869E-3</c:v>
                </c:pt>
                <c:pt idx="1857">
                  <c:v>1.8767629629629842E-3</c:v>
                </c:pt>
                <c:pt idx="1858">
                  <c:v>1.7737629629629853E-3</c:v>
                </c:pt>
                <c:pt idx="1859">
                  <c:v>1.2197629629629864E-3</c:v>
                </c:pt>
                <c:pt idx="1860">
                  <c:v>6.7976296296299102E-4</c:v>
                </c:pt>
                <c:pt idx="1861">
                  <c:v>2.2097629629629877E-3</c:v>
                </c:pt>
                <c:pt idx="1862">
                  <c:v>7.067629629629868E-4</c:v>
                </c:pt>
                <c:pt idx="1863">
                  <c:v>3.9167629629629878E-3</c:v>
                </c:pt>
                <c:pt idx="1864">
                  <c:v>5.5776296296298697E-4</c:v>
                </c:pt>
                <c:pt idx="1865">
                  <c:v>1.4897629629629858E-3</c:v>
                </c:pt>
                <c:pt idx="1866">
                  <c:v>-8.1723703703701425E-4</c:v>
                </c:pt>
                <c:pt idx="1867">
                  <c:v>5.336762962962989E-3</c:v>
                </c:pt>
                <c:pt idx="1868">
                  <c:v>3.3547629629629878E-3</c:v>
                </c:pt>
                <c:pt idx="1869">
                  <c:v>2.7367629629629874E-3</c:v>
                </c:pt>
                <c:pt idx="1870">
                  <c:v>-9.0237037037008833E-5</c:v>
                </c:pt>
                <c:pt idx="1871">
                  <c:v>9.4076296296298489E-4</c:v>
                </c:pt>
                <c:pt idx="1872">
                  <c:v>-7.0523703703701326E-4</c:v>
                </c:pt>
                <c:pt idx="1873">
                  <c:v>2.9497629629629853E-3</c:v>
                </c:pt>
                <c:pt idx="1874">
                  <c:v>1.8727629629629872E-3</c:v>
                </c:pt>
                <c:pt idx="1875">
                  <c:v>2.4027629629629899E-3</c:v>
                </c:pt>
                <c:pt idx="1876">
                  <c:v>2.1517629629629852E-3</c:v>
                </c:pt>
                <c:pt idx="1877">
                  <c:v>-2.4923703703701172E-4</c:v>
                </c:pt>
                <c:pt idx="1878">
                  <c:v>2.3277629629629842E-3</c:v>
                </c:pt>
                <c:pt idx="1879">
                  <c:v>8.9762962962987303E-5</c:v>
                </c:pt>
                <c:pt idx="1880">
                  <c:v>1.4997629629629888E-3</c:v>
                </c:pt>
                <c:pt idx="1881">
                  <c:v>1.231762962962988E-3</c:v>
                </c:pt>
                <c:pt idx="1882">
                  <c:v>3.6637629629629881E-3</c:v>
                </c:pt>
                <c:pt idx="1883">
                  <c:v>2.7187629629629867E-3</c:v>
                </c:pt>
                <c:pt idx="1884">
                  <c:v>2.2517629629629846E-3</c:v>
                </c:pt>
                <c:pt idx="1885">
                  <c:v>-2.0682370370370129E-3</c:v>
                </c:pt>
                <c:pt idx="1886">
                  <c:v>3.6527629629629875E-3</c:v>
                </c:pt>
                <c:pt idx="1887">
                  <c:v>1.3167629629629897E-3</c:v>
                </c:pt>
                <c:pt idx="1888">
                  <c:v>3.2257629629629872E-3</c:v>
                </c:pt>
                <c:pt idx="1889">
                  <c:v>-5.7923703703701215E-4</c:v>
                </c:pt>
                <c:pt idx="1890">
                  <c:v>-4.8123703703701129E-4</c:v>
                </c:pt>
                <c:pt idx="1891">
                  <c:v>4.4567629629629832E-3</c:v>
                </c:pt>
                <c:pt idx="1892">
                  <c:v>-3.2152370370370116E-3</c:v>
                </c:pt>
                <c:pt idx="1893">
                  <c:v>6.2667629629629892E-3</c:v>
                </c:pt>
                <c:pt idx="1894">
                  <c:v>3.2476296296298987E-4</c:v>
                </c:pt>
                <c:pt idx="1895">
                  <c:v>3.4427629629629856E-3</c:v>
                </c:pt>
                <c:pt idx="1896">
                  <c:v>2.4867629629629837E-3</c:v>
                </c:pt>
                <c:pt idx="1897">
                  <c:v>5.6777629629629865E-3</c:v>
                </c:pt>
                <c:pt idx="1898">
                  <c:v>2.1447629629629886E-3</c:v>
                </c:pt>
                <c:pt idx="1899">
                  <c:v>-2.6572370370370121E-3</c:v>
                </c:pt>
                <c:pt idx="1900">
                  <c:v>1.8317629629629878E-3</c:v>
                </c:pt>
                <c:pt idx="1901">
                  <c:v>3.8267629629629846E-3</c:v>
                </c:pt>
                <c:pt idx="1902">
                  <c:v>4.6457629629629883E-3</c:v>
                </c:pt>
                <c:pt idx="1903">
                  <c:v>1.237762962962987E-3</c:v>
                </c:pt>
                <c:pt idx="1904">
                  <c:v>1.5427629629629867E-3</c:v>
                </c:pt>
                <c:pt idx="1905">
                  <c:v>7.3767629629629891E-3</c:v>
                </c:pt>
                <c:pt idx="1906">
                  <c:v>1.5167629629629885E-3</c:v>
                </c:pt>
                <c:pt idx="1907">
                  <c:v>2.7307629629629883E-3</c:v>
                </c:pt>
                <c:pt idx="1908">
                  <c:v>1.2997629629629866E-3</c:v>
                </c:pt>
                <c:pt idx="1909">
                  <c:v>3.8987629629629837E-3</c:v>
                </c:pt>
                <c:pt idx="1910">
                  <c:v>4.8467629629629846E-3</c:v>
                </c:pt>
                <c:pt idx="1911">
                  <c:v>4.8697629629629903E-3</c:v>
                </c:pt>
                <c:pt idx="1912">
                  <c:v>2.3937629629629878E-3</c:v>
                </c:pt>
                <c:pt idx="1913">
                  <c:v>5.7627629629629883E-3</c:v>
                </c:pt>
                <c:pt idx="1914">
                  <c:v>-2.1523703703701241E-4</c:v>
                </c:pt>
                <c:pt idx="1915">
                  <c:v>5.4976296296298591E-4</c:v>
                </c:pt>
                <c:pt idx="1916">
                  <c:v>-1.9552370370370109E-3</c:v>
                </c:pt>
                <c:pt idx="1917">
                  <c:v>2.1457629629629861E-3</c:v>
                </c:pt>
                <c:pt idx="1918">
                  <c:v>1.0677629629629905E-3</c:v>
                </c:pt>
                <c:pt idx="1919">
                  <c:v>5.2857629629629865E-3</c:v>
                </c:pt>
                <c:pt idx="1920">
                  <c:v>1.5987629629629872E-3</c:v>
                </c:pt>
                <c:pt idx="1921">
                  <c:v>3.877762962962987E-3</c:v>
                </c:pt>
                <c:pt idx="1922">
                  <c:v>3.8667629629629829E-3</c:v>
                </c:pt>
                <c:pt idx="1923">
                  <c:v>-6.9423703703701267E-4</c:v>
                </c:pt>
                <c:pt idx="1924">
                  <c:v>4.5697629629629852E-3</c:v>
                </c:pt>
                <c:pt idx="1925">
                  <c:v>7.4076296296298957E-4</c:v>
                </c:pt>
                <c:pt idx="1926">
                  <c:v>1.4947629629629838E-3</c:v>
                </c:pt>
                <c:pt idx="1927">
                  <c:v>4.1277629629629838E-3</c:v>
                </c:pt>
                <c:pt idx="1928">
                  <c:v>4.7327629629629851E-3</c:v>
                </c:pt>
                <c:pt idx="1929">
                  <c:v>6.0997629629629888E-3</c:v>
                </c:pt>
                <c:pt idx="1930">
                  <c:v>3.2457629629629829E-3</c:v>
                </c:pt>
                <c:pt idx="1931">
                  <c:v>2.0117629629629874E-3</c:v>
                </c:pt>
                <c:pt idx="1932">
                  <c:v>4.8617629629629892E-3</c:v>
                </c:pt>
                <c:pt idx="1933">
                  <c:v>4.4187629629629833E-3</c:v>
                </c:pt>
                <c:pt idx="1934">
                  <c:v>4.0847629629629859E-3</c:v>
                </c:pt>
                <c:pt idx="1935">
                  <c:v>9.1627629629629885E-3</c:v>
                </c:pt>
                <c:pt idx="1936">
                  <c:v>6.3437629629629864E-3</c:v>
                </c:pt>
                <c:pt idx="1937">
                  <c:v>8.7837629629629876E-3</c:v>
                </c:pt>
                <c:pt idx="1938">
                  <c:v>4.042762962962982E-3</c:v>
                </c:pt>
                <c:pt idx="1939">
                  <c:v>6.3187629629629892E-3</c:v>
                </c:pt>
                <c:pt idx="1940">
                  <c:v>3.8117629629629869E-3</c:v>
                </c:pt>
                <c:pt idx="1941">
                  <c:v>4.8527629629629872E-3</c:v>
                </c:pt>
                <c:pt idx="1942">
                  <c:v>5.4647629629629851E-3</c:v>
                </c:pt>
                <c:pt idx="1943">
                  <c:v>3.0167629629629898E-3</c:v>
                </c:pt>
                <c:pt idx="1944">
                  <c:v>1.8747629629629857E-3</c:v>
                </c:pt>
                <c:pt idx="1945">
                  <c:v>2.9837629629629846E-3</c:v>
                </c:pt>
                <c:pt idx="1946">
                  <c:v>7.078762962962986E-3</c:v>
                </c:pt>
                <c:pt idx="1947">
                  <c:v>5.0777629629629832E-3</c:v>
                </c:pt>
                <c:pt idx="1948">
                  <c:v>6.6107629629629898E-3</c:v>
                </c:pt>
                <c:pt idx="1949">
                  <c:v>5.4897629629629859E-3</c:v>
                </c:pt>
                <c:pt idx="1950">
                  <c:v>7.1637629629629843E-3</c:v>
                </c:pt>
                <c:pt idx="1951">
                  <c:v>8.3597629629629903E-3</c:v>
                </c:pt>
                <c:pt idx="1952">
                  <c:v>4.9097629629629887E-3</c:v>
                </c:pt>
                <c:pt idx="1953">
                  <c:v>-9.9923703703701586E-4</c:v>
                </c:pt>
                <c:pt idx="1954">
                  <c:v>4.0547629629629871E-3</c:v>
                </c:pt>
                <c:pt idx="1955">
                  <c:v>1.6487629629629887E-3</c:v>
                </c:pt>
                <c:pt idx="1956">
                  <c:v>7.9187629629629865E-3</c:v>
                </c:pt>
                <c:pt idx="1957">
                  <c:v>5.0397629629629834E-3</c:v>
                </c:pt>
                <c:pt idx="1958">
                  <c:v>4.783762962962991E-3</c:v>
                </c:pt>
                <c:pt idx="1959">
                  <c:v>3.6107629629629871E-3</c:v>
                </c:pt>
                <c:pt idx="1960">
                  <c:v>6.1137629629629889E-3</c:v>
                </c:pt>
                <c:pt idx="1961">
                  <c:v>1.5277629629629856E-3</c:v>
                </c:pt>
                <c:pt idx="1962">
                  <c:v>4.9117629629629907E-3</c:v>
                </c:pt>
                <c:pt idx="1963">
                  <c:v>1.3337629629629859E-3</c:v>
                </c:pt>
                <c:pt idx="1964">
                  <c:v>1.015762962962987E-3</c:v>
                </c:pt>
                <c:pt idx="1965">
                  <c:v>6.9777629629629856E-3</c:v>
                </c:pt>
                <c:pt idx="1966">
                  <c:v>2.1197629629629879E-3</c:v>
                </c:pt>
                <c:pt idx="1967">
                  <c:v>5.6497629629629897E-3</c:v>
                </c:pt>
                <c:pt idx="1968">
                  <c:v>3.425762962962986E-3</c:v>
                </c:pt>
                <c:pt idx="1969">
                  <c:v>3.4427629629629891E-3</c:v>
                </c:pt>
                <c:pt idx="1970">
                  <c:v>5.2217629629629884E-3</c:v>
                </c:pt>
                <c:pt idx="1971">
                  <c:v>2.8447629629629843E-3</c:v>
                </c:pt>
                <c:pt idx="1972">
                  <c:v>3.2876296296298693E-4</c:v>
                </c:pt>
                <c:pt idx="1973">
                  <c:v>2.817629629629885E-4</c:v>
                </c:pt>
                <c:pt idx="1974">
                  <c:v>1.6187629629629864E-3</c:v>
                </c:pt>
                <c:pt idx="1975">
                  <c:v>3.8817629629629841E-3</c:v>
                </c:pt>
                <c:pt idx="1976">
                  <c:v>2.3447629629629874E-3</c:v>
                </c:pt>
                <c:pt idx="1977">
                  <c:v>1.1287629629629856E-3</c:v>
                </c:pt>
                <c:pt idx="1978">
                  <c:v>1.9157629629629885E-3</c:v>
                </c:pt>
                <c:pt idx="1979">
                  <c:v>1.5627629629629894E-3</c:v>
                </c:pt>
                <c:pt idx="1980">
                  <c:v>-1.459237037037011E-3</c:v>
                </c:pt>
                <c:pt idx="1981">
                  <c:v>-6.1723703703700852E-4</c:v>
                </c:pt>
                <c:pt idx="1982">
                  <c:v>4.95276296296299E-3</c:v>
                </c:pt>
                <c:pt idx="1983">
                  <c:v>7.5287629629629885E-3</c:v>
                </c:pt>
                <c:pt idx="1984">
                  <c:v>2.1337629629629845E-3</c:v>
                </c:pt>
                <c:pt idx="1985">
                  <c:v>3.9857629629629875E-3</c:v>
                </c:pt>
                <c:pt idx="1986">
                  <c:v>6.7407629629629845E-3</c:v>
                </c:pt>
                <c:pt idx="1987">
                  <c:v>7.7157629629629847E-3</c:v>
                </c:pt>
                <c:pt idx="1988">
                  <c:v>1.1137629629629844E-3</c:v>
                </c:pt>
                <c:pt idx="1989">
                  <c:v>4.8227629629629849E-3</c:v>
                </c:pt>
                <c:pt idx="1990">
                  <c:v>5.8077629629629847E-3</c:v>
                </c:pt>
                <c:pt idx="1991">
                  <c:v>-7.8823703703701647E-4</c:v>
                </c:pt>
                <c:pt idx="1992">
                  <c:v>3.3877629629629896E-3</c:v>
                </c:pt>
                <c:pt idx="1993">
                  <c:v>-1.3272370370370178E-3</c:v>
                </c:pt>
                <c:pt idx="1994">
                  <c:v>2.4627629629629874E-3</c:v>
                </c:pt>
                <c:pt idx="1995">
                  <c:v>3.2577629629629845E-3</c:v>
                </c:pt>
                <c:pt idx="1996">
                  <c:v>5.4827629629629858E-3</c:v>
                </c:pt>
                <c:pt idx="1997">
                  <c:v>-2.4022370370370139E-3</c:v>
                </c:pt>
                <c:pt idx="1998">
                  <c:v>3.0076296296298322E-4</c:v>
                </c:pt>
                <c:pt idx="1999">
                  <c:v>5.7177629629629884E-3</c:v>
                </c:pt>
                <c:pt idx="2000">
                  <c:v>3.8017629629629839E-3</c:v>
                </c:pt>
                <c:pt idx="2001">
                  <c:v>2.0187629629629875E-3</c:v>
                </c:pt>
                <c:pt idx="2002">
                  <c:v>2.4877629629629881E-3</c:v>
                </c:pt>
                <c:pt idx="2003">
                  <c:v>1.960762962962985E-3</c:v>
                </c:pt>
                <c:pt idx="2004">
                  <c:v>4.7127629629629859E-3</c:v>
                </c:pt>
                <c:pt idx="2005">
                  <c:v>5.2017629629629858E-3</c:v>
                </c:pt>
                <c:pt idx="2006">
                  <c:v>7.3157629629629871E-3</c:v>
                </c:pt>
                <c:pt idx="2007">
                  <c:v>1.142576296296299E-2</c:v>
                </c:pt>
                <c:pt idx="2008">
                  <c:v>7.5087629629629858E-3</c:v>
                </c:pt>
                <c:pt idx="2009">
                  <c:v>5.9787629629629857E-3</c:v>
                </c:pt>
                <c:pt idx="2010">
                  <c:v>3.3377629629629847E-3</c:v>
                </c:pt>
                <c:pt idx="2011">
                  <c:v>3.1047629629629842E-3</c:v>
                </c:pt>
                <c:pt idx="2012">
                  <c:v>8.2967629629629863E-3</c:v>
                </c:pt>
                <c:pt idx="2013">
                  <c:v>2.5807629629629875E-3</c:v>
                </c:pt>
                <c:pt idx="2014">
                  <c:v>-5.162370370370116E-4</c:v>
                </c:pt>
                <c:pt idx="2015">
                  <c:v>-2.191237037037011E-3</c:v>
                </c:pt>
                <c:pt idx="2016">
                  <c:v>1.262976296296299E-2</c:v>
                </c:pt>
                <c:pt idx="2017">
                  <c:v>8.9617629629629852E-3</c:v>
                </c:pt>
                <c:pt idx="2018">
                  <c:v>1.9767629629629871E-3</c:v>
                </c:pt>
                <c:pt idx="2019">
                  <c:v>5.8207629629629873E-3</c:v>
                </c:pt>
                <c:pt idx="2020">
                  <c:v>4.1377629629629903E-3</c:v>
                </c:pt>
                <c:pt idx="2021">
                  <c:v>-1.4082370370370155E-3</c:v>
                </c:pt>
                <c:pt idx="2022">
                  <c:v>7.3877629629629862E-3</c:v>
                </c:pt>
                <c:pt idx="2023">
                  <c:v>-3.0112370370370123E-3</c:v>
                </c:pt>
                <c:pt idx="2024">
                  <c:v>8.9477629629629886E-3</c:v>
                </c:pt>
                <c:pt idx="2025">
                  <c:v>1.1649762962962992E-2</c:v>
                </c:pt>
                <c:pt idx="2026">
                  <c:v>9.2677629629629894E-3</c:v>
                </c:pt>
                <c:pt idx="2027">
                  <c:v>1.0358762962962988E-2</c:v>
                </c:pt>
                <c:pt idx="2028">
                  <c:v>9.4107629629629867E-3</c:v>
                </c:pt>
                <c:pt idx="2029">
                  <c:v>6.7067629629629852E-3</c:v>
                </c:pt>
                <c:pt idx="2030">
                  <c:v>2.1447629629629886E-3</c:v>
                </c:pt>
                <c:pt idx="2031">
                  <c:v>5.23376296296299E-3</c:v>
                </c:pt>
                <c:pt idx="2032">
                  <c:v>7.7777629629629842E-3</c:v>
                </c:pt>
                <c:pt idx="2033">
                  <c:v>1.0426762962962983E-2</c:v>
                </c:pt>
                <c:pt idx="2034">
                  <c:v>9.1287629629629857E-3</c:v>
                </c:pt>
                <c:pt idx="2035">
                  <c:v>7.3237629629629881E-3</c:v>
                </c:pt>
                <c:pt idx="2036">
                  <c:v>4.5757629629629912E-3</c:v>
                </c:pt>
                <c:pt idx="2037">
                  <c:v>1.4032762962962988E-2</c:v>
                </c:pt>
                <c:pt idx="2038">
                  <c:v>1.2042762962962982E-2</c:v>
                </c:pt>
                <c:pt idx="2039">
                  <c:v>1.0230762962962988E-2</c:v>
                </c:pt>
                <c:pt idx="2040">
                  <c:v>9.2397629629629857E-3</c:v>
                </c:pt>
                <c:pt idx="2041">
                  <c:v>1.5922762962962991E-2</c:v>
                </c:pt>
                <c:pt idx="2042">
                  <c:v>5.1917629629629827E-3</c:v>
                </c:pt>
                <c:pt idx="2043">
                  <c:v>8.6077629629629886E-3</c:v>
                </c:pt>
                <c:pt idx="2044">
                  <c:v>1.2442762962962987E-2</c:v>
                </c:pt>
                <c:pt idx="2045">
                  <c:v>1.2304762962962987E-2</c:v>
                </c:pt>
                <c:pt idx="2046">
                  <c:v>8.1987629629629889E-3</c:v>
                </c:pt>
                <c:pt idx="2047">
                  <c:v>8.4967629629629955E-3</c:v>
                </c:pt>
              </c:numCache>
            </c:numRef>
          </c:yVal>
          <c:smooth val="1"/>
        </c:ser>
        <c:ser>
          <c:idx val="8"/>
          <c:order val="8"/>
          <c:tx>
            <c:strRef>
              <c:f>'every 5'!$AF$1</c:f>
              <c:strCache>
                <c:ptCount val="1"/>
                <c:pt idx="0">
                  <c:v>800</c:v>
                </c:pt>
              </c:strCache>
            </c:strRef>
          </c:tx>
          <c:marker>
            <c:symbol val="none"/>
          </c:marker>
          <c:xVal>
            <c:numRef>
              <c:f>'every 5'!$W$2:$W$2049</c:f>
              <c:numCache>
                <c:formatCode>General</c:formatCode>
                <c:ptCount val="2048"/>
                <c:pt idx="0">
                  <c:v>190.96</c:v>
                </c:pt>
                <c:pt idx="1">
                  <c:v>191.33</c:v>
                </c:pt>
                <c:pt idx="2">
                  <c:v>191.71</c:v>
                </c:pt>
                <c:pt idx="3">
                  <c:v>192.09</c:v>
                </c:pt>
                <c:pt idx="4">
                  <c:v>192.47</c:v>
                </c:pt>
                <c:pt idx="5">
                  <c:v>192.84</c:v>
                </c:pt>
                <c:pt idx="6">
                  <c:v>193.22</c:v>
                </c:pt>
                <c:pt idx="7">
                  <c:v>193.6</c:v>
                </c:pt>
                <c:pt idx="8">
                  <c:v>193.98</c:v>
                </c:pt>
                <c:pt idx="9">
                  <c:v>194.35</c:v>
                </c:pt>
                <c:pt idx="10">
                  <c:v>194.73</c:v>
                </c:pt>
                <c:pt idx="11">
                  <c:v>195.11</c:v>
                </c:pt>
                <c:pt idx="12">
                  <c:v>195.48</c:v>
                </c:pt>
                <c:pt idx="13">
                  <c:v>195.86</c:v>
                </c:pt>
                <c:pt idx="14">
                  <c:v>196.24</c:v>
                </c:pt>
                <c:pt idx="15">
                  <c:v>196.61</c:v>
                </c:pt>
                <c:pt idx="16">
                  <c:v>196.99</c:v>
                </c:pt>
                <c:pt idx="17">
                  <c:v>197.37</c:v>
                </c:pt>
                <c:pt idx="18">
                  <c:v>197.75</c:v>
                </c:pt>
                <c:pt idx="19">
                  <c:v>198.12</c:v>
                </c:pt>
                <c:pt idx="20">
                  <c:v>198.5</c:v>
                </c:pt>
                <c:pt idx="21">
                  <c:v>198.88</c:v>
                </c:pt>
                <c:pt idx="22">
                  <c:v>199.25</c:v>
                </c:pt>
                <c:pt idx="23">
                  <c:v>199.63</c:v>
                </c:pt>
                <c:pt idx="24">
                  <c:v>200.01</c:v>
                </c:pt>
                <c:pt idx="25">
                  <c:v>200.38</c:v>
                </c:pt>
                <c:pt idx="26">
                  <c:v>200.76</c:v>
                </c:pt>
                <c:pt idx="27">
                  <c:v>201.14</c:v>
                </c:pt>
                <c:pt idx="28">
                  <c:v>201.51</c:v>
                </c:pt>
                <c:pt idx="29">
                  <c:v>201.89</c:v>
                </c:pt>
                <c:pt idx="30">
                  <c:v>202.27</c:v>
                </c:pt>
                <c:pt idx="31">
                  <c:v>202.64</c:v>
                </c:pt>
                <c:pt idx="32">
                  <c:v>203.02</c:v>
                </c:pt>
                <c:pt idx="33">
                  <c:v>203.4</c:v>
                </c:pt>
                <c:pt idx="34">
                  <c:v>203.77</c:v>
                </c:pt>
                <c:pt idx="35">
                  <c:v>204.15</c:v>
                </c:pt>
                <c:pt idx="36">
                  <c:v>204.53</c:v>
                </c:pt>
                <c:pt idx="37">
                  <c:v>204.9</c:v>
                </c:pt>
                <c:pt idx="38">
                  <c:v>205.28</c:v>
                </c:pt>
                <c:pt idx="39">
                  <c:v>205.65</c:v>
                </c:pt>
                <c:pt idx="40">
                  <c:v>206.03</c:v>
                </c:pt>
                <c:pt idx="41">
                  <c:v>206.41</c:v>
                </c:pt>
                <c:pt idx="42">
                  <c:v>206.78</c:v>
                </c:pt>
                <c:pt idx="43">
                  <c:v>207.16</c:v>
                </c:pt>
                <c:pt idx="44">
                  <c:v>207.54</c:v>
                </c:pt>
                <c:pt idx="45">
                  <c:v>207.91</c:v>
                </c:pt>
                <c:pt idx="46">
                  <c:v>208.29</c:v>
                </c:pt>
                <c:pt idx="47">
                  <c:v>208.67</c:v>
                </c:pt>
                <c:pt idx="48">
                  <c:v>209.04</c:v>
                </c:pt>
                <c:pt idx="49">
                  <c:v>209.42</c:v>
                </c:pt>
                <c:pt idx="50">
                  <c:v>209.79</c:v>
                </c:pt>
                <c:pt idx="51">
                  <c:v>210.17</c:v>
                </c:pt>
                <c:pt idx="52">
                  <c:v>210.55</c:v>
                </c:pt>
                <c:pt idx="53">
                  <c:v>210.92</c:v>
                </c:pt>
                <c:pt idx="54">
                  <c:v>211.3</c:v>
                </c:pt>
                <c:pt idx="55">
                  <c:v>211.67</c:v>
                </c:pt>
                <c:pt idx="56">
                  <c:v>212.05</c:v>
                </c:pt>
                <c:pt idx="57">
                  <c:v>212.43</c:v>
                </c:pt>
                <c:pt idx="58">
                  <c:v>212.8</c:v>
                </c:pt>
                <c:pt idx="59">
                  <c:v>213.18</c:v>
                </c:pt>
                <c:pt idx="60">
                  <c:v>213.55</c:v>
                </c:pt>
                <c:pt idx="61">
                  <c:v>213.93</c:v>
                </c:pt>
                <c:pt idx="62">
                  <c:v>214.31</c:v>
                </c:pt>
                <c:pt idx="63">
                  <c:v>214.68</c:v>
                </c:pt>
                <c:pt idx="64">
                  <c:v>215.06</c:v>
                </c:pt>
                <c:pt idx="65">
                  <c:v>215.43</c:v>
                </c:pt>
                <c:pt idx="66">
                  <c:v>215.81</c:v>
                </c:pt>
                <c:pt idx="67">
                  <c:v>216.18</c:v>
                </c:pt>
                <c:pt idx="68">
                  <c:v>216.56</c:v>
                </c:pt>
                <c:pt idx="69">
                  <c:v>216.94</c:v>
                </c:pt>
                <c:pt idx="70">
                  <c:v>217.31</c:v>
                </c:pt>
                <c:pt idx="71">
                  <c:v>217.69</c:v>
                </c:pt>
                <c:pt idx="72">
                  <c:v>218.06</c:v>
                </c:pt>
                <c:pt idx="73">
                  <c:v>218.44</c:v>
                </c:pt>
                <c:pt idx="74">
                  <c:v>218.81</c:v>
                </c:pt>
                <c:pt idx="75">
                  <c:v>219.19</c:v>
                </c:pt>
                <c:pt idx="76">
                  <c:v>219.56</c:v>
                </c:pt>
                <c:pt idx="77">
                  <c:v>219.94</c:v>
                </c:pt>
                <c:pt idx="78">
                  <c:v>220.32</c:v>
                </c:pt>
                <c:pt idx="79">
                  <c:v>220.69</c:v>
                </c:pt>
                <c:pt idx="80">
                  <c:v>221.07</c:v>
                </c:pt>
                <c:pt idx="81">
                  <c:v>221.44</c:v>
                </c:pt>
                <c:pt idx="82">
                  <c:v>221.82</c:v>
                </c:pt>
                <c:pt idx="83">
                  <c:v>222.19</c:v>
                </c:pt>
                <c:pt idx="84">
                  <c:v>222.57</c:v>
                </c:pt>
                <c:pt idx="85">
                  <c:v>222.94</c:v>
                </c:pt>
                <c:pt idx="86">
                  <c:v>223.32</c:v>
                </c:pt>
                <c:pt idx="87">
                  <c:v>223.69</c:v>
                </c:pt>
                <c:pt idx="88">
                  <c:v>224.07</c:v>
                </c:pt>
                <c:pt idx="89">
                  <c:v>224.44</c:v>
                </c:pt>
                <c:pt idx="90">
                  <c:v>224.82</c:v>
                </c:pt>
                <c:pt idx="91">
                  <c:v>225.19</c:v>
                </c:pt>
                <c:pt idx="92">
                  <c:v>225.57</c:v>
                </c:pt>
                <c:pt idx="93">
                  <c:v>225.94</c:v>
                </c:pt>
                <c:pt idx="94">
                  <c:v>226.32</c:v>
                </c:pt>
                <c:pt idx="95">
                  <c:v>226.69</c:v>
                </c:pt>
                <c:pt idx="96">
                  <c:v>227.07</c:v>
                </c:pt>
                <c:pt idx="97">
                  <c:v>227.44</c:v>
                </c:pt>
                <c:pt idx="98">
                  <c:v>227.82</c:v>
                </c:pt>
                <c:pt idx="99">
                  <c:v>228.19</c:v>
                </c:pt>
                <c:pt idx="100">
                  <c:v>228.57</c:v>
                </c:pt>
                <c:pt idx="101">
                  <c:v>228.94</c:v>
                </c:pt>
                <c:pt idx="102">
                  <c:v>229.32</c:v>
                </c:pt>
                <c:pt idx="103">
                  <c:v>229.69</c:v>
                </c:pt>
                <c:pt idx="104">
                  <c:v>230.07</c:v>
                </c:pt>
                <c:pt idx="105">
                  <c:v>230.44</c:v>
                </c:pt>
                <c:pt idx="106">
                  <c:v>230.82</c:v>
                </c:pt>
                <c:pt idx="107">
                  <c:v>231.19</c:v>
                </c:pt>
                <c:pt idx="108">
                  <c:v>231.57</c:v>
                </c:pt>
                <c:pt idx="109">
                  <c:v>231.94</c:v>
                </c:pt>
                <c:pt idx="110">
                  <c:v>232.32</c:v>
                </c:pt>
                <c:pt idx="111">
                  <c:v>232.69</c:v>
                </c:pt>
                <c:pt idx="112">
                  <c:v>233.07</c:v>
                </c:pt>
                <c:pt idx="113">
                  <c:v>233.44</c:v>
                </c:pt>
                <c:pt idx="114">
                  <c:v>233.81</c:v>
                </c:pt>
                <c:pt idx="115">
                  <c:v>234.19</c:v>
                </c:pt>
                <c:pt idx="116">
                  <c:v>234.56</c:v>
                </c:pt>
                <c:pt idx="117">
                  <c:v>234.94</c:v>
                </c:pt>
                <c:pt idx="118">
                  <c:v>235.31</c:v>
                </c:pt>
                <c:pt idx="119">
                  <c:v>235.69</c:v>
                </c:pt>
                <c:pt idx="120">
                  <c:v>236.06</c:v>
                </c:pt>
                <c:pt idx="121">
                  <c:v>236.44</c:v>
                </c:pt>
                <c:pt idx="122">
                  <c:v>236.81</c:v>
                </c:pt>
                <c:pt idx="123">
                  <c:v>237.18</c:v>
                </c:pt>
                <c:pt idx="124">
                  <c:v>237.56</c:v>
                </c:pt>
                <c:pt idx="125">
                  <c:v>237.93</c:v>
                </c:pt>
                <c:pt idx="126">
                  <c:v>238.31</c:v>
                </c:pt>
                <c:pt idx="127">
                  <c:v>238.68</c:v>
                </c:pt>
                <c:pt idx="128">
                  <c:v>239.06</c:v>
                </c:pt>
                <c:pt idx="129">
                  <c:v>239.43</c:v>
                </c:pt>
                <c:pt idx="130">
                  <c:v>239.8</c:v>
                </c:pt>
                <c:pt idx="131">
                  <c:v>240.18</c:v>
                </c:pt>
                <c:pt idx="132">
                  <c:v>240.55</c:v>
                </c:pt>
                <c:pt idx="133">
                  <c:v>240.93</c:v>
                </c:pt>
                <c:pt idx="134">
                  <c:v>241.3</c:v>
                </c:pt>
                <c:pt idx="135">
                  <c:v>241.67</c:v>
                </c:pt>
                <c:pt idx="136">
                  <c:v>242.05</c:v>
                </c:pt>
                <c:pt idx="137">
                  <c:v>242.42</c:v>
                </c:pt>
                <c:pt idx="138">
                  <c:v>242.8</c:v>
                </c:pt>
                <c:pt idx="139">
                  <c:v>243.17</c:v>
                </c:pt>
                <c:pt idx="140">
                  <c:v>243.54</c:v>
                </c:pt>
                <c:pt idx="141">
                  <c:v>243.92</c:v>
                </c:pt>
                <c:pt idx="142">
                  <c:v>244.29</c:v>
                </c:pt>
                <c:pt idx="143">
                  <c:v>244.66</c:v>
                </c:pt>
                <c:pt idx="144">
                  <c:v>245.04</c:v>
                </c:pt>
                <c:pt idx="145">
                  <c:v>245.41</c:v>
                </c:pt>
                <c:pt idx="146">
                  <c:v>245.79</c:v>
                </c:pt>
                <c:pt idx="147">
                  <c:v>246.16</c:v>
                </c:pt>
                <c:pt idx="148">
                  <c:v>246.53</c:v>
                </c:pt>
                <c:pt idx="149">
                  <c:v>246.91</c:v>
                </c:pt>
                <c:pt idx="150">
                  <c:v>247.28</c:v>
                </c:pt>
                <c:pt idx="151">
                  <c:v>247.65</c:v>
                </c:pt>
                <c:pt idx="152">
                  <c:v>248.03</c:v>
                </c:pt>
                <c:pt idx="153">
                  <c:v>248.4</c:v>
                </c:pt>
                <c:pt idx="154">
                  <c:v>248.77</c:v>
                </c:pt>
                <c:pt idx="155">
                  <c:v>249.15</c:v>
                </c:pt>
                <c:pt idx="156">
                  <c:v>249.52</c:v>
                </c:pt>
                <c:pt idx="157">
                  <c:v>249.9</c:v>
                </c:pt>
                <c:pt idx="158">
                  <c:v>250.27</c:v>
                </c:pt>
                <c:pt idx="159">
                  <c:v>250.64</c:v>
                </c:pt>
                <c:pt idx="160">
                  <c:v>251.02</c:v>
                </c:pt>
                <c:pt idx="161">
                  <c:v>251.39</c:v>
                </c:pt>
                <c:pt idx="162">
                  <c:v>251.76</c:v>
                </c:pt>
                <c:pt idx="163">
                  <c:v>252.14</c:v>
                </c:pt>
                <c:pt idx="164">
                  <c:v>252.51</c:v>
                </c:pt>
                <c:pt idx="165">
                  <c:v>252.88</c:v>
                </c:pt>
                <c:pt idx="166">
                  <c:v>253.26</c:v>
                </c:pt>
                <c:pt idx="167">
                  <c:v>253.63</c:v>
                </c:pt>
                <c:pt idx="168">
                  <c:v>254</c:v>
                </c:pt>
                <c:pt idx="169">
                  <c:v>254.37</c:v>
                </c:pt>
                <c:pt idx="170">
                  <c:v>254.75</c:v>
                </c:pt>
                <c:pt idx="171">
                  <c:v>255.12</c:v>
                </c:pt>
                <c:pt idx="172">
                  <c:v>255.49</c:v>
                </c:pt>
                <c:pt idx="173">
                  <c:v>255.87</c:v>
                </c:pt>
                <c:pt idx="174">
                  <c:v>256.24</c:v>
                </c:pt>
                <c:pt idx="175">
                  <c:v>256.61</c:v>
                </c:pt>
                <c:pt idx="176">
                  <c:v>256.99</c:v>
                </c:pt>
                <c:pt idx="177">
                  <c:v>257.36</c:v>
                </c:pt>
                <c:pt idx="178">
                  <c:v>257.73</c:v>
                </c:pt>
                <c:pt idx="179">
                  <c:v>258.10000000000002</c:v>
                </c:pt>
                <c:pt idx="180">
                  <c:v>258.48</c:v>
                </c:pt>
                <c:pt idx="181">
                  <c:v>258.85000000000002</c:v>
                </c:pt>
                <c:pt idx="182">
                  <c:v>259.22000000000003</c:v>
                </c:pt>
                <c:pt idx="183">
                  <c:v>259.60000000000002</c:v>
                </c:pt>
                <c:pt idx="184">
                  <c:v>259.97000000000003</c:v>
                </c:pt>
                <c:pt idx="185">
                  <c:v>260.33999999999997</c:v>
                </c:pt>
                <c:pt idx="186">
                  <c:v>260.70999999999998</c:v>
                </c:pt>
                <c:pt idx="187">
                  <c:v>261.08999999999997</c:v>
                </c:pt>
                <c:pt idx="188">
                  <c:v>261.45999999999998</c:v>
                </c:pt>
                <c:pt idx="189">
                  <c:v>261.83</c:v>
                </c:pt>
                <c:pt idx="190">
                  <c:v>262.2</c:v>
                </c:pt>
                <c:pt idx="191">
                  <c:v>262.58</c:v>
                </c:pt>
                <c:pt idx="192">
                  <c:v>262.95</c:v>
                </c:pt>
                <c:pt idx="193">
                  <c:v>263.32</c:v>
                </c:pt>
                <c:pt idx="194">
                  <c:v>263.69</c:v>
                </c:pt>
                <c:pt idx="195">
                  <c:v>264.07</c:v>
                </c:pt>
                <c:pt idx="196">
                  <c:v>264.44</c:v>
                </c:pt>
                <c:pt idx="197">
                  <c:v>264.81</c:v>
                </c:pt>
                <c:pt idx="198">
                  <c:v>265.18</c:v>
                </c:pt>
                <c:pt idx="199">
                  <c:v>265.56</c:v>
                </c:pt>
                <c:pt idx="200">
                  <c:v>265.93</c:v>
                </c:pt>
                <c:pt idx="201">
                  <c:v>266.3</c:v>
                </c:pt>
                <c:pt idx="202">
                  <c:v>266.67</c:v>
                </c:pt>
                <c:pt idx="203">
                  <c:v>267.04000000000002</c:v>
                </c:pt>
                <c:pt idx="204">
                  <c:v>267.42</c:v>
                </c:pt>
                <c:pt idx="205">
                  <c:v>267.79000000000002</c:v>
                </c:pt>
                <c:pt idx="206">
                  <c:v>268.16000000000003</c:v>
                </c:pt>
                <c:pt idx="207">
                  <c:v>268.52999999999997</c:v>
                </c:pt>
                <c:pt idx="208">
                  <c:v>268.91000000000003</c:v>
                </c:pt>
                <c:pt idx="209">
                  <c:v>269.27999999999997</c:v>
                </c:pt>
                <c:pt idx="210">
                  <c:v>269.64999999999998</c:v>
                </c:pt>
                <c:pt idx="211">
                  <c:v>270.02</c:v>
                </c:pt>
                <c:pt idx="212">
                  <c:v>270.39</c:v>
                </c:pt>
                <c:pt idx="213">
                  <c:v>270.77</c:v>
                </c:pt>
                <c:pt idx="214">
                  <c:v>271.14</c:v>
                </c:pt>
                <c:pt idx="215">
                  <c:v>271.51</c:v>
                </c:pt>
                <c:pt idx="216">
                  <c:v>271.88</c:v>
                </c:pt>
                <c:pt idx="217">
                  <c:v>272.25</c:v>
                </c:pt>
                <c:pt idx="218">
                  <c:v>272.62</c:v>
                </c:pt>
                <c:pt idx="219">
                  <c:v>273</c:v>
                </c:pt>
                <c:pt idx="220">
                  <c:v>273.37</c:v>
                </c:pt>
                <c:pt idx="221">
                  <c:v>273.74</c:v>
                </c:pt>
                <c:pt idx="222">
                  <c:v>274.11</c:v>
                </c:pt>
                <c:pt idx="223">
                  <c:v>274.48</c:v>
                </c:pt>
                <c:pt idx="224">
                  <c:v>274.86</c:v>
                </c:pt>
                <c:pt idx="225">
                  <c:v>275.23</c:v>
                </c:pt>
                <c:pt idx="226">
                  <c:v>275.60000000000002</c:v>
                </c:pt>
                <c:pt idx="227">
                  <c:v>275.97000000000003</c:v>
                </c:pt>
                <c:pt idx="228">
                  <c:v>276.33999999999997</c:v>
                </c:pt>
                <c:pt idx="229">
                  <c:v>276.70999999999998</c:v>
                </c:pt>
                <c:pt idx="230">
                  <c:v>277.08</c:v>
                </c:pt>
                <c:pt idx="231">
                  <c:v>277.45999999999998</c:v>
                </c:pt>
                <c:pt idx="232">
                  <c:v>277.83</c:v>
                </c:pt>
                <c:pt idx="233">
                  <c:v>278.2</c:v>
                </c:pt>
                <c:pt idx="234">
                  <c:v>278.57</c:v>
                </c:pt>
                <c:pt idx="235">
                  <c:v>278.94</c:v>
                </c:pt>
                <c:pt idx="236">
                  <c:v>279.31</c:v>
                </c:pt>
                <c:pt idx="237">
                  <c:v>279.68</c:v>
                </c:pt>
                <c:pt idx="238">
                  <c:v>280.06</c:v>
                </c:pt>
                <c:pt idx="239">
                  <c:v>280.43</c:v>
                </c:pt>
                <c:pt idx="240">
                  <c:v>280.8</c:v>
                </c:pt>
                <c:pt idx="241">
                  <c:v>281.17</c:v>
                </c:pt>
                <c:pt idx="242">
                  <c:v>281.54000000000002</c:v>
                </c:pt>
                <c:pt idx="243">
                  <c:v>281.91000000000003</c:v>
                </c:pt>
                <c:pt idx="244">
                  <c:v>282.27999999999997</c:v>
                </c:pt>
                <c:pt idx="245">
                  <c:v>282.64999999999998</c:v>
                </c:pt>
                <c:pt idx="246">
                  <c:v>283.02</c:v>
                </c:pt>
                <c:pt idx="247">
                  <c:v>283.39999999999998</c:v>
                </c:pt>
                <c:pt idx="248">
                  <c:v>283.77</c:v>
                </c:pt>
                <c:pt idx="249">
                  <c:v>284.14</c:v>
                </c:pt>
                <c:pt idx="250">
                  <c:v>284.51</c:v>
                </c:pt>
                <c:pt idx="251">
                  <c:v>284.88</c:v>
                </c:pt>
                <c:pt idx="252">
                  <c:v>285.25</c:v>
                </c:pt>
                <c:pt idx="253">
                  <c:v>285.62</c:v>
                </c:pt>
                <c:pt idx="254">
                  <c:v>285.99</c:v>
                </c:pt>
                <c:pt idx="255">
                  <c:v>286.36</c:v>
                </c:pt>
                <c:pt idx="256">
                  <c:v>286.73</c:v>
                </c:pt>
                <c:pt idx="257">
                  <c:v>287.10000000000002</c:v>
                </c:pt>
                <c:pt idx="258">
                  <c:v>287.47000000000003</c:v>
                </c:pt>
                <c:pt idx="259">
                  <c:v>287.85000000000002</c:v>
                </c:pt>
                <c:pt idx="260">
                  <c:v>288.22000000000003</c:v>
                </c:pt>
                <c:pt idx="261">
                  <c:v>288.58999999999997</c:v>
                </c:pt>
                <c:pt idx="262">
                  <c:v>288.95999999999998</c:v>
                </c:pt>
                <c:pt idx="263">
                  <c:v>289.33</c:v>
                </c:pt>
                <c:pt idx="264">
                  <c:v>289.7</c:v>
                </c:pt>
                <c:pt idx="265">
                  <c:v>290.07</c:v>
                </c:pt>
                <c:pt idx="266">
                  <c:v>290.44</c:v>
                </c:pt>
                <c:pt idx="267">
                  <c:v>290.81</c:v>
                </c:pt>
                <c:pt idx="268">
                  <c:v>291.18</c:v>
                </c:pt>
                <c:pt idx="269">
                  <c:v>291.55</c:v>
                </c:pt>
                <c:pt idx="270">
                  <c:v>291.92</c:v>
                </c:pt>
                <c:pt idx="271">
                  <c:v>292.29000000000002</c:v>
                </c:pt>
                <c:pt idx="272">
                  <c:v>292.66000000000003</c:v>
                </c:pt>
                <c:pt idx="273">
                  <c:v>293.02999999999997</c:v>
                </c:pt>
                <c:pt idx="274">
                  <c:v>293.39999999999998</c:v>
                </c:pt>
                <c:pt idx="275">
                  <c:v>293.77</c:v>
                </c:pt>
                <c:pt idx="276">
                  <c:v>294.14</c:v>
                </c:pt>
                <c:pt idx="277">
                  <c:v>294.51</c:v>
                </c:pt>
                <c:pt idx="278">
                  <c:v>294.88</c:v>
                </c:pt>
                <c:pt idx="279">
                  <c:v>295.25</c:v>
                </c:pt>
                <c:pt idx="280">
                  <c:v>295.62</c:v>
                </c:pt>
                <c:pt idx="281">
                  <c:v>295.99</c:v>
                </c:pt>
                <c:pt idx="282">
                  <c:v>296.36</c:v>
                </c:pt>
                <c:pt idx="283">
                  <c:v>296.73</c:v>
                </c:pt>
                <c:pt idx="284">
                  <c:v>297.10000000000002</c:v>
                </c:pt>
                <c:pt idx="285">
                  <c:v>297.47000000000003</c:v>
                </c:pt>
                <c:pt idx="286">
                  <c:v>297.83999999999997</c:v>
                </c:pt>
                <c:pt idx="287">
                  <c:v>298.20999999999998</c:v>
                </c:pt>
                <c:pt idx="288">
                  <c:v>298.58</c:v>
                </c:pt>
                <c:pt idx="289">
                  <c:v>298.95</c:v>
                </c:pt>
                <c:pt idx="290">
                  <c:v>299.32</c:v>
                </c:pt>
                <c:pt idx="291">
                  <c:v>299.69</c:v>
                </c:pt>
                <c:pt idx="292">
                  <c:v>300.06</c:v>
                </c:pt>
                <c:pt idx="293">
                  <c:v>300.43</c:v>
                </c:pt>
                <c:pt idx="294">
                  <c:v>300.8</c:v>
                </c:pt>
                <c:pt idx="295">
                  <c:v>301.17</c:v>
                </c:pt>
                <c:pt idx="296">
                  <c:v>301.54000000000002</c:v>
                </c:pt>
                <c:pt idx="297">
                  <c:v>301.91000000000003</c:v>
                </c:pt>
                <c:pt idx="298">
                  <c:v>302.27999999999997</c:v>
                </c:pt>
                <c:pt idx="299">
                  <c:v>302.64999999999998</c:v>
                </c:pt>
                <c:pt idx="300">
                  <c:v>303.02</c:v>
                </c:pt>
                <c:pt idx="301">
                  <c:v>303.39</c:v>
                </c:pt>
                <c:pt idx="302">
                  <c:v>303.76</c:v>
                </c:pt>
                <c:pt idx="303">
                  <c:v>304.13</c:v>
                </c:pt>
                <c:pt idx="304">
                  <c:v>304.5</c:v>
                </c:pt>
                <c:pt idx="305">
                  <c:v>304.87</c:v>
                </c:pt>
                <c:pt idx="306">
                  <c:v>305.24</c:v>
                </c:pt>
                <c:pt idx="307">
                  <c:v>305.61</c:v>
                </c:pt>
                <c:pt idx="308">
                  <c:v>305.98</c:v>
                </c:pt>
                <c:pt idx="309">
                  <c:v>306.33999999999997</c:v>
                </c:pt>
                <c:pt idx="310">
                  <c:v>306.70999999999998</c:v>
                </c:pt>
                <c:pt idx="311">
                  <c:v>307.08</c:v>
                </c:pt>
                <c:pt idx="312">
                  <c:v>307.45</c:v>
                </c:pt>
                <c:pt idx="313">
                  <c:v>307.82</c:v>
                </c:pt>
                <c:pt idx="314">
                  <c:v>308.19</c:v>
                </c:pt>
                <c:pt idx="315">
                  <c:v>308.56</c:v>
                </c:pt>
                <c:pt idx="316">
                  <c:v>308.93</c:v>
                </c:pt>
                <c:pt idx="317">
                  <c:v>309.3</c:v>
                </c:pt>
                <c:pt idx="318">
                  <c:v>309.67</c:v>
                </c:pt>
                <c:pt idx="319">
                  <c:v>310.04000000000002</c:v>
                </c:pt>
                <c:pt idx="320">
                  <c:v>310.41000000000003</c:v>
                </c:pt>
                <c:pt idx="321">
                  <c:v>310.77</c:v>
                </c:pt>
                <c:pt idx="322">
                  <c:v>311.14</c:v>
                </c:pt>
                <c:pt idx="323">
                  <c:v>311.51</c:v>
                </c:pt>
                <c:pt idx="324">
                  <c:v>311.88</c:v>
                </c:pt>
                <c:pt idx="325">
                  <c:v>312.25</c:v>
                </c:pt>
                <c:pt idx="326">
                  <c:v>312.62</c:v>
                </c:pt>
                <c:pt idx="327">
                  <c:v>312.99</c:v>
                </c:pt>
                <c:pt idx="328">
                  <c:v>313.36</c:v>
                </c:pt>
                <c:pt idx="329">
                  <c:v>313.72000000000003</c:v>
                </c:pt>
                <c:pt idx="330">
                  <c:v>314.08999999999997</c:v>
                </c:pt>
                <c:pt idx="331">
                  <c:v>314.45999999999998</c:v>
                </c:pt>
                <c:pt idx="332">
                  <c:v>314.83</c:v>
                </c:pt>
                <c:pt idx="333">
                  <c:v>315.2</c:v>
                </c:pt>
                <c:pt idx="334">
                  <c:v>315.57</c:v>
                </c:pt>
                <c:pt idx="335">
                  <c:v>315.94</c:v>
                </c:pt>
                <c:pt idx="336">
                  <c:v>316.3</c:v>
                </c:pt>
                <c:pt idx="337">
                  <c:v>316.67</c:v>
                </c:pt>
                <c:pt idx="338">
                  <c:v>317.04000000000002</c:v>
                </c:pt>
                <c:pt idx="339">
                  <c:v>317.41000000000003</c:v>
                </c:pt>
                <c:pt idx="340">
                  <c:v>317.77999999999997</c:v>
                </c:pt>
                <c:pt idx="341">
                  <c:v>318.14999999999998</c:v>
                </c:pt>
                <c:pt idx="342">
                  <c:v>318.52</c:v>
                </c:pt>
                <c:pt idx="343">
                  <c:v>318.88</c:v>
                </c:pt>
                <c:pt idx="344">
                  <c:v>319.25</c:v>
                </c:pt>
                <c:pt idx="345">
                  <c:v>319.62</c:v>
                </c:pt>
                <c:pt idx="346">
                  <c:v>319.99</c:v>
                </c:pt>
                <c:pt idx="347">
                  <c:v>320.36</c:v>
                </c:pt>
                <c:pt idx="348">
                  <c:v>320.72000000000003</c:v>
                </c:pt>
                <c:pt idx="349">
                  <c:v>321.08999999999997</c:v>
                </c:pt>
                <c:pt idx="350">
                  <c:v>321.45999999999998</c:v>
                </c:pt>
                <c:pt idx="351">
                  <c:v>321.83</c:v>
                </c:pt>
                <c:pt idx="352">
                  <c:v>322.2</c:v>
                </c:pt>
                <c:pt idx="353">
                  <c:v>322.57</c:v>
                </c:pt>
                <c:pt idx="354">
                  <c:v>322.93</c:v>
                </c:pt>
                <c:pt idx="355">
                  <c:v>323.3</c:v>
                </c:pt>
                <c:pt idx="356">
                  <c:v>323.67</c:v>
                </c:pt>
                <c:pt idx="357">
                  <c:v>324.04000000000002</c:v>
                </c:pt>
                <c:pt idx="358">
                  <c:v>324.39999999999998</c:v>
                </c:pt>
                <c:pt idx="359">
                  <c:v>324.77</c:v>
                </c:pt>
                <c:pt idx="360">
                  <c:v>325.14</c:v>
                </c:pt>
                <c:pt idx="361">
                  <c:v>325.51</c:v>
                </c:pt>
                <c:pt idx="362">
                  <c:v>325.88</c:v>
                </c:pt>
                <c:pt idx="363">
                  <c:v>326.24</c:v>
                </c:pt>
                <c:pt idx="364">
                  <c:v>326.61</c:v>
                </c:pt>
                <c:pt idx="365">
                  <c:v>326.98</c:v>
                </c:pt>
                <c:pt idx="366">
                  <c:v>327.35000000000002</c:v>
                </c:pt>
                <c:pt idx="367">
                  <c:v>327.71</c:v>
                </c:pt>
                <c:pt idx="368">
                  <c:v>328.08</c:v>
                </c:pt>
                <c:pt idx="369">
                  <c:v>328.45</c:v>
                </c:pt>
                <c:pt idx="370">
                  <c:v>328.82</c:v>
                </c:pt>
                <c:pt idx="371">
                  <c:v>329.18</c:v>
                </c:pt>
                <c:pt idx="372">
                  <c:v>329.55</c:v>
                </c:pt>
                <c:pt idx="373">
                  <c:v>329.92</c:v>
                </c:pt>
                <c:pt idx="374">
                  <c:v>330.29</c:v>
                </c:pt>
                <c:pt idx="375">
                  <c:v>330.65</c:v>
                </c:pt>
                <c:pt idx="376">
                  <c:v>331.02</c:v>
                </c:pt>
                <c:pt idx="377">
                  <c:v>331.39</c:v>
                </c:pt>
                <c:pt idx="378">
                  <c:v>331.76</c:v>
                </c:pt>
                <c:pt idx="379">
                  <c:v>332.12</c:v>
                </c:pt>
                <c:pt idx="380">
                  <c:v>332.49</c:v>
                </c:pt>
                <c:pt idx="381">
                  <c:v>332.86</c:v>
                </c:pt>
                <c:pt idx="382">
                  <c:v>333.23</c:v>
                </c:pt>
                <c:pt idx="383">
                  <c:v>333.59</c:v>
                </c:pt>
                <c:pt idx="384">
                  <c:v>333.96</c:v>
                </c:pt>
                <c:pt idx="385">
                  <c:v>334.33</c:v>
                </c:pt>
                <c:pt idx="386">
                  <c:v>334.69</c:v>
                </c:pt>
                <c:pt idx="387">
                  <c:v>335.06</c:v>
                </c:pt>
                <c:pt idx="388">
                  <c:v>335.43</c:v>
                </c:pt>
                <c:pt idx="389">
                  <c:v>335.79</c:v>
                </c:pt>
                <c:pt idx="390">
                  <c:v>336.16</c:v>
                </c:pt>
                <c:pt idx="391">
                  <c:v>336.53</c:v>
                </c:pt>
                <c:pt idx="392">
                  <c:v>336.9</c:v>
                </c:pt>
                <c:pt idx="393">
                  <c:v>337.26</c:v>
                </c:pt>
                <c:pt idx="394">
                  <c:v>337.63</c:v>
                </c:pt>
                <c:pt idx="395">
                  <c:v>338</c:v>
                </c:pt>
                <c:pt idx="396">
                  <c:v>338.36</c:v>
                </c:pt>
                <c:pt idx="397">
                  <c:v>338.73</c:v>
                </c:pt>
                <c:pt idx="398">
                  <c:v>339.1</c:v>
                </c:pt>
                <c:pt idx="399">
                  <c:v>339.46</c:v>
                </c:pt>
                <c:pt idx="400">
                  <c:v>339.83</c:v>
                </c:pt>
                <c:pt idx="401">
                  <c:v>340.2</c:v>
                </c:pt>
                <c:pt idx="402">
                  <c:v>340.56</c:v>
                </c:pt>
                <c:pt idx="403">
                  <c:v>340.93</c:v>
                </c:pt>
                <c:pt idx="404">
                  <c:v>341.3</c:v>
                </c:pt>
                <c:pt idx="405">
                  <c:v>341.66</c:v>
                </c:pt>
                <c:pt idx="406">
                  <c:v>342.03</c:v>
                </c:pt>
                <c:pt idx="407">
                  <c:v>342.4</c:v>
                </c:pt>
                <c:pt idx="408">
                  <c:v>342.76</c:v>
                </c:pt>
                <c:pt idx="409">
                  <c:v>343.13</c:v>
                </c:pt>
                <c:pt idx="410">
                  <c:v>343.49</c:v>
                </c:pt>
                <c:pt idx="411">
                  <c:v>343.86</c:v>
                </c:pt>
                <c:pt idx="412">
                  <c:v>344.23</c:v>
                </c:pt>
                <c:pt idx="413">
                  <c:v>344.59</c:v>
                </c:pt>
                <c:pt idx="414">
                  <c:v>344.96</c:v>
                </c:pt>
                <c:pt idx="415">
                  <c:v>345.33</c:v>
                </c:pt>
                <c:pt idx="416">
                  <c:v>345.69</c:v>
                </c:pt>
                <c:pt idx="417">
                  <c:v>346.06</c:v>
                </c:pt>
                <c:pt idx="418">
                  <c:v>346.42</c:v>
                </c:pt>
                <c:pt idx="419">
                  <c:v>346.79</c:v>
                </c:pt>
                <c:pt idx="420">
                  <c:v>347.16</c:v>
                </c:pt>
                <c:pt idx="421">
                  <c:v>347.52</c:v>
                </c:pt>
                <c:pt idx="422">
                  <c:v>347.89</c:v>
                </c:pt>
                <c:pt idx="423">
                  <c:v>348.25</c:v>
                </c:pt>
                <c:pt idx="424">
                  <c:v>348.62</c:v>
                </c:pt>
                <c:pt idx="425">
                  <c:v>348.99</c:v>
                </c:pt>
                <c:pt idx="426">
                  <c:v>349.35</c:v>
                </c:pt>
                <c:pt idx="427">
                  <c:v>349.72</c:v>
                </c:pt>
                <c:pt idx="428">
                  <c:v>350.08</c:v>
                </c:pt>
                <c:pt idx="429">
                  <c:v>350.45</c:v>
                </c:pt>
                <c:pt idx="430">
                  <c:v>350.81</c:v>
                </c:pt>
                <c:pt idx="431">
                  <c:v>351.18</c:v>
                </c:pt>
                <c:pt idx="432">
                  <c:v>351.55</c:v>
                </c:pt>
                <c:pt idx="433">
                  <c:v>351.91</c:v>
                </c:pt>
                <c:pt idx="434">
                  <c:v>352.28</c:v>
                </c:pt>
                <c:pt idx="435">
                  <c:v>352.64</c:v>
                </c:pt>
                <c:pt idx="436">
                  <c:v>353.01</c:v>
                </c:pt>
                <c:pt idx="437">
                  <c:v>353.37</c:v>
                </c:pt>
                <c:pt idx="438">
                  <c:v>353.74</c:v>
                </c:pt>
                <c:pt idx="439">
                  <c:v>354.11</c:v>
                </c:pt>
                <c:pt idx="440">
                  <c:v>354.47</c:v>
                </c:pt>
                <c:pt idx="441">
                  <c:v>354.84</c:v>
                </c:pt>
                <c:pt idx="442">
                  <c:v>355.2</c:v>
                </c:pt>
                <c:pt idx="443">
                  <c:v>355.57</c:v>
                </c:pt>
                <c:pt idx="444">
                  <c:v>355.93</c:v>
                </c:pt>
                <c:pt idx="445">
                  <c:v>356.3</c:v>
                </c:pt>
                <c:pt idx="446">
                  <c:v>356.66</c:v>
                </c:pt>
                <c:pt idx="447">
                  <c:v>357.03</c:v>
                </c:pt>
                <c:pt idx="448">
                  <c:v>357.39</c:v>
                </c:pt>
                <c:pt idx="449">
                  <c:v>357.76</c:v>
                </c:pt>
                <c:pt idx="450">
                  <c:v>358.12</c:v>
                </c:pt>
                <c:pt idx="451">
                  <c:v>358.49</c:v>
                </c:pt>
                <c:pt idx="452">
                  <c:v>358.85</c:v>
                </c:pt>
                <c:pt idx="453">
                  <c:v>359.22</c:v>
                </c:pt>
                <c:pt idx="454">
                  <c:v>359.58</c:v>
                </c:pt>
                <c:pt idx="455">
                  <c:v>359.95</c:v>
                </c:pt>
                <c:pt idx="456">
                  <c:v>360.31</c:v>
                </c:pt>
                <c:pt idx="457">
                  <c:v>360.68</c:v>
                </c:pt>
                <c:pt idx="458">
                  <c:v>361.04</c:v>
                </c:pt>
                <c:pt idx="459">
                  <c:v>361.41</c:v>
                </c:pt>
                <c:pt idx="460">
                  <c:v>361.77</c:v>
                </c:pt>
                <c:pt idx="461">
                  <c:v>362.14</c:v>
                </c:pt>
                <c:pt idx="462">
                  <c:v>362.5</c:v>
                </c:pt>
                <c:pt idx="463">
                  <c:v>362.87</c:v>
                </c:pt>
                <c:pt idx="464">
                  <c:v>363.23</c:v>
                </c:pt>
                <c:pt idx="465">
                  <c:v>363.6</c:v>
                </c:pt>
                <c:pt idx="466">
                  <c:v>363.96</c:v>
                </c:pt>
                <c:pt idx="467">
                  <c:v>364.33</c:v>
                </c:pt>
                <c:pt idx="468">
                  <c:v>364.69</c:v>
                </c:pt>
                <c:pt idx="469">
                  <c:v>365.06</c:v>
                </c:pt>
                <c:pt idx="470">
                  <c:v>365.42</c:v>
                </c:pt>
                <c:pt idx="471">
                  <c:v>365.78</c:v>
                </c:pt>
                <c:pt idx="472">
                  <c:v>366.15</c:v>
                </c:pt>
                <c:pt idx="473">
                  <c:v>366.51</c:v>
                </c:pt>
                <c:pt idx="474">
                  <c:v>366.88</c:v>
                </c:pt>
                <c:pt idx="475">
                  <c:v>367.24</c:v>
                </c:pt>
                <c:pt idx="476">
                  <c:v>367.61</c:v>
                </c:pt>
                <c:pt idx="477">
                  <c:v>367.97</c:v>
                </c:pt>
                <c:pt idx="478">
                  <c:v>368.33</c:v>
                </c:pt>
                <c:pt idx="479">
                  <c:v>368.7</c:v>
                </c:pt>
                <c:pt idx="480">
                  <c:v>369.06</c:v>
                </c:pt>
                <c:pt idx="481">
                  <c:v>369.43</c:v>
                </c:pt>
                <c:pt idx="482">
                  <c:v>369.79</c:v>
                </c:pt>
                <c:pt idx="483">
                  <c:v>370.16</c:v>
                </c:pt>
                <c:pt idx="484">
                  <c:v>370.52</c:v>
                </c:pt>
                <c:pt idx="485">
                  <c:v>370.88</c:v>
                </c:pt>
                <c:pt idx="486">
                  <c:v>371.25</c:v>
                </c:pt>
                <c:pt idx="487">
                  <c:v>371.61</c:v>
                </c:pt>
                <c:pt idx="488">
                  <c:v>371.98</c:v>
                </c:pt>
                <c:pt idx="489">
                  <c:v>372.34</c:v>
                </c:pt>
                <c:pt idx="490">
                  <c:v>372.7</c:v>
                </c:pt>
                <c:pt idx="491">
                  <c:v>373.07</c:v>
                </c:pt>
                <c:pt idx="492">
                  <c:v>373.43</c:v>
                </c:pt>
                <c:pt idx="493">
                  <c:v>373.79</c:v>
                </c:pt>
                <c:pt idx="494">
                  <c:v>374.16</c:v>
                </c:pt>
                <c:pt idx="495">
                  <c:v>374.52</c:v>
                </c:pt>
                <c:pt idx="496">
                  <c:v>374.89</c:v>
                </c:pt>
                <c:pt idx="497">
                  <c:v>375.25</c:v>
                </c:pt>
                <c:pt idx="498">
                  <c:v>375.61</c:v>
                </c:pt>
                <c:pt idx="499">
                  <c:v>375.98</c:v>
                </c:pt>
                <c:pt idx="500">
                  <c:v>376.34</c:v>
                </c:pt>
                <c:pt idx="501">
                  <c:v>376.7</c:v>
                </c:pt>
                <c:pt idx="502">
                  <c:v>377.07</c:v>
                </c:pt>
                <c:pt idx="503">
                  <c:v>377.43</c:v>
                </c:pt>
                <c:pt idx="504">
                  <c:v>377.79</c:v>
                </c:pt>
                <c:pt idx="505">
                  <c:v>378.16</c:v>
                </c:pt>
                <c:pt idx="506">
                  <c:v>378.52</c:v>
                </c:pt>
                <c:pt idx="507">
                  <c:v>378.88</c:v>
                </c:pt>
                <c:pt idx="508">
                  <c:v>379.25</c:v>
                </c:pt>
                <c:pt idx="509">
                  <c:v>379.61</c:v>
                </c:pt>
                <c:pt idx="510">
                  <c:v>379.97</c:v>
                </c:pt>
                <c:pt idx="511">
                  <c:v>380.34</c:v>
                </c:pt>
                <c:pt idx="512">
                  <c:v>380.7</c:v>
                </c:pt>
                <c:pt idx="513">
                  <c:v>381.06</c:v>
                </c:pt>
                <c:pt idx="514">
                  <c:v>381.43</c:v>
                </c:pt>
                <c:pt idx="515">
                  <c:v>381.79</c:v>
                </c:pt>
                <c:pt idx="516">
                  <c:v>382.15</c:v>
                </c:pt>
                <c:pt idx="517">
                  <c:v>382.52</c:v>
                </c:pt>
                <c:pt idx="518">
                  <c:v>382.88</c:v>
                </c:pt>
                <c:pt idx="519">
                  <c:v>383.24</c:v>
                </c:pt>
                <c:pt idx="520">
                  <c:v>383.61</c:v>
                </c:pt>
                <c:pt idx="521">
                  <c:v>383.97</c:v>
                </c:pt>
                <c:pt idx="522">
                  <c:v>384.33</c:v>
                </c:pt>
                <c:pt idx="523">
                  <c:v>384.69</c:v>
                </c:pt>
                <c:pt idx="524">
                  <c:v>385.06</c:v>
                </c:pt>
                <c:pt idx="525">
                  <c:v>385.42</c:v>
                </c:pt>
                <c:pt idx="526">
                  <c:v>385.78</c:v>
                </c:pt>
                <c:pt idx="527">
                  <c:v>386.15</c:v>
                </c:pt>
                <c:pt idx="528">
                  <c:v>386.51</c:v>
                </c:pt>
                <c:pt idx="529">
                  <c:v>386.87</c:v>
                </c:pt>
                <c:pt idx="530">
                  <c:v>387.23</c:v>
                </c:pt>
                <c:pt idx="531">
                  <c:v>387.6</c:v>
                </c:pt>
                <c:pt idx="532">
                  <c:v>387.96</c:v>
                </c:pt>
                <c:pt idx="533">
                  <c:v>388.32</c:v>
                </c:pt>
                <c:pt idx="534">
                  <c:v>388.68</c:v>
                </c:pt>
                <c:pt idx="535">
                  <c:v>389.05</c:v>
                </c:pt>
                <c:pt idx="536">
                  <c:v>389.41</c:v>
                </c:pt>
                <c:pt idx="537">
                  <c:v>389.77</c:v>
                </c:pt>
                <c:pt idx="538">
                  <c:v>390.13</c:v>
                </c:pt>
                <c:pt idx="539">
                  <c:v>390.5</c:v>
                </c:pt>
                <c:pt idx="540">
                  <c:v>390.86</c:v>
                </c:pt>
                <c:pt idx="541">
                  <c:v>391.22</c:v>
                </c:pt>
                <c:pt idx="542">
                  <c:v>391.58</c:v>
                </c:pt>
                <c:pt idx="543">
                  <c:v>391.95</c:v>
                </c:pt>
                <c:pt idx="544">
                  <c:v>392.31</c:v>
                </c:pt>
                <c:pt idx="545">
                  <c:v>392.67</c:v>
                </c:pt>
                <c:pt idx="546">
                  <c:v>393.03</c:v>
                </c:pt>
                <c:pt idx="547">
                  <c:v>393.39</c:v>
                </c:pt>
                <c:pt idx="548">
                  <c:v>393.76</c:v>
                </c:pt>
                <c:pt idx="549">
                  <c:v>394.12</c:v>
                </c:pt>
                <c:pt idx="550">
                  <c:v>394.48</c:v>
                </c:pt>
                <c:pt idx="551">
                  <c:v>394.84</c:v>
                </c:pt>
                <c:pt idx="552">
                  <c:v>395.2</c:v>
                </c:pt>
                <c:pt idx="553">
                  <c:v>395.57</c:v>
                </c:pt>
                <c:pt idx="554">
                  <c:v>395.93</c:v>
                </c:pt>
                <c:pt idx="555">
                  <c:v>396.29</c:v>
                </c:pt>
                <c:pt idx="556">
                  <c:v>396.65</c:v>
                </c:pt>
                <c:pt idx="557">
                  <c:v>397.01</c:v>
                </c:pt>
                <c:pt idx="558">
                  <c:v>397.37</c:v>
                </c:pt>
                <c:pt idx="559">
                  <c:v>397.74</c:v>
                </c:pt>
                <c:pt idx="560">
                  <c:v>398.1</c:v>
                </c:pt>
                <c:pt idx="561">
                  <c:v>398.46</c:v>
                </c:pt>
                <c:pt idx="562">
                  <c:v>398.82</c:v>
                </c:pt>
                <c:pt idx="563">
                  <c:v>399.18</c:v>
                </c:pt>
                <c:pt idx="564">
                  <c:v>399.54</c:v>
                </c:pt>
                <c:pt idx="565">
                  <c:v>399.91</c:v>
                </c:pt>
                <c:pt idx="566">
                  <c:v>400.27</c:v>
                </c:pt>
                <c:pt idx="567">
                  <c:v>400.63</c:v>
                </c:pt>
                <c:pt idx="568">
                  <c:v>400.99</c:v>
                </c:pt>
                <c:pt idx="569">
                  <c:v>401.35</c:v>
                </c:pt>
                <c:pt idx="570">
                  <c:v>401.71</c:v>
                </c:pt>
                <c:pt idx="571">
                  <c:v>402.07</c:v>
                </c:pt>
                <c:pt idx="572">
                  <c:v>402.44</c:v>
                </c:pt>
                <c:pt idx="573">
                  <c:v>402.8</c:v>
                </c:pt>
                <c:pt idx="574">
                  <c:v>403.16</c:v>
                </c:pt>
                <c:pt idx="575">
                  <c:v>403.52</c:v>
                </c:pt>
                <c:pt idx="576">
                  <c:v>403.88</c:v>
                </c:pt>
                <c:pt idx="577">
                  <c:v>404.24</c:v>
                </c:pt>
                <c:pt idx="578">
                  <c:v>404.6</c:v>
                </c:pt>
                <c:pt idx="579">
                  <c:v>404.96</c:v>
                </c:pt>
                <c:pt idx="580">
                  <c:v>405.32</c:v>
                </c:pt>
                <c:pt idx="581">
                  <c:v>405.69</c:v>
                </c:pt>
                <c:pt idx="582">
                  <c:v>406.05</c:v>
                </c:pt>
                <c:pt idx="583">
                  <c:v>406.41</c:v>
                </c:pt>
                <c:pt idx="584">
                  <c:v>406.77</c:v>
                </c:pt>
                <c:pt idx="585">
                  <c:v>407.13</c:v>
                </c:pt>
                <c:pt idx="586">
                  <c:v>407.49</c:v>
                </c:pt>
                <c:pt idx="587">
                  <c:v>407.85</c:v>
                </c:pt>
                <c:pt idx="588">
                  <c:v>408.21</c:v>
                </c:pt>
                <c:pt idx="589">
                  <c:v>408.57</c:v>
                </c:pt>
                <c:pt idx="590">
                  <c:v>408.93</c:v>
                </c:pt>
                <c:pt idx="591">
                  <c:v>409.29</c:v>
                </c:pt>
                <c:pt idx="592">
                  <c:v>409.65</c:v>
                </c:pt>
                <c:pt idx="593">
                  <c:v>410.02</c:v>
                </c:pt>
                <c:pt idx="594">
                  <c:v>410.38</c:v>
                </c:pt>
                <c:pt idx="595">
                  <c:v>410.74</c:v>
                </c:pt>
                <c:pt idx="596">
                  <c:v>411.1</c:v>
                </c:pt>
                <c:pt idx="597">
                  <c:v>411.46</c:v>
                </c:pt>
                <c:pt idx="598">
                  <c:v>411.82</c:v>
                </c:pt>
                <c:pt idx="599">
                  <c:v>412.18</c:v>
                </c:pt>
                <c:pt idx="600">
                  <c:v>412.54</c:v>
                </c:pt>
                <c:pt idx="601">
                  <c:v>412.9</c:v>
                </c:pt>
                <c:pt idx="602">
                  <c:v>413.26</c:v>
                </c:pt>
                <c:pt idx="603">
                  <c:v>413.62</c:v>
                </c:pt>
                <c:pt idx="604">
                  <c:v>413.98</c:v>
                </c:pt>
                <c:pt idx="605">
                  <c:v>414.34</c:v>
                </c:pt>
                <c:pt idx="606">
                  <c:v>414.7</c:v>
                </c:pt>
                <c:pt idx="607">
                  <c:v>415.06</c:v>
                </c:pt>
                <c:pt idx="608">
                  <c:v>415.42</c:v>
                </c:pt>
                <c:pt idx="609">
                  <c:v>415.78</c:v>
                </c:pt>
                <c:pt idx="610">
                  <c:v>416.14</c:v>
                </c:pt>
                <c:pt idx="611">
                  <c:v>416.5</c:v>
                </c:pt>
                <c:pt idx="612">
                  <c:v>416.86</c:v>
                </c:pt>
                <c:pt idx="613">
                  <c:v>417.22</c:v>
                </c:pt>
                <c:pt idx="614">
                  <c:v>417.58</c:v>
                </c:pt>
                <c:pt idx="615">
                  <c:v>417.94</c:v>
                </c:pt>
                <c:pt idx="616">
                  <c:v>418.3</c:v>
                </c:pt>
                <c:pt idx="617">
                  <c:v>418.66</c:v>
                </c:pt>
                <c:pt idx="618">
                  <c:v>419.02</c:v>
                </c:pt>
                <c:pt idx="619">
                  <c:v>419.38</c:v>
                </c:pt>
                <c:pt idx="620">
                  <c:v>419.74</c:v>
                </c:pt>
                <c:pt idx="621">
                  <c:v>420.1</c:v>
                </c:pt>
                <c:pt idx="622">
                  <c:v>420.46</c:v>
                </c:pt>
                <c:pt idx="623">
                  <c:v>420.82</c:v>
                </c:pt>
                <c:pt idx="624">
                  <c:v>421.18</c:v>
                </c:pt>
                <c:pt idx="625">
                  <c:v>421.54</c:v>
                </c:pt>
                <c:pt idx="626">
                  <c:v>421.9</c:v>
                </c:pt>
                <c:pt idx="627">
                  <c:v>422.26</c:v>
                </c:pt>
                <c:pt idx="628">
                  <c:v>422.62</c:v>
                </c:pt>
                <c:pt idx="629">
                  <c:v>422.98</c:v>
                </c:pt>
                <c:pt idx="630">
                  <c:v>423.33</c:v>
                </c:pt>
                <c:pt idx="631">
                  <c:v>423.69</c:v>
                </c:pt>
                <c:pt idx="632">
                  <c:v>424.05</c:v>
                </c:pt>
                <c:pt idx="633">
                  <c:v>424.41</c:v>
                </c:pt>
                <c:pt idx="634">
                  <c:v>424.77</c:v>
                </c:pt>
                <c:pt idx="635">
                  <c:v>425.13</c:v>
                </c:pt>
                <c:pt idx="636">
                  <c:v>425.49</c:v>
                </c:pt>
                <c:pt idx="637">
                  <c:v>425.85</c:v>
                </c:pt>
                <c:pt idx="638">
                  <c:v>426.21</c:v>
                </c:pt>
                <c:pt idx="639">
                  <c:v>426.57</c:v>
                </c:pt>
                <c:pt idx="640">
                  <c:v>426.93</c:v>
                </c:pt>
                <c:pt idx="641">
                  <c:v>427.29</c:v>
                </c:pt>
                <c:pt idx="642">
                  <c:v>427.64</c:v>
                </c:pt>
                <c:pt idx="643">
                  <c:v>428</c:v>
                </c:pt>
                <c:pt idx="644">
                  <c:v>428.36</c:v>
                </c:pt>
                <c:pt idx="645">
                  <c:v>428.72</c:v>
                </c:pt>
                <c:pt idx="646">
                  <c:v>429.08</c:v>
                </c:pt>
                <c:pt idx="647">
                  <c:v>429.44</c:v>
                </c:pt>
                <c:pt idx="648">
                  <c:v>429.8</c:v>
                </c:pt>
                <c:pt idx="649">
                  <c:v>430.16</c:v>
                </c:pt>
                <c:pt idx="650">
                  <c:v>430.52</c:v>
                </c:pt>
                <c:pt idx="651">
                  <c:v>430.87</c:v>
                </c:pt>
                <c:pt idx="652">
                  <c:v>431.23</c:v>
                </c:pt>
                <c:pt idx="653">
                  <c:v>431.59</c:v>
                </c:pt>
                <c:pt idx="654">
                  <c:v>431.95</c:v>
                </c:pt>
                <c:pt idx="655">
                  <c:v>432.31</c:v>
                </c:pt>
                <c:pt idx="656">
                  <c:v>432.67</c:v>
                </c:pt>
                <c:pt idx="657">
                  <c:v>433.03</c:v>
                </c:pt>
                <c:pt idx="658">
                  <c:v>433.38</c:v>
                </c:pt>
                <c:pt idx="659">
                  <c:v>433.74</c:v>
                </c:pt>
                <c:pt idx="660">
                  <c:v>434.1</c:v>
                </c:pt>
                <c:pt idx="661">
                  <c:v>434.46</c:v>
                </c:pt>
                <c:pt idx="662">
                  <c:v>434.82</c:v>
                </c:pt>
                <c:pt idx="663">
                  <c:v>435.18</c:v>
                </c:pt>
                <c:pt idx="664">
                  <c:v>435.53</c:v>
                </c:pt>
                <c:pt idx="665">
                  <c:v>435.89</c:v>
                </c:pt>
                <c:pt idx="666">
                  <c:v>436.25</c:v>
                </c:pt>
                <c:pt idx="667">
                  <c:v>436.61</c:v>
                </c:pt>
                <c:pt idx="668">
                  <c:v>436.97</c:v>
                </c:pt>
                <c:pt idx="669">
                  <c:v>437.32</c:v>
                </c:pt>
                <c:pt idx="670">
                  <c:v>437.68</c:v>
                </c:pt>
                <c:pt idx="671">
                  <c:v>438.04</c:v>
                </c:pt>
                <c:pt idx="672">
                  <c:v>438.4</c:v>
                </c:pt>
                <c:pt idx="673">
                  <c:v>438.76</c:v>
                </c:pt>
                <c:pt idx="674">
                  <c:v>439.11</c:v>
                </c:pt>
                <c:pt idx="675">
                  <c:v>439.47</c:v>
                </c:pt>
                <c:pt idx="676">
                  <c:v>439.83</c:v>
                </c:pt>
                <c:pt idx="677">
                  <c:v>440.19</c:v>
                </c:pt>
                <c:pt idx="678">
                  <c:v>440.55</c:v>
                </c:pt>
                <c:pt idx="679">
                  <c:v>440.9</c:v>
                </c:pt>
                <c:pt idx="680">
                  <c:v>441.26</c:v>
                </c:pt>
                <c:pt idx="681">
                  <c:v>441.62</c:v>
                </c:pt>
                <c:pt idx="682">
                  <c:v>441.98</c:v>
                </c:pt>
                <c:pt idx="683">
                  <c:v>442.33</c:v>
                </c:pt>
                <c:pt idx="684">
                  <c:v>442.69</c:v>
                </c:pt>
                <c:pt idx="685">
                  <c:v>443.05</c:v>
                </c:pt>
                <c:pt idx="686">
                  <c:v>443.41</c:v>
                </c:pt>
                <c:pt idx="687">
                  <c:v>443.76</c:v>
                </c:pt>
                <c:pt idx="688">
                  <c:v>444.12</c:v>
                </c:pt>
                <c:pt idx="689">
                  <c:v>444.48</c:v>
                </c:pt>
                <c:pt idx="690">
                  <c:v>444.84</c:v>
                </c:pt>
                <c:pt idx="691">
                  <c:v>445.19</c:v>
                </c:pt>
                <c:pt idx="692">
                  <c:v>445.55</c:v>
                </c:pt>
                <c:pt idx="693">
                  <c:v>445.91</c:v>
                </c:pt>
                <c:pt idx="694">
                  <c:v>446.27</c:v>
                </c:pt>
                <c:pt idx="695">
                  <c:v>446.62</c:v>
                </c:pt>
                <c:pt idx="696">
                  <c:v>446.98</c:v>
                </c:pt>
                <c:pt idx="697">
                  <c:v>447.34</c:v>
                </c:pt>
                <c:pt idx="698">
                  <c:v>447.69</c:v>
                </c:pt>
                <c:pt idx="699">
                  <c:v>448.05</c:v>
                </c:pt>
                <c:pt idx="700">
                  <c:v>448.41</c:v>
                </c:pt>
                <c:pt idx="701">
                  <c:v>448.76</c:v>
                </c:pt>
                <c:pt idx="702">
                  <c:v>449.12</c:v>
                </c:pt>
                <c:pt idx="703">
                  <c:v>449.48</c:v>
                </c:pt>
                <c:pt idx="704">
                  <c:v>449.84</c:v>
                </c:pt>
                <c:pt idx="705">
                  <c:v>450.19</c:v>
                </c:pt>
                <c:pt idx="706">
                  <c:v>450.55</c:v>
                </c:pt>
                <c:pt idx="707">
                  <c:v>450.91</c:v>
                </c:pt>
                <c:pt idx="708">
                  <c:v>451.26</c:v>
                </c:pt>
                <c:pt idx="709">
                  <c:v>451.62</c:v>
                </c:pt>
                <c:pt idx="710">
                  <c:v>451.98</c:v>
                </c:pt>
                <c:pt idx="711">
                  <c:v>452.33</c:v>
                </c:pt>
                <c:pt idx="712">
                  <c:v>452.69</c:v>
                </c:pt>
                <c:pt idx="713">
                  <c:v>453.05</c:v>
                </c:pt>
                <c:pt idx="714">
                  <c:v>453.4</c:v>
                </c:pt>
                <c:pt idx="715">
                  <c:v>453.76</c:v>
                </c:pt>
                <c:pt idx="716">
                  <c:v>454.12</c:v>
                </c:pt>
                <c:pt idx="717">
                  <c:v>454.47</c:v>
                </c:pt>
                <c:pt idx="718">
                  <c:v>454.83</c:v>
                </c:pt>
                <c:pt idx="719">
                  <c:v>455.18</c:v>
                </c:pt>
                <c:pt idx="720">
                  <c:v>455.54</c:v>
                </c:pt>
                <c:pt idx="721">
                  <c:v>455.9</c:v>
                </c:pt>
                <c:pt idx="722">
                  <c:v>456.25</c:v>
                </c:pt>
                <c:pt idx="723">
                  <c:v>456.61</c:v>
                </c:pt>
                <c:pt idx="724">
                  <c:v>456.97</c:v>
                </c:pt>
                <c:pt idx="725">
                  <c:v>457.32</c:v>
                </c:pt>
                <c:pt idx="726">
                  <c:v>457.68</c:v>
                </c:pt>
                <c:pt idx="727">
                  <c:v>458.03</c:v>
                </c:pt>
                <c:pt idx="728">
                  <c:v>458.39</c:v>
                </c:pt>
                <c:pt idx="729">
                  <c:v>458.75</c:v>
                </c:pt>
                <c:pt idx="730">
                  <c:v>459.1</c:v>
                </c:pt>
                <c:pt idx="731">
                  <c:v>459.46</c:v>
                </c:pt>
                <c:pt idx="732">
                  <c:v>459.81</c:v>
                </c:pt>
                <c:pt idx="733">
                  <c:v>460.17</c:v>
                </c:pt>
                <c:pt idx="734">
                  <c:v>460.53</c:v>
                </c:pt>
                <c:pt idx="735">
                  <c:v>460.88</c:v>
                </c:pt>
                <c:pt idx="736">
                  <c:v>461.24</c:v>
                </c:pt>
                <c:pt idx="737">
                  <c:v>461.59</c:v>
                </c:pt>
                <c:pt idx="738">
                  <c:v>461.95</c:v>
                </c:pt>
                <c:pt idx="739">
                  <c:v>462.3</c:v>
                </c:pt>
                <c:pt idx="740">
                  <c:v>462.66</c:v>
                </c:pt>
                <c:pt idx="741">
                  <c:v>463.02</c:v>
                </c:pt>
                <c:pt idx="742">
                  <c:v>463.37</c:v>
                </c:pt>
                <c:pt idx="743">
                  <c:v>463.73</c:v>
                </c:pt>
                <c:pt idx="744">
                  <c:v>464.08</c:v>
                </c:pt>
                <c:pt idx="745">
                  <c:v>464.44</c:v>
                </c:pt>
                <c:pt idx="746">
                  <c:v>464.79</c:v>
                </c:pt>
                <c:pt idx="747">
                  <c:v>465.15</c:v>
                </c:pt>
                <c:pt idx="748">
                  <c:v>465.5</c:v>
                </c:pt>
                <c:pt idx="749">
                  <c:v>465.86</c:v>
                </c:pt>
                <c:pt idx="750">
                  <c:v>466.21</c:v>
                </c:pt>
                <c:pt idx="751">
                  <c:v>466.57</c:v>
                </c:pt>
                <c:pt idx="752">
                  <c:v>466.92</c:v>
                </c:pt>
                <c:pt idx="753">
                  <c:v>467.28</c:v>
                </c:pt>
                <c:pt idx="754">
                  <c:v>467.64</c:v>
                </c:pt>
                <c:pt idx="755">
                  <c:v>467.99</c:v>
                </c:pt>
                <c:pt idx="756">
                  <c:v>468.35</c:v>
                </c:pt>
                <c:pt idx="757">
                  <c:v>468.7</c:v>
                </c:pt>
                <c:pt idx="758">
                  <c:v>469.06</c:v>
                </c:pt>
                <c:pt idx="759">
                  <c:v>469.41</c:v>
                </c:pt>
                <c:pt idx="760">
                  <c:v>469.77</c:v>
                </c:pt>
                <c:pt idx="761">
                  <c:v>470.12</c:v>
                </c:pt>
                <c:pt idx="762">
                  <c:v>470.47</c:v>
                </c:pt>
                <c:pt idx="763">
                  <c:v>470.83</c:v>
                </c:pt>
                <c:pt idx="764">
                  <c:v>471.18</c:v>
                </c:pt>
                <c:pt idx="765">
                  <c:v>471.54</c:v>
                </c:pt>
                <c:pt idx="766">
                  <c:v>471.89</c:v>
                </c:pt>
                <c:pt idx="767">
                  <c:v>472.25</c:v>
                </c:pt>
                <c:pt idx="768">
                  <c:v>472.6</c:v>
                </c:pt>
                <c:pt idx="769">
                  <c:v>472.96</c:v>
                </c:pt>
                <c:pt idx="770">
                  <c:v>473.31</c:v>
                </c:pt>
                <c:pt idx="771">
                  <c:v>473.67</c:v>
                </c:pt>
                <c:pt idx="772">
                  <c:v>474.02</c:v>
                </c:pt>
                <c:pt idx="773">
                  <c:v>474.38</c:v>
                </c:pt>
                <c:pt idx="774">
                  <c:v>474.73</c:v>
                </c:pt>
                <c:pt idx="775">
                  <c:v>475.08</c:v>
                </c:pt>
                <c:pt idx="776">
                  <c:v>475.44</c:v>
                </c:pt>
                <c:pt idx="777">
                  <c:v>475.79</c:v>
                </c:pt>
                <c:pt idx="778">
                  <c:v>476.15</c:v>
                </c:pt>
                <c:pt idx="779">
                  <c:v>476.5</c:v>
                </c:pt>
                <c:pt idx="780">
                  <c:v>476.86</c:v>
                </c:pt>
                <c:pt idx="781">
                  <c:v>477.21</c:v>
                </c:pt>
                <c:pt idx="782">
                  <c:v>477.56</c:v>
                </c:pt>
                <c:pt idx="783">
                  <c:v>477.92</c:v>
                </c:pt>
                <c:pt idx="784">
                  <c:v>478.27</c:v>
                </c:pt>
                <c:pt idx="785">
                  <c:v>478.63</c:v>
                </c:pt>
                <c:pt idx="786">
                  <c:v>478.98</c:v>
                </c:pt>
                <c:pt idx="787">
                  <c:v>479.33</c:v>
                </c:pt>
                <c:pt idx="788">
                  <c:v>479.69</c:v>
                </c:pt>
                <c:pt idx="789">
                  <c:v>480.04</c:v>
                </c:pt>
                <c:pt idx="790">
                  <c:v>480.4</c:v>
                </c:pt>
                <c:pt idx="791">
                  <c:v>480.75</c:v>
                </c:pt>
                <c:pt idx="792">
                  <c:v>481.1</c:v>
                </c:pt>
                <c:pt idx="793">
                  <c:v>481.46</c:v>
                </c:pt>
                <c:pt idx="794">
                  <c:v>481.81</c:v>
                </c:pt>
                <c:pt idx="795">
                  <c:v>482.17</c:v>
                </c:pt>
                <c:pt idx="796">
                  <c:v>482.52</c:v>
                </c:pt>
                <c:pt idx="797">
                  <c:v>482.87</c:v>
                </c:pt>
                <c:pt idx="798">
                  <c:v>483.23</c:v>
                </c:pt>
                <c:pt idx="799">
                  <c:v>483.58</c:v>
                </c:pt>
                <c:pt idx="800">
                  <c:v>483.93</c:v>
                </c:pt>
                <c:pt idx="801">
                  <c:v>484.29</c:v>
                </c:pt>
                <c:pt idx="802">
                  <c:v>484.64</c:v>
                </c:pt>
                <c:pt idx="803">
                  <c:v>484.99</c:v>
                </c:pt>
                <c:pt idx="804">
                  <c:v>485.35</c:v>
                </c:pt>
                <c:pt idx="805">
                  <c:v>485.7</c:v>
                </c:pt>
                <c:pt idx="806">
                  <c:v>486.05</c:v>
                </c:pt>
                <c:pt idx="807">
                  <c:v>486.41</c:v>
                </c:pt>
                <c:pt idx="808">
                  <c:v>486.76</c:v>
                </c:pt>
                <c:pt idx="809">
                  <c:v>487.11</c:v>
                </c:pt>
                <c:pt idx="810">
                  <c:v>487.47</c:v>
                </c:pt>
                <c:pt idx="811">
                  <c:v>487.82</c:v>
                </c:pt>
                <c:pt idx="812">
                  <c:v>488.17</c:v>
                </c:pt>
                <c:pt idx="813">
                  <c:v>488.53</c:v>
                </c:pt>
                <c:pt idx="814">
                  <c:v>488.88</c:v>
                </c:pt>
                <c:pt idx="815">
                  <c:v>489.23</c:v>
                </c:pt>
                <c:pt idx="816">
                  <c:v>489.58</c:v>
                </c:pt>
                <c:pt idx="817">
                  <c:v>489.94</c:v>
                </c:pt>
                <c:pt idx="818">
                  <c:v>490.29</c:v>
                </c:pt>
                <c:pt idx="819">
                  <c:v>490.64</c:v>
                </c:pt>
                <c:pt idx="820">
                  <c:v>491</c:v>
                </c:pt>
                <c:pt idx="821">
                  <c:v>491.35</c:v>
                </c:pt>
                <c:pt idx="822">
                  <c:v>491.7</c:v>
                </c:pt>
                <c:pt idx="823">
                  <c:v>492.05</c:v>
                </c:pt>
                <c:pt idx="824">
                  <c:v>492.41</c:v>
                </c:pt>
                <c:pt idx="825">
                  <c:v>492.76</c:v>
                </c:pt>
                <c:pt idx="826">
                  <c:v>493.11</c:v>
                </c:pt>
                <c:pt idx="827">
                  <c:v>493.46</c:v>
                </c:pt>
                <c:pt idx="828">
                  <c:v>493.82</c:v>
                </c:pt>
                <c:pt idx="829">
                  <c:v>494.17</c:v>
                </c:pt>
                <c:pt idx="830">
                  <c:v>494.52</c:v>
                </c:pt>
                <c:pt idx="831">
                  <c:v>494.87</c:v>
                </c:pt>
                <c:pt idx="832">
                  <c:v>495.23</c:v>
                </c:pt>
                <c:pt idx="833">
                  <c:v>495.58</c:v>
                </c:pt>
                <c:pt idx="834">
                  <c:v>495.93</c:v>
                </c:pt>
                <c:pt idx="835">
                  <c:v>496.28</c:v>
                </c:pt>
                <c:pt idx="836">
                  <c:v>496.63</c:v>
                </c:pt>
                <c:pt idx="837">
                  <c:v>496.99</c:v>
                </c:pt>
                <c:pt idx="838">
                  <c:v>497.34</c:v>
                </c:pt>
                <c:pt idx="839">
                  <c:v>497.69</c:v>
                </c:pt>
                <c:pt idx="840">
                  <c:v>498.04</c:v>
                </c:pt>
                <c:pt idx="841">
                  <c:v>498.4</c:v>
                </c:pt>
                <c:pt idx="842">
                  <c:v>498.75</c:v>
                </c:pt>
                <c:pt idx="843">
                  <c:v>499.1</c:v>
                </c:pt>
                <c:pt idx="844">
                  <c:v>499.45</c:v>
                </c:pt>
                <c:pt idx="845">
                  <c:v>499.8</c:v>
                </c:pt>
                <c:pt idx="846">
                  <c:v>500.15</c:v>
                </c:pt>
                <c:pt idx="847">
                  <c:v>500.51</c:v>
                </c:pt>
                <c:pt idx="848">
                  <c:v>500.86</c:v>
                </c:pt>
                <c:pt idx="849">
                  <c:v>501.21</c:v>
                </c:pt>
                <c:pt idx="850">
                  <c:v>501.56</c:v>
                </c:pt>
                <c:pt idx="851">
                  <c:v>501.91</c:v>
                </c:pt>
                <c:pt idx="852">
                  <c:v>502.26</c:v>
                </c:pt>
                <c:pt idx="853">
                  <c:v>502.62</c:v>
                </c:pt>
                <c:pt idx="854">
                  <c:v>502.97</c:v>
                </c:pt>
                <c:pt idx="855">
                  <c:v>503.32</c:v>
                </c:pt>
                <c:pt idx="856">
                  <c:v>503.67</c:v>
                </c:pt>
                <c:pt idx="857">
                  <c:v>504.02</c:v>
                </c:pt>
                <c:pt idx="858">
                  <c:v>504.37</c:v>
                </c:pt>
                <c:pt idx="859">
                  <c:v>504.73</c:v>
                </c:pt>
                <c:pt idx="860">
                  <c:v>505.08</c:v>
                </c:pt>
                <c:pt idx="861">
                  <c:v>505.43</c:v>
                </c:pt>
                <c:pt idx="862">
                  <c:v>505.78</c:v>
                </c:pt>
                <c:pt idx="863">
                  <c:v>506.13</c:v>
                </c:pt>
                <c:pt idx="864">
                  <c:v>506.48</c:v>
                </c:pt>
                <c:pt idx="865">
                  <c:v>506.83</c:v>
                </c:pt>
                <c:pt idx="866">
                  <c:v>507.18</c:v>
                </c:pt>
                <c:pt idx="867">
                  <c:v>507.53</c:v>
                </c:pt>
                <c:pt idx="868">
                  <c:v>507.89</c:v>
                </c:pt>
                <c:pt idx="869">
                  <c:v>508.24</c:v>
                </c:pt>
                <c:pt idx="870">
                  <c:v>508.59</c:v>
                </c:pt>
                <c:pt idx="871">
                  <c:v>508.94</c:v>
                </c:pt>
                <c:pt idx="872">
                  <c:v>509.29</c:v>
                </c:pt>
                <c:pt idx="873">
                  <c:v>509.64</c:v>
                </c:pt>
                <c:pt idx="874">
                  <c:v>509.99</c:v>
                </c:pt>
                <c:pt idx="875">
                  <c:v>510.34</c:v>
                </c:pt>
                <c:pt idx="876">
                  <c:v>510.69</c:v>
                </c:pt>
                <c:pt idx="877">
                  <c:v>511.04</c:v>
                </c:pt>
                <c:pt idx="878">
                  <c:v>511.39</c:v>
                </c:pt>
                <c:pt idx="879">
                  <c:v>511.74</c:v>
                </c:pt>
                <c:pt idx="880">
                  <c:v>512.09</c:v>
                </c:pt>
                <c:pt idx="881">
                  <c:v>512.45000000000005</c:v>
                </c:pt>
                <c:pt idx="882">
                  <c:v>512.79999999999995</c:v>
                </c:pt>
                <c:pt idx="883">
                  <c:v>513.15</c:v>
                </c:pt>
                <c:pt idx="884">
                  <c:v>513.5</c:v>
                </c:pt>
                <c:pt idx="885">
                  <c:v>513.85</c:v>
                </c:pt>
                <c:pt idx="886">
                  <c:v>514.20000000000005</c:v>
                </c:pt>
                <c:pt idx="887">
                  <c:v>514.54999999999995</c:v>
                </c:pt>
                <c:pt idx="888">
                  <c:v>514.9</c:v>
                </c:pt>
                <c:pt idx="889">
                  <c:v>515.25</c:v>
                </c:pt>
                <c:pt idx="890">
                  <c:v>515.6</c:v>
                </c:pt>
                <c:pt idx="891">
                  <c:v>515.95000000000005</c:v>
                </c:pt>
                <c:pt idx="892">
                  <c:v>516.29999999999995</c:v>
                </c:pt>
                <c:pt idx="893">
                  <c:v>516.65</c:v>
                </c:pt>
                <c:pt idx="894">
                  <c:v>517</c:v>
                </c:pt>
                <c:pt idx="895">
                  <c:v>517.35</c:v>
                </c:pt>
                <c:pt idx="896">
                  <c:v>517.70000000000005</c:v>
                </c:pt>
                <c:pt idx="897">
                  <c:v>518.04999999999995</c:v>
                </c:pt>
                <c:pt idx="898">
                  <c:v>518.4</c:v>
                </c:pt>
                <c:pt idx="899">
                  <c:v>518.75</c:v>
                </c:pt>
                <c:pt idx="900">
                  <c:v>519.1</c:v>
                </c:pt>
                <c:pt idx="901">
                  <c:v>519.45000000000005</c:v>
                </c:pt>
                <c:pt idx="902">
                  <c:v>519.79999999999995</c:v>
                </c:pt>
                <c:pt idx="903">
                  <c:v>520.15</c:v>
                </c:pt>
                <c:pt idx="904">
                  <c:v>520.5</c:v>
                </c:pt>
                <c:pt idx="905">
                  <c:v>520.85</c:v>
                </c:pt>
                <c:pt idx="906">
                  <c:v>521.20000000000005</c:v>
                </c:pt>
                <c:pt idx="907">
                  <c:v>521.54999999999995</c:v>
                </c:pt>
                <c:pt idx="908">
                  <c:v>521.9</c:v>
                </c:pt>
                <c:pt idx="909">
                  <c:v>522.25</c:v>
                </c:pt>
                <c:pt idx="910">
                  <c:v>522.59</c:v>
                </c:pt>
                <c:pt idx="911">
                  <c:v>522.94000000000005</c:v>
                </c:pt>
                <c:pt idx="912">
                  <c:v>523.29</c:v>
                </c:pt>
                <c:pt idx="913">
                  <c:v>523.64</c:v>
                </c:pt>
                <c:pt idx="914">
                  <c:v>523.99</c:v>
                </c:pt>
                <c:pt idx="915">
                  <c:v>524.34</c:v>
                </c:pt>
                <c:pt idx="916">
                  <c:v>524.69000000000005</c:v>
                </c:pt>
                <c:pt idx="917">
                  <c:v>525.04</c:v>
                </c:pt>
                <c:pt idx="918">
                  <c:v>525.39</c:v>
                </c:pt>
                <c:pt idx="919">
                  <c:v>525.74</c:v>
                </c:pt>
                <c:pt idx="920">
                  <c:v>526.09</c:v>
                </c:pt>
                <c:pt idx="921">
                  <c:v>526.44000000000005</c:v>
                </c:pt>
                <c:pt idx="922">
                  <c:v>526.79</c:v>
                </c:pt>
                <c:pt idx="923">
                  <c:v>527.13</c:v>
                </c:pt>
                <c:pt idx="924">
                  <c:v>527.48</c:v>
                </c:pt>
                <c:pt idx="925">
                  <c:v>527.83000000000004</c:v>
                </c:pt>
                <c:pt idx="926">
                  <c:v>528.17999999999995</c:v>
                </c:pt>
                <c:pt idx="927">
                  <c:v>528.53</c:v>
                </c:pt>
                <c:pt idx="928">
                  <c:v>528.88</c:v>
                </c:pt>
                <c:pt idx="929">
                  <c:v>529.23</c:v>
                </c:pt>
                <c:pt idx="930">
                  <c:v>529.58000000000004</c:v>
                </c:pt>
                <c:pt idx="931">
                  <c:v>529.91999999999996</c:v>
                </c:pt>
                <c:pt idx="932">
                  <c:v>530.27</c:v>
                </c:pt>
                <c:pt idx="933">
                  <c:v>530.62</c:v>
                </c:pt>
                <c:pt idx="934">
                  <c:v>530.97</c:v>
                </c:pt>
                <c:pt idx="935">
                  <c:v>531.32000000000005</c:v>
                </c:pt>
                <c:pt idx="936">
                  <c:v>531.66999999999996</c:v>
                </c:pt>
                <c:pt idx="937">
                  <c:v>532.02</c:v>
                </c:pt>
                <c:pt idx="938">
                  <c:v>532.36</c:v>
                </c:pt>
                <c:pt idx="939">
                  <c:v>532.71</c:v>
                </c:pt>
                <c:pt idx="940">
                  <c:v>533.05999999999995</c:v>
                </c:pt>
                <c:pt idx="941">
                  <c:v>533.41</c:v>
                </c:pt>
                <c:pt idx="942">
                  <c:v>533.76</c:v>
                </c:pt>
                <c:pt idx="943">
                  <c:v>534.11</c:v>
                </c:pt>
                <c:pt idx="944">
                  <c:v>534.45000000000005</c:v>
                </c:pt>
                <c:pt idx="945">
                  <c:v>534.79999999999995</c:v>
                </c:pt>
                <c:pt idx="946">
                  <c:v>535.15</c:v>
                </c:pt>
                <c:pt idx="947">
                  <c:v>535.5</c:v>
                </c:pt>
                <c:pt idx="948">
                  <c:v>535.85</c:v>
                </c:pt>
                <c:pt idx="949">
                  <c:v>536.19000000000005</c:v>
                </c:pt>
                <c:pt idx="950">
                  <c:v>536.54</c:v>
                </c:pt>
                <c:pt idx="951">
                  <c:v>536.89</c:v>
                </c:pt>
                <c:pt idx="952">
                  <c:v>537.24</c:v>
                </c:pt>
                <c:pt idx="953">
                  <c:v>537.59</c:v>
                </c:pt>
                <c:pt idx="954">
                  <c:v>537.92999999999995</c:v>
                </c:pt>
                <c:pt idx="955">
                  <c:v>538.28</c:v>
                </c:pt>
                <c:pt idx="956">
                  <c:v>538.63</c:v>
                </c:pt>
                <c:pt idx="957">
                  <c:v>538.98</c:v>
                </c:pt>
                <c:pt idx="958">
                  <c:v>539.32000000000005</c:v>
                </c:pt>
                <c:pt idx="959">
                  <c:v>539.66999999999996</c:v>
                </c:pt>
                <c:pt idx="960">
                  <c:v>540.02</c:v>
                </c:pt>
                <c:pt idx="961">
                  <c:v>540.37</c:v>
                </c:pt>
                <c:pt idx="962">
                  <c:v>540.71</c:v>
                </c:pt>
                <c:pt idx="963">
                  <c:v>541.05999999999995</c:v>
                </c:pt>
                <c:pt idx="964">
                  <c:v>541.41</c:v>
                </c:pt>
                <c:pt idx="965">
                  <c:v>541.76</c:v>
                </c:pt>
                <c:pt idx="966">
                  <c:v>542.1</c:v>
                </c:pt>
                <c:pt idx="967">
                  <c:v>542.45000000000005</c:v>
                </c:pt>
                <c:pt idx="968">
                  <c:v>542.79999999999995</c:v>
                </c:pt>
                <c:pt idx="969">
                  <c:v>543.15</c:v>
                </c:pt>
                <c:pt idx="970">
                  <c:v>543.49</c:v>
                </c:pt>
                <c:pt idx="971">
                  <c:v>543.84</c:v>
                </c:pt>
                <c:pt idx="972">
                  <c:v>544.19000000000005</c:v>
                </c:pt>
                <c:pt idx="973">
                  <c:v>544.53</c:v>
                </c:pt>
                <c:pt idx="974">
                  <c:v>544.88</c:v>
                </c:pt>
                <c:pt idx="975">
                  <c:v>545.23</c:v>
                </c:pt>
                <c:pt idx="976">
                  <c:v>545.57000000000005</c:v>
                </c:pt>
                <c:pt idx="977">
                  <c:v>545.91999999999996</c:v>
                </c:pt>
                <c:pt idx="978">
                  <c:v>546.27</c:v>
                </c:pt>
                <c:pt idx="979">
                  <c:v>546.62</c:v>
                </c:pt>
                <c:pt idx="980">
                  <c:v>546.96</c:v>
                </c:pt>
                <c:pt idx="981">
                  <c:v>547.30999999999995</c:v>
                </c:pt>
                <c:pt idx="982">
                  <c:v>547.66</c:v>
                </c:pt>
                <c:pt idx="983">
                  <c:v>548</c:v>
                </c:pt>
                <c:pt idx="984">
                  <c:v>548.35</c:v>
                </c:pt>
                <c:pt idx="985">
                  <c:v>548.70000000000005</c:v>
                </c:pt>
                <c:pt idx="986">
                  <c:v>549.04</c:v>
                </c:pt>
                <c:pt idx="987">
                  <c:v>549.39</c:v>
                </c:pt>
                <c:pt idx="988">
                  <c:v>549.73</c:v>
                </c:pt>
                <c:pt idx="989">
                  <c:v>550.08000000000004</c:v>
                </c:pt>
                <c:pt idx="990">
                  <c:v>550.42999999999995</c:v>
                </c:pt>
                <c:pt idx="991">
                  <c:v>550.77</c:v>
                </c:pt>
                <c:pt idx="992">
                  <c:v>551.12</c:v>
                </c:pt>
                <c:pt idx="993">
                  <c:v>551.47</c:v>
                </c:pt>
                <c:pt idx="994">
                  <c:v>551.80999999999995</c:v>
                </c:pt>
                <c:pt idx="995">
                  <c:v>552.16</c:v>
                </c:pt>
                <c:pt idx="996">
                  <c:v>552.51</c:v>
                </c:pt>
                <c:pt idx="997">
                  <c:v>552.85</c:v>
                </c:pt>
                <c:pt idx="998">
                  <c:v>553.20000000000005</c:v>
                </c:pt>
                <c:pt idx="999">
                  <c:v>553.54</c:v>
                </c:pt>
                <c:pt idx="1000">
                  <c:v>553.89</c:v>
                </c:pt>
                <c:pt idx="1001">
                  <c:v>554.24</c:v>
                </c:pt>
                <c:pt idx="1002">
                  <c:v>554.58000000000004</c:v>
                </c:pt>
                <c:pt idx="1003">
                  <c:v>554.92999999999995</c:v>
                </c:pt>
                <c:pt idx="1004">
                  <c:v>555.27</c:v>
                </c:pt>
                <c:pt idx="1005">
                  <c:v>555.62</c:v>
                </c:pt>
                <c:pt idx="1006">
                  <c:v>555.96</c:v>
                </c:pt>
                <c:pt idx="1007">
                  <c:v>556.30999999999995</c:v>
                </c:pt>
                <c:pt idx="1008">
                  <c:v>556.66</c:v>
                </c:pt>
                <c:pt idx="1009">
                  <c:v>557</c:v>
                </c:pt>
                <c:pt idx="1010">
                  <c:v>557.35</c:v>
                </c:pt>
                <c:pt idx="1011">
                  <c:v>557.69000000000005</c:v>
                </c:pt>
                <c:pt idx="1012">
                  <c:v>558.04</c:v>
                </c:pt>
                <c:pt idx="1013">
                  <c:v>558.38</c:v>
                </c:pt>
                <c:pt idx="1014">
                  <c:v>558.73</c:v>
                </c:pt>
                <c:pt idx="1015">
                  <c:v>559.07000000000005</c:v>
                </c:pt>
                <c:pt idx="1016">
                  <c:v>559.41999999999996</c:v>
                </c:pt>
                <c:pt idx="1017">
                  <c:v>559.77</c:v>
                </c:pt>
                <c:pt idx="1018">
                  <c:v>560.11</c:v>
                </c:pt>
                <c:pt idx="1019">
                  <c:v>560.46</c:v>
                </c:pt>
                <c:pt idx="1020">
                  <c:v>560.79999999999995</c:v>
                </c:pt>
                <c:pt idx="1021">
                  <c:v>561.15</c:v>
                </c:pt>
                <c:pt idx="1022">
                  <c:v>561.49</c:v>
                </c:pt>
                <c:pt idx="1023">
                  <c:v>561.84</c:v>
                </c:pt>
                <c:pt idx="1024">
                  <c:v>562.17999999999995</c:v>
                </c:pt>
                <c:pt idx="1025">
                  <c:v>562.53</c:v>
                </c:pt>
                <c:pt idx="1026">
                  <c:v>562.87</c:v>
                </c:pt>
                <c:pt idx="1027">
                  <c:v>563.22</c:v>
                </c:pt>
                <c:pt idx="1028">
                  <c:v>563.55999999999995</c:v>
                </c:pt>
                <c:pt idx="1029">
                  <c:v>563.91</c:v>
                </c:pt>
                <c:pt idx="1030">
                  <c:v>564.25</c:v>
                </c:pt>
                <c:pt idx="1031">
                  <c:v>564.6</c:v>
                </c:pt>
                <c:pt idx="1032">
                  <c:v>564.94000000000005</c:v>
                </c:pt>
                <c:pt idx="1033">
                  <c:v>565.29</c:v>
                </c:pt>
                <c:pt idx="1034">
                  <c:v>565.63</c:v>
                </c:pt>
                <c:pt idx="1035">
                  <c:v>565.97</c:v>
                </c:pt>
                <c:pt idx="1036">
                  <c:v>566.32000000000005</c:v>
                </c:pt>
                <c:pt idx="1037">
                  <c:v>566.66</c:v>
                </c:pt>
                <c:pt idx="1038">
                  <c:v>567.01</c:v>
                </c:pt>
                <c:pt idx="1039">
                  <c:v>567.35</c:v>
                </c:pt>
                <c:pt idx="1040">
                  <c:v>567.70000000000005</c:v>
                </c:pt>
                <c:pt idx="1041">
                  <c:v>568.04</c:v>
                </c:pt>
                <c:pt idx="1042">
                  <c:v>568.39</c:v>
                </c:pt>
                <c:pt idx="1043">
                  <c:v>568.73</c:v>
                </c:pt>
                <c:pt idx="1044">
                  <c:v>569.07000000000005</c:v>
                </c:pt>
                <c:pt idx="1045">
                  <c:v>569.41999999999996</c:v>
                </c:pt>
                <c:pt idx="1046">
                  <c:v>569.76</c:v>
                </c:pt>
                <c:pt idx="1047">
                  <c:v>570.11</c:v>
                </c:pt>
                <c:pt idx="1048">
                  <c:v>570.45000000000005</c:v>
                </c:pt>
                <c:pt idx="1049">
                  <c:v>570.79999999999995</c:v>
                </c:pt>
                <c:pt idx="1050">
                  <c:v>571.14</c:v>
                </c:pt>
                <c:pt idx="1051">
                  <c:v>571.48</c:v>
                </c:pt>
                <c:pt idx="1052">
                  <c:v>571.83000000000004</c:v>
                </c:pt>
                <c:pt idx="1053">
                  <c:v>572.16999999999996</c:v>
                </c:pt>
                <c:pt idx="1054">
                  <c:v>572.52</c:v>
                </c:pt>
                <c:pt idx="1055">
                  <c:v>572.86</c:v>
                </c:pt>
                <c:pt idx="1056">
                  <c:v>573.20000000000005</c:v>
                </c:pt>
                <c:pt idx="1057">
                  <c:v>573.54999999999995</c:v>
                </c:pt>
                <c:pt idx="1058">
                  <c:v>573.89</c:v>
                </c:pt>
                <c:pt idx="1059">
                  <c:v>574.23</c:v>
                </c:pt>
                <c:pt idx="1060">
                  <c:v>574.58000000000004</c:v>
                </c:pt>
                <c:pt idx="1061">
                  <c:v>574.91999999999996</c:v>
                </c:pt>
                <c:pt idx="1062">
                  <c:v>575.26</c:v>
                </c:pt>
                <c:pt idx="1063">
                  <c:v>575.61</c:v>
                </c:pt>
                <c:pt idx="1064">
                  <c:v>575.95000000000005</c:v>
                </c:pt>
                <c:pt idx="1065">
                  <c:v>576.29999999999995</c:v>
                </c:pt>
                <c:pt idx="1066">
                  <c:v>576.64</c:v>
                </c:pt>
                <c:pt idx="1067">
                  <c:v>576.98</c:v>
                </c:pt>
                <c:pt idx="1068">
                  <c:v>577.33000000000004</c:v>
                </c:pt>
                <c:pt idx="1069">
                  <c:v>577.66999999999996</c:v>
                </c:pt>
                <c:pt idx="1070">
                  <c:v>578.01</c:v>
                </c:pt>
                <c:pt idx="1071">
                  <c:v>578.35</c:v>
                </c:pt>
                <c:pt idx="1072">
                  <c:v>578.70000000000005</c:v>
                </c:pt>
                <c:pt idx="1073">
                  <c:v>579.04</c:v>
                </c:pt>
                <c:pt idx="1074">
                  <c:v>579.38</c:v>
                </c:pt>
                <c:pt idx="1075">
                  <c:v>579.73</c:v>
                </c:pt>
                <c:pt idx="1076">
                  <c:v>580.07000000000005</c:v>
                </c:pt>
                <c:pt idx="1077">
                  <c:v>580.41</c:v>
                </c:pt>
                <c:pt idx="1078">
                  <c:v>580.76</c:v>
                </c:pt>
                <c:pt idx="1079">
                  <c:v>581.1</c:v>
                </c:pt>
                <c:pt idx="1080">
                  <c:v>581.44000000000005</c:v>
                </c:pt>
                <c:pt idx="1081">
                  <c:v>581.78</c:v>
                </c:pt>
                <c:pt idx="1082">
                  <c:v>582.13</c:v>
                </c:pt>
                <c:pt idx="1083">
                  <c:v>582.47</c:v>
                </c:pt>
                <c:pt idx="1084">
                  <c:v>582.80999999999995</c:v>
                </c:pt>
                <c:pt idx="1085">
                  <c:v>583.16</c:v>
                </c:pt>
                <c:pt idx="1086">
                  <c:v>583.5</c:v>
                </c:pt>
                <c:pt idx="1087">
                  <c:v>583.84</c:v>
                </c:pt>
                <c:pt idx="1088">
                  <c:v>584.17999999999995</c:v>
                </c:pt>
                <c:pt idx="1089">
                  <c:v>584.53</c:v>
                </c:pt>
                <c:pt idx="1090">
                  <c:v>584.87</c:v>
                </c:pt>
                <c:pt idx="1091">
                  <c:v>585.21</c:v>
                </c:pt>
                <c:pt idx="1092">
                  <c:v>585.54999999999995</c:v>
                </c:pt>
                <c:pt idx="1093">
                  <c:v>585.9</c:v>
                </c:pt>
                <c:pt idx="1094">
                  <c:v>586.24</c:v>
                </c:pt>
                <c:pt idx="1095">
                  <c:v>586.58000000000004</c:v>
                </c:pt>
                <c:pt idx="1096">
                  <c:v>586.91999999999996</c:v>
                </c:pt>
                <c:pt idx="1097">
                  <c:v>587.26</c:v>
                </c:pt>
                <c:pt idx="1098">
                  <c:v>587.61</c:v>
                </c:pt>
                <c:pt idx="1099">
                  <c:v>587.95000000000005</c:v>
                </c:pt>
                <c:pt idx="1100">
                  <c:v>588.29</c:v>
                </c:pt>
                <c:pt idx="1101">
                  <c:v>588.63</c:v>
                </c:pt>
                <c:pt idx="1102">
                  <c:v>588.97</c:v>
                </c:pt>
                <c:pt idx="1103">
                  <c:v>589.32000000000005</c:v>
                </c:pt>
                <c:pt idx="1104">
                  <c:v>589.66</c:v>
                </c:pt>
                <c:pt idx="1105">
                  <c:v>590</c:v>
                </c:pt>
                <c:pt idx="1106">
                  <c:v>590.34</c:v>
                </c:pt>
                <c:pt idx="1107">
                  <c:v>590.67999999999995</c:v>
                </c:pt>
                <c:pt idx="1108">
                  <c:v>591.02</c:v>
                </c:pt>
                <c:pt idx="1109">
                  <c:v>591.37</c:v>
                </c:pt>
                <c:pt idx="1110">
                  <c:v>591.71</c:v>
                </c:pt>
                <c:pt idx="1111">
                  <c:v>592.04999999999995</c:v>
                </c:pt>
                <c:pt idx="1112">
                  <c:v>592.39</c:v>
                </c:pt>
                <c:pt idx="1113">
                  <c:v>592.73</c:v>
                </c:pt>
                <c:pt idx="1114">
                  <c:v>593.07000000000005</c:v>
                </c:pt>
                <c:pt idx="1115">
                  <c:v>593.41999999999996</c:v>
                </c:pt>
                <c:pt idx="1116">
                  <c:v>593.76</c:v>
                </c:pt>
                <c:pt idx="1117">
                  <c:v>594.1</c:v>
                </c:pt>
                <c:pt idx="1118">
                  <c:v>594.44000000000005</c:v>
                </c:pt>
                <c:pt idx="1119">
                  <c:v>594.78</c:v>
                </c:pt>
                <c:pt idx="1120">
                  <c:v>595.12</c:v>
                </c:pt>
                <c:pt idx="1121">
                  <c:v>595.46</c:v>
                </c:pt>
                <c:pt idx="1122">
                  <c:v>595.79999999999995</c:v>
                </c:pt>
                <c:pt idx="1123">
                  <c:v>596.15</c:v>
                </c:pt>
                <c:pt idx="1124">
                  <c:v>596.49</c:v>
                </c:pt>
                <c:pt idx="1125">
                  <c:v>596.83000000000004</c:v>
                </c:pt>
                <c:pt idx="1126">
                  <c:v>597.16999999999996</c:v>
                </c:pt>
                <c:pt idx="1127">
                  <c:v>597.51</c:v>
                </c:pt>
                <c:pt idx="1128">
                  <c:v>597.85</c:v>
                </c:pt>
                <c:pt idx="1129">
                  <c:v>598.19000000000005</c:v>
                </c:pt>
                <c:pt idx="1130">
                  <c:v>598.53</c:v>
                </c:pt>
                <c:pt idx="1131">
                  <c:v>598.87</c:v>
                </c:pt>
                <c:pt idx="1132">
                  <c:v>599.21</c:v>
                </c:pt>
                <c:pt idx="1133">
                  <c:v>599.54999999999995</c:v>
                </c:pt>
                <c:pt idx="1134">
                  <c:v>599.89</c:v>
                </c:pt>
                <c:pt idx="1135">
                  <c:v>600.24</c:v>
                </c:pt>
                <c:pt idx="1136">
                  <c:v>600.58000000000004</c:v>
                </c:pt>
                <c:pt idx="1137">
                  <c:v>600.91999999999996</c:v>
                </c:pt>
                <c:pt idx="1138">
                  <c:v>601.26</c:v>
                </c:pt>
                <c:pt idx="1139">
                  <c:v>601.6</c:v>
                </c:pt>
                <c:pt idx="1140">
                  <c:v>601.94000000000005</c:v>
                </c:pt>
                <c:pt idx="1141">
                  <c:v>602.28</c:v>
                </c:pt>
                <c:pt idx="1142">
                  <c:v>602.62</c:v>
                </c:pt>
                <c:pt idx="1143">
                  <c:v>602.96</c:v>
                </c:pt>
                <c:pt idx="1144">
                  <c:v>603.29999999999995</c:v>
                </c:pt>
                <c:pt idx="1145">
                  <c:v>603.64</c:v>
                </c:pt>
                <c:pt idx="1146">
                  <c:v>603.98</c:v>
                </c:pt>
                <c:pt idx="1147">
                  <c:v>604.32000000000005</c:v>
                </c:pt>
                <c:pt idx="1148">
                  <c:v>604.66</c:v>
                </c:pt>
                <c:pt idx="1149">
                  <c:v>605</c:v>
                </c:pt>
                <c:pt idx="1150">
                  <c:v>605.34</c:v>
                </c:pt>
                <c:pt idx="1151">
                  <c:v>605.67999999999995</c:v>
                </c:pt>
                <c:pt idx="1152">
                  <c:v>606.02</c:v>
                </c:pt>
                <c:pt idx="1153">
                  <c:v>606.36</c:v>
                </c:pt>
                <c:pt idx="1154">
                  <c:v>606.70000000000005</c:v>
                </c:pt>
                <c:pt idx="1155">
                  <c:v>607.04</c:v>
                </c:pt>
                <c:pt idx="1156">
                  <c:v>607.38</c:v>
                </c:pt>
                <c:pt idx="1157">
                  <c:v>607.72</c:v>
                </c:pt>
                <c:pt idx="1158">
                  <c:v>608.05999999999995</c:v>
                </c:pt>
                <c:pt idx="1159">
                  <c:v>608.4</c:v>
                </c:pt>
                <c:pt idx="1160">
                  <c:v>608.74</c:v>
                </c:pt>
                <c:pt idx="1161">
                  <c:v>609.08000000000004</c:v>
                </c:pt>
                <c:pt idx="1162">
                  <c:v>609.41999999999996</c:v>
                </c:pt>
                <c:pt idx="1163">
                  <c:v>609.76</c:v>
                </c:pt>
                <c:pt idx="1164">
                  <c:v>610.09</c:v>
                </c:pt>
                <c:pt idx="1165">
                  <c:v>610.42999999999995</c:v>
                </c:pt>
                <c:pt idx="1166">
                  <c:v>610.77</c:v>
                </c:pt>
                <c:pt idx="1167">
                  <c:v>611.11</c:v>
                </c:pt>
                <c:pt idx="1168">
                  <c:v>611.45000000000005</c:v>
                </c:pt>
                <c:pt idx="1169">
                  <c:v>611.79</c:v>
                </c:pt>
                <c:pt idx="1170">
                  <c:v>612.13</c:v>
                </c:pt>
                <c:pt idx="1171">
                  <c:v>612.47</c:v>
                </c:pt>
                <c:pt idx="1172">
                  <c:v>612.80999999999995</c:v>
                </c:pt>
                <c:pt idx="1173">
                  <c:v>613.15</c:v>
                </c:pt>
                <c:pt idx="1174">
                  <c:v>613.49</c:v>
                </c:pt>
                <c:pt idx="1175">
                  <c:v>613.83000000000004</c:v>
                </c:pt>
                <c:pt idx="1176">
                  <c:v>614.16</c:v>
                </c:pt>
                <c:pt idx="1177">
                  <c:v>614.5</c:v>
                </c:pt>
                <c:pt idx="1178">
                  <c:v>614.84</c:v>
                </c:pt>
                <c:pt idx="1179">
                  <c:v>615.17999999999995</c:v>
                </c:pt>
                <c:pt idx="1180">
                  <c:v>615.52</c:v>
                </c:pt>
                <c:pt idx="1181">
                  <c:v>615.86</c:v>
                </c:pt>
                <c:pt idx="1182">
                  <c:v>616.20000000000005</c:v>
                </c:pt>
                <c:pt idx="1183">
                  <c:v>616.54</c:v>
                </c:pt>
                <c:pt idx="1184">
                  <c:v>616.87</c:v>
                </c:pt>
                <c:pt idx="1185">
                  <c:v>617.21</c:v>
                </c:pt>
                <c:pt idx="1186">
                  <c:v>617.54999999999995</c:v>
                </c:pt>
                <c:pt idx="1187">
                  <c:v>617.89</c:v>
                </c:pt>
                <c:pt idx="1188">
                  <c:v>618.23</c:v>
                </c:pt>
                <c:pt idx="1189">
                  <c:v>618.57000000000005</c:v>
                </c:pt>
                <c:pt idx="1190">
                  <c:v>618.9</c:v>
                </c:pt>
                <c:pt idx="1191">
                  <c:v>619.24</c:v>
                </c:pt>
                <c:pt idx="1192">
                  <c:v>619.58000000000004</c:v>
                </c:pt>
                <c:pt idx="1193">
                  <c:v>619.91999999999996</c:v>
                </c:pt>
                <c:pt idx="1194">
                  <c:v>620.26</c:v>
                </c:pt>
                <c:pt idx="1195">
                  <c:v>620.6</c:v>
                </c:pt>
                <c:pt idx="1196">
                  <c:v>620.92999999999995</c:v>
                </c:pt>
                <c:pt idx="1197">
                  <c:v>621.27</c:v>
                </c:pt>
                <c:pt idx="1198">
                  <c:v>621.61</c:v>
                </c:pt>
                <c:pt idx="1199">
                  <c:v>621.95000000000005</c:v>
                </c:pt>
                <c:pt idx="1200">
                  <c:v>622.29</c:v>
                </c:pt>
                <c:pt idx="1201">
                  <c:v>622.62</c:v>
                </c:pt>
                <c:pt idx="1202">
                  <c:v>622.96</c:v>
                </c:pt>
                <c:pt idx="1203">
                  <c:v>623.29999999999995</c:v>
                </c:pt>
                <c:pt idx="1204">
                  <c:v>623.64</c:v>
                </c:pt>
                <c:pt idx="1205">
                  <c:v>623.97</c:v>
                </c:pt>
                <c:pt idx="1206">
                  <c:v>624.30999999999995</c:v>
                </c:pt>
                <c:pt idx="1207">
                  <c:v>624.65</c:v>
                </c:pt>
                <c:pt idx="1208">
                  <c:v>624.99</c:v>
                </c:pt>
                <c:pt idx="1209">
                  <c:v>625.32000000000005</c:v>
                </c:pt>
                <c:pt idx="1210">
                  <c:v>625.66</c:v>
                </c:pt>
                <c:pt idx="1211">
                  <c:v>626</c:v>
                </c:pt>
                <c:pt idx="1212">
                  <c:v>626.34</c:v>
                </c:pt>
                <c:pt idx="1213">
                  <c:v>626.66999999999996</c:v>
                </c:pt>
                <c:pt idx="1214">
                  <c:v>627.01</c:v>
                </c:pt>
                <c:pt idx="1215">
                  <c:v>627.35</c:v>
                </c:pt>
                <c:pt idx="1216">
                  <c:v>627.69000000000005</c:v>
                </c:pt>
                <c:pt idx="1217">
                  <c:v>628.02</c:v>
                </c:pt>
                <c:pt idx="1218">
                  <c:v>628.36</c:v>
                </c:pt>
                <c:pt idx="1219">
                  <c:v>628.70000000000005</c:v>
                </c:pt>
                <c:pt idx="1220">
                  <c:v>629.03</c:v>
                </c:pt>
                <c:pt idx="1221">
                  <c:v>629.37</c:v>
                </c:pt>
                <c:pt idx="1222">
                  <c:v>629.71</c:v>
                </c:pt>
                <c:pt idx="1223">
                  <c:v>630.04999999999995</c:v>
                </c:pt>
                <c:pt idx="1224">
                  <c:v>630.38</c:v>
                </c:pt>
                <c:pt idx="1225">
                  <c:v>630.72</c:v>
                </c:pt>
                <c:pt idx="1226">
                  <c:v>631.05999999999995</c:v>
                </c:pt>
                <c:pt idx="1227">
                  <c:v>631.39</c:v>
                </c:pt>
                <c:pt idx="1228">
                  <c:v>631.73</c:v>
                </c:pt>
                <c:pt idx="1229">
                  <c:v>632.07000000000005</c:v>
                </c:pt>
                <c:pt idx="1230">
                  <c:v>632.4</c:v>
                </c:pt>
                <c:pt idx="1231">
                  <c:v>632.74</c:v>
                </c:pt>
                <c:pt idx="1232">
                  <c:v>633.08000000000004</c:v>
                </c:pt>
                <c:pt idx="1233">
                  <c:v>633.41</c:v>
                </c:pt>
                <c:pt idx="1234">
                  <c:v>633.75</c:v>
                </c:pt>
                <c:pt idx="1235">
                  <c:v>634.08000000000004</c:v>
                </c:pt>
                <c:pt idx="1236">
                  <c:v>634.41999999999996</c:v>
                </c:pt>
                <c:pt idx="1237">
                  <c:v>634.76</c:v>
                </c:pt>
                <c:pt idx="1238">
                  <c:v>635.09</c:v>
                </c:pt>
                <c:pt idx="1239">
                  <c:v>635.42999999999995</c:v>
                </c:pt>
                <c:pt idx="1240">
                  <c:v>635.77</c:v>
                </c:pt>
                <c:pt idx="1241">
                  <c:v>636.1</c:v>
                </c:pt>
                <c:pt idx="1242">
                  <c:v>636.44000000000005</c:v>
                </c:pt>
                <c:pt idx="1243">
                  <c:v>636.77</c:v>
                </c:pt>
                <c:pt idx="1244">
                  <c:v>637.11</c:v>
                </c:pt>
                <c:pt idx="1245">
                  <c:v>637.45000000000005</c:v>
                </c:pt>
                <c:pt idx="1246">
                  <c:v>637.78</c:v>
                </c:pt>
                <c:pt idx="1247">
                  <c:v>638.12</c:v>
                </c:pt>
                <c:pt idx="1248">
                  <c:v>638.45000000000005</c:v>
                </c:pt>
                <c:pt idx="1249">
                  <c:v>638.79</c:v>
                </c:pt>
                <c:pt idx="1250">
                  <c:v>639.13</c:v>
                </c:pt>
                <c:pt idx="1251">
                  <c:v>639.46</c:v>
                </c:pt>
                <c:pt idx="1252">
                  <c:v>639.79999999999995</c:v>
                </c:pt>
                <c:pt idx="1253">
                  <c:v>640.13</c:v>
                </c:pt>
                <c:pt idx="1254">
                  <c:v>640.47</c:v>
                </c:pt>
                <c:pt idx="1255">
                  <c:v>640.79999999999995</c:v>
                </c:pt>
                <c:pt idx="1256">
                  <c:v>641.14</c:v>
                </c:pt>
                <c:pt idx="1257">
                  <c:v>641.48</c:v>
                </c:pt>
                <c:pt idx="1258">
                  <c:v>641.80999999999995</c:v>
                </c:pt>
                <c:pt idx="1259">
                  <c:v>642.15</c:v>
                </c:pt>
                <c:pt idx="1260">
                  <c:v>642.48</c:v>
                </c:pt>
                <c:pt idx="1261">
                  <c:v>642.82000000000005</c:v>
                </c:pt>
                <c:pt idx="1262">
                  <c:v>643.15</c:v>
                </c:pt>
                <c:pt idx="1263">
                  <c:v>643.49</c:v>
                </c:pt>
                <c:pt idx="1264">
                  <c:v>643.82000000000005</c:v>
                </c:pt>
                <c:pt idx="1265">
                  <c:v>644.16</c:v>
                </c:pt>
                <c:pt idx="1266">
                  <c:v>644.49</c:v>
                </c:pt>
                <c:pt idx="1267">
                  <c:v>644.83000000000004</c:v>
                </c:pt>
                <c:pt idx="1268">
                  <c:v>645.16</c:v>
                </c:pt>
                <c:pt idx="1269">
                  <c:v>645.5</c:v>
                </c:pt>
                <c:pt idx="1270">
                  <c:v>645.83000000000004</c:v>
                </c:pt>
                <c:pt idx="1271">
                  <c:v>646.16999999999996</c:v>
                </c:pt>
                <c:pt idx="1272">
                  <c:v>646.5</c:v>
                </c:pt>
                <c:pt idx="1273">
                  <c:v>646.84</c:v>
                </c:pt>
                <c:pt idx="1274">
                  <c:v>647.16999999999996</c:v>
                </c:pt>
                <c:pt idx="1275">
                  <c:v>647.51</c:v>
                </c:pt>
                <c:pt idx="1276">
                  <c:v>647.84</c:v>
                </c:pt>
                <c:pt idx="1277">
                  <c:v>648.17999999999995</c:v>
                </c:pt>
                <c:pt idx="1278">
                  <c:v>648.51</c:v>
                </c:pt>
                <c:pt idx="1279">
                  <c:v>648.84</c:v>
                </c:pt>
                <c:pt idx="1280">
                  <c:v>649.17999999999995</c:v>
                </c:pt>
                <c:pt idx="1281">
                  <c:v>649.51</c:v>
                </c:pt>
                <c:pt idx="1282">
                  <c:v>649.85</c:v>
                </c:pt>
                <c:pt idx="1283">
                  <c:v>650.17999999999995</c:v>
                </c:pt>
                <c:pt idx="1284">
                  <c:v>650.52</c:v>
                </c:pt>
                <c:pt idx="1285">
                  <c:v>650.85</c:v>
                </c:pt>
                <c:pt idx="1286">
                  <c:v>651.17999999999995</c:v>
                </c:pt>
                <c:pt idx="1287">
                  <c:v>651.52</c:v>
                </c:pt>
                <c:pt idx="1288">
                  <c:v>651.85</c:v>
                </c:pt>
                <c:pt idx="1289">
                  <c:v>652.19000000000005</c:v>
                </c:pt>
                <c:pt idx="1290">
                  <c:v>652.52</c:v>
                </c:pt>
                <c:pt idx="1291">
                  <c:v>652.86</c:v>
                </c:pt>
                <c:pt idx="1292">
                  <c:v>653.19000000000005</c:v>
                </c:pt>
                <c:pt idx="1293">
                  <c:v>653.52</c:v>
                </c:pt>
                <c:pt idx="1294">
                  <c:v>653.86</c:v>
                </c:pt>
                <c:pt idx="1295">
                  <c:v>654.19000000000005</c:v>
                </c:pt>
                <c:pt idx="1296">
                  <c:v>654.52</c:v>
                </c:pt>
                <c:pt idx="1297">
                  <c:v>654.86</c:v>
                </c:pt>
                <c:pt idx="1298">
                  <c:v>655.19000000000005</c:v>
                </c:pt>
                <c:pt idx="1299">
                  <c:v>655.53</c:v>
                </c:pt>
                <c:pt idx="1300">
                  <c:v>655.86</c:v>
                </c:pt>
                <c:pt idx="1301">
                  <c:v>656.19</c:v>
                </c:pt>
                <c:pt idx="1302">
                  <c:v>656.53</c:v>
                </c:pt>
                <c:pt idx="1303">
                  <c:v>656.86</c:v>
                </c:pt>
                <c:pt idx="1304">
                  <c:v>657.19</c:v>
                </c:pt>
                <c:pt idx="1305">
                  <c:v>657.53</c:v>
                </c:pt>
                <c:pt idx="1306">
                  <c:v>657.86</c:v>
                </c:pt>
                <c:pt idx="1307">
                  <c:v>658.19</c:v>
                </c:pt>
                <c:pt idx="1308">
                  <c:v>658.53</c:v>
                </c:pt>
                <c:pt idx="1309">
                  <c:v>658.86</c:v>
                </c:pt>
                <c:pt idx="1310">
                  <c:v>659.19</c:v>
                </c:pt>
                <c:pt idx="1311">
                  <c:v>659.53</c:v>
                </c:pt>
                <c:pt idx="1312">
                  <c:v>659.86</c:v>
                </c:pt>
                <c:pt idx="1313">
                  <c:v>660.19</c:v>
                </c:pt>
                <c:pt idx="1314">
                  <c:v>660.53</c:v>
                </c:pt>
                <c:pt idx="1315">
                  <c:v>660.86</c:v>
                </c:pt>
                <c:pt idx="1316">
                  <c:v>661.19</c:v>
                </c:pt>
                <c:pt idx="1317">
                  <c:v>661.52</c:v>
                </c:pt>
                <c:pt idx="1318">
                  <c:v>661.86</c:v>
                </c:pt>
                <c:pt idx="1319">
                  <c:v>662.19</c:v>
                </c:pt>
                <c:pt idx="1320">
                  <c:v>662.52</c:v>
                </c:pt>
                <c:pt idx="1321">
                  <c:v>662.86</c:v>
                </c:pt>
                <c:pt idx="1322">
                  <c:v>663.19</c:v>
                </c:pt>
                <c:pt idx="1323">
                  <c:v>663.52</c:v>
                </c:pt>
                <c:pt idx="1324">
                  <c:v>663.85</c:v>
                </c:pt>
                <c:pt idx="1325">
                  <c:v>664.19</c:v>
                </c:pt>
                <c:pt idx="1326">
                  <c:v>664.52</c:v>
                </c:pt>
                <c:pt idx="1327">
                  <c:v>664.85</c:v>
                </c:pt>
                <c:pt idx="1328">
                  <c:v>665.18</c:v>
                </c:pt>
                <c:pt idx="1329">
                  <c:v>665.52</c:v>
                </c:pt>
                <c:pt idx="1330">
                  <c:v>665.85</c:v>
                </c:pt>
                <c:pt idx="1331">
                  <c:v>666.18</c:v>
                </c:pt>
                <c:pt idx="1332">
                  <c:v>666.51</c:v>
                </c:pt>
                <c:pt idx="1333">
                  <c:v>666.84</c:v>
                </c:pt>
                <c:pt idx="1334">
                  <c:v>667.18</c:v>
                </c:pt>
                <c:pt idx="1335">
                  <c:v>667.51</c:v>
                </c:pt>
                <c:pt idx="1336">
                  <c:v>667.84</c:v>
                </c:pt>
                <c:pt idx="1337">
                  <c:v>668.17</c:v>
                </c:pt>
                <c:pt idx="1338">
                  <c:v>668.5</c:v>
                </c:pt>
                <c:pt idx="1339">
                  <c:v>668.84</c:v>
                </c:pt>
                <c:pt idx="1340">
                  <c:v>669.17</c:v>
                </c:pt>
                <c:pt idx="1341">
                  <c:v>669.5</c:v>
                </c:pt>
                <c:pt idx="1342">
                  <c:v>669.83</c:v>
                </c:pt>
                <c:pt idx="1343">
                  <c:v>670.16</c:v>
                </c:pt>
                <c:pt idx="1344">
                  <c:v>670.49</c:v>
                </c:pt>
                <c:pt idx="1345">
                  <c:v>670.83</c:v>
                </c:pt>
                <c:pt idx="1346">
                  <c:v>671.16</c:v>
                </c:pt>
                <c:pt idx="1347">
                  <c:v>671.49</c:v>
                </c:pt>
                <c:pt idx="1348">
                  <c:v>671.82</c:v>
                </c:pt>
                <c:pt idx="1349">
                  <c:v>672.15</c:v>
                </c:pt>
                <c:pt idx="1350">
                  <c:v>672.48</c:v>
                </c:pt>
                <c:pt idx="1351">
                  <c:v>672.82</c:v>
                </c:pt>
                <c:pt idx="1352">
                  <c:v>673.15</c:v>
                </c:pt>
                <c:pt idx="1353">
                  <c:v>673.48</c:v>
                </c:pt>
                <c:pt idx="1354">
                  <c:v>673.81</c:v>
                </c:pt>
                <c:pt idx="1355">
                  <c:v>674.14</c:v>
                </c:pt>
                <c:pt idx="1356">
                  <c:v>674.47</c:v>
                </c:pt>
                <c:pt idx="1357">
                  <c:v>674.8</c:v>
                </c:pt>
                <c:pt idx="1358">
                  <c:v>675.13</c:v>
                </c:pt>
                <c:pt idx="1359">
                  <c:v>675.46</c:v>
                </c:pt>
                <c:pt idx="1360">
                  <c:v>675.8</c:v>
                </c:pt>
                <c:pt idx="1361">
                  <c:v>676.13</c:v>
                </c:pt>
                <c:pt idx="1362">
                  <c:v>676.46</c:v>
                </c:pt>
                <c:pt idx="1363">
                  <c:v>676.79</c:v>
                </c:pt>
                <c:pt idx="1364">
                  <c:v>677.12</c:v>
                </c:pt>
                <c:pt idx="1365">
                  <c:v>677.45</c:v>
                </c:pt>
                <c:pt idx="1366">
                  <c:v>677.78</c:v>
                </c:pt>
                <c:pt idx="1367">
                  <c:v>678.11</c:v>
                </c:pt>
                <c:pt idx="1368">
                  <c:v>678.44</c:v>
                </c:pt>
                <c:pt idx="1369">
                  <c:v>678.77</c:v>
                </c:pt>
                <c:pt idx="1370">
                  <c:v>679.1</c:v>
                </c:pt>
                <c:pt idx="1371">
                  <c:v>679.43</c:v>
                </c:pt>
                <c:pt idx="1372">
                  <c:v>679.76</c:v>
                </c:pt>
                <c:pt idx="1373">
                  <c:v>680.09</c:v>
                </c:pt>
                <c:pt idx="1374">
                  <c:v>680.42</c:v>
                </c:pt>
                <c:pt idx="1375">
                  <c:v>680.75</c:v>
                </c:pt>
                <c:pt idx="1376">
                  <c:v>681.08</c:v>
                </c:pt>
                <c:pt idx="1377">
                  <c:v>681.42</c:v>
                </c:pt>
                <c:pt idx="1378">
                  <c:v>681.75</c:v>
                </c:pt>
                <c:pt idx="1379">
                  <c:v>682.08</c:v>
                </c:pt>
                <c:pt idx="1380">
                  <c:v>682.41</c:v>
                </c:pt>
                <c:pt idx="1381">
                  <c:v>682.74</c:v>
                </c:pt>
                <c:pt idx="1382">
                  <c:v>683.07</c:v>
                </c:pt>
                <c:pt idx="1383">
                  <c:v>683.4</c:v>
                </c:pt>
                <c:pt idx="1384">
                  <c:v>683.73</c:v>
                </c:pt>
                <c:pt idx="1385">
                  <c:v>684.06</c:v>
                </c:pt>
                <c:pt idx="1386">
                  <c:v>684.38</c:v>
                </c:pt>
                <c:pt idx="1387">
                  <c:v>684.71</c:v>
                </c:pt>
                <c:pt idx="1388">
                  <c:v>685.04</c:v>
                </c:pt>
                <c:pt idx="1389">
                  <c:v>685.37</c:v>
                </c:pt>
                <c:pt idx="1390">
                  <c:v>685.7</c:v>
                </c:pt>
                <c:pt idx="1391">
                  <c:v>686.03</c:v>
                </c:pt>
                <c:pt idx="1392">
                  <c:v>686.36</c:v>
                </c:pt>
                <c:pt idx="1393">
                  <c:v>686.69</c:v>
                </c:pt>
                <c:pt idx="1394">
                  <c:v>687.02</c:v>
                </c:pt>
                <c:pt idx="1395">
                  <c:v>687.35</c:v>
                </c:pt>
                <c:pt idx="1396">
                  <c:v>687.68</c:v>
                </c:pt>
                <c:pt idx="1397">
                  <c:v>688.01</c:v>
                </c:pt>
                <c:pt idx="1398">
                  <c:v>688.34</c:v>
                </c:pt>
                <c:pt idx="1399">
                  <c:v>688.67</c:v>
                </c:pt>
                <c:pt idx="1400">
                  <c:v>689</c:v>
                </c:pt>
                <c:pt idx="1401">
                  <c:v>689.33</c:v>
                </c:pt>
                <c:pt idx="1402">
                  <c:v>689.66</c:v>
                </c:pt>
                <c:pt idx="1403">
                  <c:v>689.98</c:v>
                </c:pt>
                <c:pt idx="1404">
                  <c:v>690.31</c:v>
                </c:pt>
                <c:pt idx="1405">
                  <c:v>690.64</c:v>
                </c:pt>
                <c:pt idx="1406">
                  <c:v>690.97</c:v>
                </c:pt>
                <c:pt idx="1407">
                  <c:v>691.3</c:v>
                </c:pt>
                <c:pt idx="1408">
                  <c:v>691.63</c:v>
                </c:pt>
                <c:pt idx="1409">
                  <c:v>691.96</c:v>
                </c:pt>
                <c:pt idx="1410">
                  <c:v>692.29</c:v>
                </c:pt>
                <c:pt idx="1411">
                  <c:v>692.62</c:v>
                </c:pt>
                <c:pt idx="1412">
                  <c:v>692.94</c:v>
                </c:pt>
                <c:pt idx="1413">
                  <c:v>693.27</c:v>
                </c:pt>
                <c:pt idx="1414">
                  <c:v>693.6</c:v>
                </c:pt>
                <c:pt idx="1415">
                  <c:v>693.93</c:v>
                </c:pt>
                <c:pt idx="1416">
                  <c:v>694.26</c:v>
                </c:pt>
                <c:pt idx="1417">
                  <c:v>694.59</c:v>
                </c:pt>
                <c:pt idx="1418">
                  <c:v>694.91</c:v>
                </c:pt>
                <c:pt idx="1419">
                  <c:v>695.24</c:v>
                </c:pt>
                <c:pt idx="1420">
                  <c:v>695.57</c:v>
                </c:pt>
                <c:pt idx="1421">
                  <c:v>695.9</c:v>
                </c:pt>
                <c:pt idx="1422">
                  <c:v>696.23</c:v>
                </c:pt>
                <c:pt idx="1423">
                  <c:v>696.56</c:v>
                </c:pt>
                <c:pt idx="1424">
                  <c:v>696.88</c:v>
                </c:pt>
                <c:pt idx="1425">
                  <c:v>697.21</c:v>
                </c:pt>
                <c:pt idx="1426">
                  <c:v>697.54</c:v>
                </c:pt>
                <c:pt idx="1427">
                  <c:v>697.87</c:v>
                </c:pt>
                <c:pt idx="1428">
                  <c:v>698.2</c:v>
                </c:pt>
                <c:pt idx="1429">
                  <c:v>698.52</c:v>
                </c:pt>
                <c:pt idx="1430">
                  <c:v>698.85</c:v>
                </c:pt>
                <c:pt idx="1431">
                  <c:v>699.18</c:v>
                </c:pt>
                <c:pt idx="1432">
                  <c:v>699.51</c:v>
                </c:pt>
                <c:pt idx="1433">
                  <c:v>699.83</c:v>
                </c:pt>
                <c:pt idx="1434">
                  <c:v>700.16</c:v>
                </c:pt>
                <c:pt idx="1435">
                  <c:v>700.49</c:v>
                </c:pt>
                <c:pt idx="1436">
                  <c:v>700.82</c:v>
                </c:pt>
                <c:pt idx="1437">
                  <c:v>701.14</c:v>
                </c:pt>
                <c:pt idx="1438">
                  <c:v>701.47</c:v>
                </c:pt>
                <c:pt idx="1439">
                  <c:v>701.8</c:v>
                </c:pt>
                <c:pt idx="1440">
                  <c:v>702.13</c:v>
                </c:pt>
                <c:pt idx="1441">
                  <c:v>702.45</c:v>
                </c:pt>
                <c:pt idx="1442">
                  <c:v>702.78</c:v>
                </c:pt>
                <c:pt idx="1443">
                  <c:v>703.11</c:v>
                </c:pt>
                <c:pt idx="1444">
                  <c:v>703.44</c:v>
                </c:pt>
                <c:pt idx="1445">
                  <c:v>703.76</c:v>
                </c:pt>
                <c:pt idx="1446">
                  <c:v>704.09</c:v>
                </c:pt>
                <c:pt idx="1447">
                  <c:v>704.42</c:v>
                </c:pt>
                <c:pt idx="1448">
                  <c:v>704.74</c:v>
                </c:pt>
                <c:pt idx="1449">
                  <c:v>705.07</c:v>
                </c:pt>
                <c:pt idx="1450">
                  <c:v>705.4</c:v>
                </c:pt>
                <c:pt idx="1451">
                  <c:v>705.72</c:v>
                </c:pt>
                <c:pt idx="1452">
                  <c:v>706.05</c:v>
                </c:pt>
                <c:pt idx="1453">
                  <c:v>706.38</c:v>
                </c:pt>
                <c:pt idx="1454">
                  <c:v>706.71</c:v>
                </c:pt>
                <c:pt idx="1455">
                  <c:v>707.03</c:v>
                </c:pt>
                <c:pt idx="1456">
                  <c:v>707.36</c:v>
                </c:pt>
                <c:pt idx="1457">
                  <c:v>707.69</c:v>
                </c:pt>
                <c:pt idx="1458">
                  <c:v>708.01</c:v>
                </c:pt>
                <c:pt idx="1459">
                  <c:v>708.34</c:v>
                </c:pt>
                <c:pt idx="1460">
                  <c:v>708.66</c:v>
                </c:pt>
                <c:pt idx="1461">
                  <c:v>708.99</c:v>
                </c:pt>
                <c:pt idx="1462">
                  <c:v>709.32</c:v>
                </c:pt>
                <c:pt idx="1463">
                  <c:v>709.64</c:v>
                </c:pt>
                <c:pt idx="1464">
                  <c:v>709.97</c:v>
                </c:pt>
                <c:pt idx="1465">
                  <c:v>710.3</c:v>
                </c:pt>
                <c:pt idx="1466">
                  <c:v>710.62</c:v>
                </c:pt>
                <c:pt idx="1467">
                  <c:v>710.95</c:v>
                </c:pt>
                <c:pt idx="1468">
                  <c:v>711.27</c:v>
                </c:pt>
                <c:pt idx="1469">
                  <c:v>711.6</c:v>
                </c:pt>
                <c:pt idx="1470">
                  <c:v>711.93</c:v>
                </c:pt>
                <c:pt idx="1471">
                  <c:v>712.25</c:v>
                </c:pt>
                <c:pt idx="1472">
                  <c:v>712.58</c:v>
                </c:pt>
                <c:pt idx="1473">
                  <c:v>712.9</c:v>
                </c:pt>
                <c:pt idx="1474">
                  <c:v>713.23</c:v>
                </c:pt>
                <c:pt idx="1475">
                  <c:v>713.56</c:v>
                </c:pt>
                <c:pt idx="1476">
                  <c:v>713.88</c:v>
                </c:pt>
                <c:pt idx="1477">
                  <c:v>714.21</c:v>
                </c:pt>
                <c:pt idx="1478">
                  <c:v>714.53</c:v>
                </c:pt>
                <c:pt idx="1479">
                  <c:v>714.86</c:v>
                </c:pt>
                <c:pt idx="1480">
                  <c:v>715.18</c:v>
                </c:pt>
                <c:pt idx="1481">
                  <c:v>715.51</c:v>
                </c:pt>
                <c:pt idx="1482">
                  <c:v>715.83</c:v>
                </c:pt>
                <c:pt idx="1483">
                  <c:v>716.16</c:v>
                </c:pt>
                <c:pt idx="1484">
                  <c:v>716.49</c:v>
                </c:pt>
                <c:pt idx="1485">
                  <c:v>716.81</c:v>
                </c:pt>
                <c:pt idx="1486">
                  <c:v>717.14</c:v>
                </c:pt>
                <c:pt idx="1487">
                  <c:v>717.46</c:v>
                </c:pt>
                <c:pt idx="1488">
                  <c:v>717.79</c:v>
                </c:pt>
                <c:pt idx="1489">
                  <c:v>718.11</c:v>
                </c:pt>
                <c:pt idx="1490">
                  <c:v>718.44</c:v>
                </c:pt>
                <c:pt idx="1491">
                  <c:v>718.76</c:v>
                </c:pt>
                <c:pt idx="1492">
                  <c:v>719.09</c:v>
                </c:pt>
                <c:pt idx="1493">
                  <c:v>719.41</c:v>
                </c:pt>
                <c:pt idx="1494">
                  <c:v>719.74</c:v>
                </c:pt>
                <c:pt idx="1495">
                  <c:v>720.06</c:v>
                </c:pt>
                <c:pt idx="1496">
                  <c:v>720.39</c:v>
                </c:pt>
                <c:pt idx="1497">
                  <c:v>720.71</c:v>
                </c:pt>
                <c:pt idx="1498">
                  <c:v>721.03</c:v>
                </c:pt>
                <c:pt idx="1499">
                  <c:v>721.36</c:v>
                </c:pt>
                <c:pt idx="1500">
                  <c:v>721.68</c:v>
                </c:pt>
                <c:pt idx="1501">
                  <c:v>722.01</c:v>
                </c:pt>
                <c:pt idx="1502">
                  <c:v>722.33</c:v>
                </c:pt>
                <c:pt idx="1503">
                  <c:v>722.66</c:v>
                </c:pt>
                <c:pt idx="1504">
                  <c:v>722.98</c:v>
                </c:pt>
                <c:pt idx="1505">
                  <c:v>723.31</c:v>
                </c:pt>
                <c:pt idx="1506">
                  <c:v>723.63</c:v>
                </c:pt>
                <c:pt idx="1507">
                  <c:v>723.95</c:v>
                </c:pt>
                <c:pt idx="1508">
                  <c:v>724.28</c:v>
                </c:pt>
                <c:pt idx="1509">
                  <c:v>724.6</c:v>
                </c:pt>
                <c:pt idx="1510">
                  <c:v>724.93</c:v>
                </c:pt>
                <c:pt idx="1511">
                  <c:v>725.25</c:v>
                </c:pt>
                <c:pt idx="1512">
                  <c:v>725.58</c:v>
                </c:pt>
                <c:pt idx="1513">
                  <c:v>725.9</c:v>
                </c:pt>
                <c:pt idx="1514">
                  <c:v>726.22</c:v>
                </c:pt>
                <c:pt idx="1515">
                  <c:v>726.55</c:v>
                </c:pt>
                <c:pt idx="1516">
                  <c:v>726.87</c:v>
                </c:pt>
                <c:pt idx="1517">
                  <c:v>727.19</c:v>
                </c:pt>
                <c:pt idx="1518">
                  <c:v>727.52</c:v>
                </c:pt>
                <c:pt idx="1519">
                  <c:v>727.84</c:v>
                </c:pt>
                <c:pt idx="1520">
                  <c:v>728.17</c:v>
                </c:pt>
                <c:pt idx="1521">
                  <c:v>728.49</c:v>
                </c:pt>
                <c:pt idx="1522">
                  <c:v>728.81</c:v>
                </c:pt>
                <c:pt idx="1523">
                  <c:v>729.14</c:v>
                </c:pt>
                <c:pt idx="1524">
                  <c:v>729.46</c:v>
                </c:pt>
                <c:pt idx="1525">
                  <c:v>729.78</c:v>
                </c:pt>
                <c:pt idx="1526">
                  <c:v>730.11</c:v>
                </c:pt>
                <c:pt idx="1527">
                  <c:v>730.43</c:v>
                </c:pt>
                <c:pt idx="1528">
                  <c:v>730.75</c:v>
                </c:pt>
                <c:pt idx="1529">
                  <c:v>731.08</c:v>
                </c:pt>
                <c:pt idx="1530">
                  <c:v>731.4</c:v>
                </c:pt>
                <c:pt idx="1531">
                  <c:v>731.72</c:v>
                </c:pt>
                <c:pt idx="1532">
                  <c:v>732.05</c:v>
                </c:pt>
                <c:pt idx="1533">
                  <c:v>732.37</c:v>
                </c:pt>
                <c:pt idx="1534">
                  <c:v>732.69</c:v>
                </c:pt>
                <c:pt idx="1535">
                  <c:v>733.01</c:v>
                </c:pt>
                <c:pt idx="1536">
                  <c:v>733.34</c:v>
                </c:pt>
                <c:pt idx="1537">
                  <c:v>733.66</c:v>
                </c:pt>
                <c:pt idx="1538">
                  <c:v>733.98</c:v>
                </c:pt>
                <c:pt idx="1539">
                  <c:v>734.31</c:v>
                </c:pt>
                <c:pt idx="1540">
                  <c:v>734.63</c:v>
                </c:pt>
                <c:pt idx="1541">
                  <c:v>734.95</c:v>
                </c:pt>
                <c:pt idx="1542">
                  <c:v>735.27</c:v>
                </c:pt>
                <c:pt idx="1543">
                  <c:v>735.6</c:v>
                </c:pt>
                <c:pt idx="1544">
                  <c:v>735.92</c:v>
                </c:pt>
                <c:pt idx="1545">
                  <c:v>736.24</c:v>
                </c:pt>
                <c:pt idx="1546">
                  <c:v>736.56</c:v>
                </c:pt>
                <c:pt idx="1547">
                  <c:v>736.89</c:v>
                </c:pt>
                <c:pt idx="1548">
                  <c:v>737.21</c:v>
                </c:pt>
                <c:pt idx="1549">
                  <c:v>737.53</c:v>
                </c:pt>
                <c:pt idx="1550">
                  <c:v>737.85</c:v>
                </c:pt>
                <c:pt idx="1551">
                  <c:v>738.18</c:v>
                </c:pt>
                <c:pt idx="1552">
                  <c:v>738.5</c:v>
                </c:pt>
                <c:pt idx="1553">
                  <c:v>738.82</c:v>
                </c:pt>
                <c:pt idx="1554">
                  <c:v>739.14</c:v>
                </c:pt>
                <c:pt idx="1555">
                  <c:v>739.46</c:v>
                </c:pt>
                <c:pt idx="1556">
                  <c:v>739.79</c:v>
                </c:pt>
                <c:pt idx="1557">
                  <c:v>740.11</c:v>
                </c:pt>
                <c:pt idx="1558">
                  <c:v>740.43</c:v>
                </c:pt>
                <c:pt idx="1559">
                  <c:v>740.75</c:v>
                </c:pt>
                <c:pt idx="1560">
                  <c:v>741.07</c:v>
                </c:pt>
                <c:pt idx="1561">
                  <c:v>741.39</c:v>
                </c:pt>
                <c:pt idx="1562">
                  <c:v>741.72</c:v>
                </c:pt>
                <c:pt idx="1563">
                  <c:v>742.04</c:v>
                </c:pt>
                <c:pt idx="1564">
                  <c:v>742.36</c:v>
                </c:pt>
                <c:pt idx="1565">
                  <c:v>742.68</c:v>
                </c:pt>
                <c:pt idx="1566">
                  <c:v>743</c:v>
                </c:pt>
                <c:pt idx="1567">
                  <c:v>743.32</c:v>
                </c:pt>
                <c:pt idx="1568">
                  <c:v>743.64</c:v>
                </c:pt>
                <c:pt idx="1569">
                  <c:v>743.97</c:v>
                </c:pt>
                <c:pt idx="1570">
                  <c:v>744.29</c:v>
                </c:pt>
                <c:pt idx="1571">
                  <c:v>744.61</c:v>
                </c:pt>
                <c:pt idx="1572">
                  <c:v>744.93</c:v>
                </c:pt>
                <c:pt idx="1573">
                  <c:v>745.25</c:v>
                </c:pt>
                <c:pt idx="1574">
                  <c:v>745.57</c:v>
                </c:pt>
                <c:pt idx="1575">
                  <c:v>745.89</c:v>
                </c:pt>
                <c:pt idx="1576">
                  <c:v>746.21</c:v>
                </c:pt>
                <c:pt idx="1577">
                  <c:v>746.54</c:v>
                </c:pt>
                <c:pt idx="1578">
                  <c:v>746.86</c:v>
                </c:pt>
                <c:pt idx="1579">
                  <c:v>747.18</c:v>
                </c:pt>
                <c:pt idx="1580">
                  <c:v>747.5</c:v>
                </c:pt>
                <c:pt idx="1581">
                  <c:v>747.82</c:v>
                </c:pt>
                <c:pt idx="1582">
                  <c:v>748.14</c:v>
                </c:pt>
                <c:pt idx="1583">
                  <c:v>748.46</c:v>
                </c:pt>
                <c:pt idx="1584">
                  <c:v>748.78</c:v>
                </c:pt>
                <c:pt idx="1585">
                  <c:v>749.1</c:v>
                </c:pt>
                <c:pt idx="1586">
                  <c:v>749.42</c:v>
                </c:pt>
                <c:pt idx="1587">
                  <c:v>749.74</c:v>
                </c:pt>
                <c:pt idx="1588">
                  <c:v>750.06</c:v>
                </c:pt>
                <c:pt idx="1589">
                  <c:v>750.38</c:v>
                </c:pt>
                <c:pt idx="1590">
                  <c:v>750.7</c:v>
                </c:pt>
                <c:pt idx="1591">
                  <c:v>751.02</c:v>
                </c:pt>
                <c:pt idx="1592">
                  <c:v>751.34</c:v>
                </c:pt>
                <c:pt idx="1593">
                  <c:v>751.66</c:v>
                </c:pt>
                <c:pt idx="1594">
                  <c:v>751.98</c:v>
                </c:pt>
                <c:pt idx="1595">
                  <c:v>752.3</c:v>
                </c:pt>
                <c:pt idx="1596">
                  <c:v>752.62</c:v>
                </c:pt>
                <c:pt idx="1597">
                  <c:v>752.94</c:v>
                </c:pt>
                <c:pt idx="1598">
                  <c:v>753.26</c:v>
                </c:pt>
                <c:pt idx="1599">
                  <c:v>753.58</c:v>
                </c:pt>
                <c:pt idx="1600">
                  <c:v>753.9</c:v>
                </c:pt>
                <c:pt idx="1601">
                  <c:v>754.22</c:v>
                </c:pt>
                <c:pt idx="1602">
                  <c:v>754.54</c:v>
                </c:pt>
                <c:pt idx="1603">
                  <c:v>754.86</c:v>
                </c:pt>
                <c:pt idx="1604">
                  <c:v>755.18</c:v>
                </c:pt>
                <c:pt idx="1605">
                  <c:v>755.5</c:v>
                </c:pt>
                <c:pt idx="1606">
                  <c:v>755.82</c:v>
                </c:pt>
                <c:pt idx="1607">
                  <c:v>756.14</c:v>
                </c:pt>
                <c:pt idx="1608">
                  <c:v>756.46</c:v>
                </c:pt>
                <c:pt idx="1609">
                  <c:v>756.78</c:v>
                </c:pt>
                <c:pt idx="1610">
                  <c:v>757.1</c:v>
                </c:pt>
                <c:pt idx="1611">
                  <c:v>757.42</c:v>
                </c:pt>
                <c:pt idx="1612">
                  <c:v>757.74</c:v>
                </c:pt>
                <c:pt idx="1613">
                  <c:v>758.06</c:v>
                </c:pt>
                <c:pt idx="1614">
                  <c:v>758.38</c:v>
                </c:pt>
                <c:pt idx="1615">
                  <c:v>758.7</c:v>
                </c:pt>
                <c:pt idx="1616">
                  <c:v>759.01</c:v>
                </c:pt>
                <c:pt idx="1617">
                  <c:v>759.33</c:v>
                </c:pt>
                <c:pt idx="1618">
                  <c:v>759.65</c:v>
                </c:pt>
                <c:pt idx="1619">
                  <c:v>759.97</c:v>
                </c:pt>
                <c:pt idx="1620">
                  <c:v>760.29</c:v>
                </c:pt>
                <c:pt idx="1621">
                  <c:v>760.61</c:v>
                </c:pt>
                <c:pt idx="1622">
                  <c:v>760.93</c:v>
                </c:pt>
                <c:pt idx="1623">
                  <c:v>761.25</c:v>
                </c:pt>
                <c:pt idx="1624">
                  <c:v>761.56</c:v>
                </c:pt>
                <c:pt idx="1625">
                  <c:v>761.88</c:v>
                </c:pt>
                <c:pt idx="1626">
                  <c:v>762.2</c:v>
                </c:pt>
                <c:pt idx="1627">
                  <c:v>762.52</c:v>
                </c:pt>
                <c:pt idx="1628">
                  <c:v>762.84</c:v>
                </c:pt>
                <c:pt idx="1629">
                  <c:v>763.16</c:v>
                </c:pt>
                <c:pt idx="1630">
                  <c:v>763.48</c:v>
                </c:pt>
                <c:pt idx="1631">
                  <c:v>763.79</c:v>
                </c:pt>
                <c:pt idx="1632">
                  <c:v>764.11</c:v>
                </c:pt>
                <c:pt idx="1633">
                  <c:v>764.43</c:v>
                </c:pt>
                <c:pt idx="1634">
                  <c:v>764.75</c:v>
                </c:pt>
                <c:pt idx="1635">
                  <c:v>765.07</c:v>
                </c:pt>
                <c:pt idx="1636">
                  <c:v>765.39</c:v>
                </c:pt>
                <c:pt idx="1637">
                  <c:v>765.7</c:v>
                </c:pt>
                <c:pt idx="1638">
                  <c:v>766.02</c:v>
                </c:pt>
                <c:pt idx="1639">
                  <c:v>766.34</c:v>
                </c:pt>
                <c:pt idx="1640">
                  <c:v>766.66</c:v>
                </c:pt>
                <c:pt idx="1641">
                  <c:v>766.97</c:v>
                </c:pt>
                <c:pt idx="1642">
                  <c:v>767.29</c:v>
                </c:pt>
                <c:pt idx="1643">
                  <c:v>767.61</c:v>
                </c:pt>
                <c:pt idx="1644">
                  <c:v>767.93</c:v>
                </c:pt>
                <c:pt idx="1645">
                  <c:v>768.25</c:v>
                </c:pt>
                <c:pt idx="1646">
                  <c:v>768.56</c:v>
                </c:pt>
                <c:pt idx="1647">
                  <c:v>768.88</c:v>
                </c:pt>
                <c:pt idx="1648">
                  <c:v>769.2</c:v>
                </c:pt>
                <c:pt idx="1649">
                  <c:v>769.52</c:v>
                </c:pt>
                <c:pt idx="1650">
                  <c:v>769.83</c:v>
                </c:pt>
                <c:pt idx="1651">
                  <c:v>770.15</c:v>
                </c:pt>
                <c:pt idx="1652">
                  <c:v>770.47</c:v>
                </c:pt>
                <c:pt idx="1653">
                  <c:v>770.79</c:v>
                </c:pt>
                <c:pt idx="1654">
                  <c:v>771.1</c:v>
                </c:pt>
                <c:pt idx="1655">
                  <c:v>771.42</c:v>
                </c:pt>
                <c:pt idx="1656">
                  <c:v>771.74</c:v>
                </c:pt>
                <c:pt idx="1657">
                  <c:v>772.05</c:v>
                </c:pt>
                <c:pt idx="1658">
                  <c:v>772.37</c:v>
                </c:pt>
                <c:pt idx="1659">
                  <c:v>772.69</c:v>
                </c:pt>
                <c:pt idx="1660">
                  <c:v>773</c:v>
                </c:pt>
                <c:pt idx="1661">
                  <c:v>773.32</c:v>
                </c:pt>
                <c:pt idx="1662">
                  <c:v>773.64</c:v>
                </c:pt>
                <c:pt idx="1663">
                  <c:v>773.96</c:v>
                </c:pt>
                <c:pt idx="1664">
                  <c:v>774.27</c:v>
                </c:pt>
                <c:pt idx="1665">
                  <c:v>774.59</c:v>
                </c:pt>
                <c:pt idx="1666">
                  <c:v>774.91</c:v>
                </c:pt>
                <c:pt idx="1667">
                  <c:v>775.22</c:v>
                </c:pt>
                <c:pt idx="1668">
                  <c:v>775.54</c:v>
                </c:pt>
                <c:pt idx="1669">
                  <c:v>775.85</c:v>
                </c:pt>
                <c:pt idx="1670">
                  <c:v>776.17</c:v>
                </c:pt>
                <c:pt idx="1671">
                  <c:v>776.49</c:v>
                </c:pt>
                <c:pt idx="1672">
                  <c:v>776.8</c:v>
                </c:pt>
                <c:pt idx="1673">
                  <c:v>777.12</c:v>
                </c:pt>
                <c:pt idx="1674">
                  <c:v>777.44</c:v>
                </c:pt>
                <c:pt idx="1675">
                  <c:v>777.75</c:v>
                </c:pt>
                <c:pt idx="1676">
                  <c:v>778.07</c:v>
                </c:pt>
                <c:pt idx="1677">
                  <c:v>778.38</c:v>
                </c:pt>
                <c:pt idx="1678">
                  <c:v>778.7</c:v>
                </c:pt>
                <c:pt idx="1679">
                  <c:v>779.02</c:v>
                </c:pt>
                <c:pt idx="1680">
                  <c:v>779.33</c:v>
                </c:pt>
                <c:pt idx="1681">
                  <c:v>779.65</c:v>
                </c:pt>
                <c:pt idx="1682">
                  <c:v>779.96</c:v>
                </c:pt>
                <c:pt idx="1683">
                  <c:v>780.28</c:v>
                </c:pt>
                <c:pt idx="1684">
                  <c:v>780.6</c:v>
                </c:pt>
                <c:pt idx="1685">
                  <c:v>780.91</c:v>
                </c:pt>
                <c:pt idx="1686">
                  <c:v>781.23</c:v>
                </c:pt>
                <c:pt idx="1687">
                  <c:v>781.54</c:v>
                </c:pt>
                <c:pt idx="1688">
                  <c:v>781.86</c:v>
                </c:pt>
                <c:pt idx="1689">
                  <c:v>782.17</c:v>
                </c:pt>
                <c:pt idx="1690">
                  <c:v>782.49</c:v>
                </c:pt>
                <c:pt idx="1691">
                  <c:v>782.8</c:v>
                </c:pt>
                <c:pt idx="1692">
                  <c:v>783.12</c:v>
                </c:pt>
                <c:pt idx="1693">
                  <c:v>783.44</c:v>
                </c:pt>
                <c:pt idx="1694">
                  <c:v>783.75</c:v>
                </c:pt>
                <c:pt idx="1695">
                  <c:v>784.07</c:v>
                </c:pt>
                <c:pt idx="1696">
                  <c:v>784.38</c:v>
                </c:pt>
                <c:pt idx="1697">
                  <c:v>784.7</c:v>
                </c:pt>
                <c:pt idx="1698">
                  <c:v>785.01</c:v>
                </c:pt>
                <c:pt idx="1699">
                  <c:v>785.33</c:v>
                </c:pt>
                <c:pt idx="1700">
                  <c:v>785.64</c:v>
                </c:pt>
                <c:pt idx="1701">
                  <c:v>785.96</c:v>
                </c:pt>
                <c:pt idx="1702">
                  <c:v>786.27</c:v>
                </c:pt>
                <c:pt idx="1703">
                  <c:v>786.59</c:v>
                </c:pt>
                <c:pt idx="1704">
                  <c:v>786.9</c:v>
                </c:pt>
                <c:pt idx="1705">
                  <c:v>787.21</c:v>
                </c:pt>
                <c:pt idx="1706">
                  <c:v>787.53</c:v>
                </c:pt>
                <c:pt idx="1707">
                  <c:v>787.84</c:v>
                </c:pt>
                <c:pt idx="1708">
                  <c:v>788.16</c:v>
                </c:pt>
                <c:pt idx="1709">
                  <c:v>788.47</c:v>
                </c:pt>
                <c:pt idx="1710">
                  <c:v>788.79</c:v>
                </c:pt>
                <c:pt idx="1711">
                  <c:v>789.1</c:v>
                </c:pt>
                <c:pt idx="1712">
                  <c:v>789.42</c:v>
                </c:pt>
                <c:pt idx="1713">
                  <c:v>789.73</c:v>
                </c:pt>
                <c:pt idx="1714">
                  <c:v>790.04</c:v>
                </c:pt>
                <c:pt idx="1715">
                  <c:v>790.36</c:v>
                </c:pt>
                <c:pt idx="1716">
                  <c:v>790.67</c:v>
                </c:pt>
                <c:pt idx="1717">
                  <c:v>790.99</c:v>
                </c:pt>
                <c:pt idx="1718">
                  <c:v>791.3</c:v>
                </c:pt>
                <c:pt idx="1719">
                  <c:v>791.61</c:v>
                </c:pt>
                <c:pt idx="1720">
                  <c:v>791.93</c:v>
                </c:pt>
                <c:pt idx="1721">
                  <c:v>792.24</c:v>
                </c:pt>
                <c:pt idx="1722">
                  <c:v>792.56</c:v>
                </c:pt>
                <c:pt idx="1723">
                  <c:v>792.87</c:v>
                </c:pt>
                <c:pt idx="1724">
                  <c:v>793.18</c:v>
                </c:pt>
                <c:pt idx="1725">
                  <c:v>793.5</c:v>
                </c:pt>
                <c:pt idx="1726">
                  <c:v>793.81</c:v>
                </c:pt>
                <c:pt idx="1727">
                  <c:v>794.13</c:v>
                </c:pt>
                <c:pt idx="1728">
                  <c:v>794.44</c:v>
                </c:pt>
                <c:pt idx="1729">
                  <c:v>794.75</c:v>
                </c:pt>
                <c:pt idx="1730">
                  <c:v>795.07</c:v>
                </c:pt>
                <c:pt idx="1731">
                  <c:v>795.38</c:v>
                </c:pt>
                <c:pt idx="1732">
                  <c:v>795.69</c:v>
                </c:pt>
                <c:pt idx="1733">
                  <c:v>796.01</c:v>
                </c:pt>
                <c:pt idx="1734">
                  <c:v>796.32</c:v>
                </c:pt>
                <c:pt idx="1735">
                  <c:v>796.63</c:v>
                </c:pt>
                <c:pt idx="1736">
                  <c:v>796.95</c:v>
                </c:pt>
                <c:pt idx="1737">
                  <c:v>797.26</c:v>
                </c:pt>
                <c:pt idx="1738">
                  <c:v>797.57</c:v>
                </c:pt>
                <c:pt idx="1739">
                  <c:v>797.88</c:v>
                </c:pt>
                <c:pt idx="1740">
                  <c:v>798.2</c:v>
                </c:pt>
                <c:pt idx="1741">
                  <c:v>798.51</c:v>
                </c:pt>
                <c:pt idx="1742">
                  <c:v>798.82</c:v>
                </c:pt>
                <c:pt idx="1743">
                  <c:v>799.14</c:v>
                </c:pt>
                <c:pt idx="1744">
                  <c:v>799.45</c:v>
                </c:pt>
                <c:pt idx="1745">
                  <c:v>799.76</c:v>
                </c:pt>
                <c:pt idx="1746">
                  <c:v>800.07</c:v>
                </c:pt>
                <c:pt idx="1747">
                  <c:v>800.39</c:v>
                </c:pt>
                <c:pt idx="1748">
                  <c:v>800.7</c:v>
                </c:pt>
                <c:pt idx="1749">
                  <c:v>801.01</c:v>
                </c:pt>
                <c:pt idx="1750">
                  <c:v>801.32</c:v>
                </c:pt>
                <c:pt idx="1751">
                  <c:v>801.64</c:v>
                </c:pt>
                <c:pt idx="1752">
                  <c:v>801.95</c:v>
                </c:pt>
                <c:pt idx="1753">
                  <c:v>802.26</c:v>
                </c:pt>
                <c:pt idx="1754">
                  <c:v>802.57</c:v>
                </c:pt>
                <c:pt idx="1755">
                  <c:v>802.88</c:v>
                </c:pt>
                <c:pt idx="1756">
                  <c:v>803.2</c:v>
                </c:pt>
                <c:pt idx="1757">
                  <c:v>803.51</c:v>
                </c:pt>
                <c:pt idx="1758">
                  <c:v>803.82</c:v>
                </c:pt>
                <c:pt idx="1759">
                  <c:v>804.13</c:v>
                </c:pt>
                <c:pt idx="1760">
                  <c:v>804.45</c:v>
                </c:pt>
                <c:pt idx="1761">
                  <c:v>804.76</c:v>
                </c:pt>
                <c:pt idx="1762">
                  <c:v>805.07</c:v>
                </c:pt>
                <c:pt idx="1763">
                  <c:v>805.38</c:v>
                </c:pt>
                <c:pt idx="1764">
                  <c:v>805.69</c:v>
                </c:pt>
                <c:pt idx="1765">
                  <c:v>806</c:v>
                </c:pt>
                <c:pt idx="1766">
                  <c:v>806.32</c:v>
                </c:pt>
                <c:pt idx="1767">
                  <c:v>806.63</c:v>
                </c:pt>
                <c:pt idx="1768">
                  <c:v>806.94</c:v>
                </c:pt>
                <c:pt idx="1769">
                  <c:v>807.25</c:v>
                </c:pt>
                <c:pt idx="1770">
                  <c:v>807.56</c:v>
                </c:pt>
                <c:pt idx="1771">
                  <c:v>807.87</c:v>
                </c:pt>
                <c:pt idx="1772">
                  <c:v>808.18</c:v>
                </c:pt>
                <c:pt idx="1773">
                  <c:v>808.5</c:v>
                </c:pt>
                <c:pt idx="1774">
                  <c:v>808.81</c:v>
                </c:pt>
                <c:pt idx="1775">
                  <c:v>809.12</c:v>
                </c:pt>
                <c:pt idx="1776">
                  <c:v>809.43</c:v>
                </c:pt>
                <c:pt idx="1777">
                  <c:v>809.74</c:v>
                </c:pt>
                <c:pt idx="1778">
                  <c:v>810.05</c:v>
                </c:pt>
                <c:pt idx="1779">
                  <c:v>810.36</c:v>
                </c:pt>
                <c:pt idx="1780">
                  <c:v>810.67</c:v>
                </c:pt>
                <c:pt idx="1781">
                  <c:v>810.98</c:v>
                </c:pt>
                <c:pt idx="1782">
                  <c:v>811.29</c:v>
                </c:pt>
                <c:pt idx="1783">
                  <c:v>811.61</c:v>
                </c:pt>
                <c:pt idx="1784">
                  <c:v>811.92</c:v>
                </c:pt>
                <c:pt idx="1785">
                  <c:v>812.23</c:v>
                </c:pt>
                <c:pt idx="1786">
                  <c:v>812.54</c:v>
                </c:pt>
                <c:pt idx="1787">
                  <c:v>812.85</c:v>
                </c:pt>
                <c:pt idx="1788">
                  <c:v>813.16</c:v>
                </c:pt>
                <c:pt idx="1789">
                  <c:v>813.47</c:v>
                </c:pt>
                <c:pt idx="1790">
                  <c:v>813.78</c:v>
                </c:pt>
                <c:pt idx="1791">
                  <c:v>814.09</c:v>
                </c:pt>
                <c:pt idx="1792">
                  <c:v>814.4</c:v>
                </c:pt>
                <c:pt idx="1793">
                  <c:v>814.71</c:v>
                </c:pt>
                <c:pt idx="1794">
                  <c:v>815.02</c:v>
                </c:pt>
                <c:pt idx="1795">
                  <c:v>815.33</c:v>
                </c:pt>
                <c:pt idx="1796">
                  <c:v>815.64</c:v>
                </c:pt>
                <c:pt idx="1797">
                  <c:v>815.95</c:v>
                </c:pt>
                <c:pt idx="1798">
                  <c:v>816.26</c:v>
                </c:pt>
                <c:pt idx="1799">
                  <c:v>816.57</c:v>
                </c:pt>
                <c:pt idx="1800">
                  <c:v>816.88</c:v>
                </c:pt>
                <c:pt idx="1801">
                  <c:v>817.19</c:v>
                </c:pt>
                <c:pt idx="1802">
                  <c:v>817.5</c:v>
                </c:pt>
                <c:pt idx="1803">
                  <c:v>817.81</c:v>
                </c:pt>
                <c:pt idx="1804">
                  <c:v>818.12</c:v>
                </c:pt>
                <c:pt idx="1805">
                  <c:v>818.43</c:v>
                </c:pt>
                <c:pt idx="1806">
                  <c:v>818.74</c:v>
                </c:pt>
                <c:pt idx="1807">
                  <c:v>819.05</c:v>
                </c:pt>
                <c:pt idx="1808">
                  <c:v>819.36</c:v>
                </c:pt>
                <c:pt idx="1809">
                  <c:v>819.67</c:v>
                </c:pt>
                <c:pt idx="1810">
                  <c:v>819.98</c:v>
                </c:pt>
                <c:pt idx="1811">
                  <c:v>820.29</c:v>
                </c:pt>
                <c:pt idx="1812">
                  <c:v>820.59</c:v>
                </c:pt>
                <c:pt idx="1813">
                  <c:v>820.9</c:v>
                </c:pt>
                <c:pt idx="1814">
                  <c:v>821.21</c:v>
                </c:pt>
                <c:pt idx="1815">
                  <c:v>821.52</c:v>
                </c:pt>
                <c:pt idx="1816">
                  <c:v>821.83</c:v>
                </c:pt>
                <c:pt idx="1817">
                  <c:v>822.14</c:v>
                </c:pt>
                <c:pt idx="1818">
                  <c:v>822.45</c:v>
                </c:pt>
                <c:pt idx="1819">
                  <c:v>822.76</c:v>
                </c:pt>
                <c:pt idx="1820">
                  <c:v>823.07</c:v>
                </c:pt>
                <c:pt idx="1821">
                  <c:v>823.38</c:v>
                </c:pt>
                <c:pt idx="1822">
                  <c:v>823.68</c:v>
                </c:pt>
                <c:pt idx="1823">
                  <c:v>823.99</c:v>
                </c:pt>
                <c:pt idx="1824">
                  <c:v>824.3</c:v>
                </c:pt>
                <c:pt idx="1825">
                  <c:v>824.61</c:v>
                </c:pt>
                <c:pt idx="1826">
                  <c:v>824.92</c:v>
                </c:pt>
                <c:pt idx="1827">
                  <c:v>825.23</c:v>
                </c:pt>
                <c:pt idx="1828">
                  <c:v>825.54</c:v>
                </c:pt>
                <c:pt idx="1829">
                  <c:v>825.84</c:v>
                </c:pt>
                <c:pt idx="1830">
                  <c:v>826.15</c:v>
                </c:pt>
                <c:pt idx="1831">
                  <c:v>826.46</c:v>
                </c:pt>
                <c:pt idx="1832">
                  <c:v>826.77</c:v>
                </c:pt>
                <c:pt idx="1833">
                  <c:v>827.08</c:v>
                </c:pt>
                <c:pt idx="1834">
                  <c:v>827.39</c:v>
                </c:pt>
                <c:pt idx="1835">
                  <c:v>827.69</c:v>
                </c:pt>
                <c:pt idx="1836">
                  <c:v>828</c:v>
                </c:pt>
                <c:pt idx="1837">
                  <c:v>828.31</c:v>
                </c:pt>
                <c:pt idx="1838">
                  <c:v>828.62</c:v>
                </c:pt>
                <c:pt idx="1839">
                  <c:v>828.93</c:v>
                </c:pt>
                <c:pt idx="1840">
                  <c:v>829.23</c:v>
                </c:pt>
                <c:pt idx="1841">
                  <c:v>829.54</c:v>
                </c:pt>
                <c:pt idx="1842">
                  <c:v>829.85</c:v>
                </c:pt>
                <c:pt idx="1843">
                  <c:v>830.16</c:v>
                </c:pt>
                <c:pt idx="1844">
                  <c:v>830.46</c:v>
                </c:pt>
                <c:pt idx="1845">
                  <c:v>830.77</c:v>
                </c:pt>
                <c:pt idx="1846">
                  <c:v>831.08</c:v>
                </c:pt>
                <c:pt idx="1847">
                  <c:v>831.39</c:v>
                </c:pt>
                <c:pt idx="1848">
                  <c:v>831.69</c:v>
                </c:pt>
                <c:pt idx="1849">
                  <c:v>832</c:v>
                </c:pt>
                <c:pt idx="1850">
                  <c:v>832.31</c:v>
                </c:pt>
                <c:pt idx="1851">
                  <c:v>832.62</c:v>
                </c:pt>
                <c:pt idx="1852">
                  <c:v>832.92</c:v>
                </c:pt>
                <c:pt idx="1853">
                  <c:v>833.23</c:v>
                </c:pt>
                <c:pt idx="1854">
                  <c:v>833.54</c:v>
                </c:pt>
                <c:pt idx="1855">
                  <c:v>833.84</c:v>
                </c:pt>
                <c:pt idx="1856">
                  <c:v>834.15</c:v>
                </c:pt>
                <c:pt idx="1857">
                  <c:v>834.46</c:v>
                </c:pt>
                <c:pt idx="1858">
                  <c:v>834.77</c:v>
                </c:pt>
                <c:pt idx="1859">
                  <c:v>835.07</c:v>
                </c:pt>
                <c:pt idx="1860">
                  <c:v>835.38</c:v>
                </c:pt>
                <c:pt idx="1861">
                  <c:v>835.69</c:v>
                </c:pt>
                <c:pt idx="1862">
                  <c:v>835.99</c:v>
                </c:pt>
                <c:pt idx="1863">
                  <c:v>836.3</c:v>
                </c:pt>
                <c:pt idx="1864">
                  <c:v>836.61</c:v>
                </c:pt>
                <c:pt idx="1865">
                  <c:v>836.91</c:v>
                </c:pt>
                <c:pt idx="1866">
                  <c:v>837.22</c:v>
                </c:pt>
                <c:pt idx="1867">
                  <c:v>837.52</c:v>
                </c:pt>
                <c:pt idx="1868">
                  <c:v>837.83</c:v>
                </c:pt>
                <c:pt idx="1869">
                  <c:v>838.14</c:v>
                </c:pt>
                <c:pt idx="1870">
                  <c:v>838.44</c:v>
                </c:pt>
                <c:pt idx="1871">
                  <c:v>838.75</c:v>
                </c:pt>
                <c:pt idx="1872">
                  <c:v>839.06</c:v>
                </c:pt>
                <c:pt idx="1873">
                  <c:v>839.36</c:v>
                </c:pt>
                <c:pt idx="1874">
                  <c:v>839.67</c:v>
                </c:pt>
                <c:pt idx="1875">
                  <c:v>839.97</c:v>
                </c:pt>
                <c:pt idx="1876">
                  <c:v>840.28</c:v>
                </c:pt>
                <c:pt idx="1877">
                  <c:v>840.59</c:v>
                </c:pt>
                <c:pt idx="1878">
                  <c:v>840.89</c:v>
                </c:pt>
                <c:pt idx="1879">
                  <c:v>841.2</c:v>
                </c:pt>
                <c:pt idx="1880">
                  <c:v>841.5</c:v>
                </c:pt>
                <c:pt idx="1881">
                  <c:v>841.81</c:v>
                </c:pt>
                <c:pt idx="1882">
                  <c:v>842.11</c:v>
                </c:pt>
                <c:pt idx="1883">
                  <c:v>842.42</c:v>
                </c:pt>
                <c:pt idx="1884">
                  <c:v>842.73</c:v>
                </c:pt>
                <c:pt idx="1885">
                  <c:v>843.03</c:v>
                </c:pt>
                <c:pt idx="1886">
                  <c:v>843.34</c:v>
                </c:pt>
                <c:pt idx="1887">
                  <c:v>843.64</c:v>
                </c:pt>
                <c:pt idx="1888">
                  <c:v>843.95</c:v>
                </c:pt>
                <c:pt idx="1889">
                  <c:v>844.25</c:v>
                </c:pt>
                <c:pt idx="1890">
                  <c:v>844.56</c:v>
                </c:pt>
                <c:pt idx="1891">
                  <c:v>844.86</c:v>
                </c:pt>
                <c:pt idx="1892">
                  <c:v>845.17</c:v>
                </c:pt>
                <c:pt idx="1893">
                  <c:v>845.47</c:v>
                </c:pt>
                <c:pt idx="1894">
                  <c:v>845.78</c:v>
                </c:pt>
                <c:pt idx="1895">
                  <c:v>846.08</c:v>
                </c:pt>
                <c:pt idx="1896">
                  <c:v>846.39</c:v>
                </c:pt>
                <c:pt idx="1897">
                  <c:v>846.69</c:v>
                </c:pt>
                <c:pt idx="1898">
                  <c:v>847</c:v>
                </c:pt>
                <c:pt idx="1899">
                  <c:v>847.3</c:v>
                </c:pt>
                <c:pt idx="1900">
                  <c:v>847.61</c:v>
                </c:pt>
                <c:pt idx="1901">
                  <c:v>847.91</c:v>
                </c:pt>
                <c:pt idx="1902">
                  <c:v>848.22</c:v>
                </c:pt>
                <c:pt idx="1903">
                  <c:v>848.52</c:v>
                </c:pt>
                <c:pt idx="1904">
                  <c:v>848.82</c:v>
                </c:pt>
                <c:pt idx="1905">
                  <c:v>849.13</c:v>
                </c:pt>
                <c:pt idx="1906">
                  <c:v>849.43</c:v>
                </c:pt>
                <c:pt idx="1907">
                  <c:v>849.74</c:v>
                </c:pt>
                <c:pt idx="1908">
                  <c:v>850.04</c:v>
                </c:pt>
                <c:pt idx="1909">
                  <c:v>850.35</c:v>
                </c:pt>
                <c:pt idx="1910">
                  <c:v>850.65</c:v>
                </c:pt>
                <c:pt idx="1911">
                  <c:v>850.95</c:v>
                </c:pt>
                <c:pt idx="1912">
                  <c:v>851.26</c:v>
                </c:pt>
                <c:pt idx="1913">
                  <c:v>851.56</c:v>
                </c:pt>
                <c:pt idx="1914">
                  <c:v>851.87</c:v>
                </c:pt>
                <c:pt idx="1915">
                  <c:v>852.17</c:v>
                </c:pt>
                <c:pt idx="1916">
                  <c:v>852.47</c:v>
                </c:pt>
                <c:pt idx="1917">
                  <c:v>852.78</c:v>
                </c:pt>
                <c:pt idx="1918">
                  <c:v>853.08</c:v>
                </c:pt>
                <c:pt idx="1919">
                  <c:v>853.39</c:v>
                </c:pt>
                <c:pt idx="1920">
                  <c:v>853.69</c:v>
                </c:pt>
                <c:pt idx="1921">
                  <c:v>853.99</c:v>
                </c:pt>
                <c:pt idx="1922">
                  <c:v>854.3</c:v>
                </c:pt>
                <c:pt idx="1923">
                  <c:v>854.6</c:v>
                </c:pt>
                <c:pt idx="1924">
                  <c:v>854.9</c:v>
                </c:pt>
                <c:pt idx="1925">
                  <c:v>855.21</c:v>
                </c:pt>
                <c:pt idx="1926">
                  <c:v>855.51</c:v>
                </c:pt>
                <c:pt idx="1927">
                  <c:v>855.81</c:v>
                </c:pt>
                <c:pt idx="1928">
                  <c:v>856.12</c:v>
                </c:pt>
                <c:pt idx="1929">
                  <c:v>856.42</c:v>
                </c:pt>
                <c:pt idx="1930">
                  <c:v>856.72</c:v>
                </c:pt>
                <c:pt idx="1931">
                  <c:v>857.03</c:v>
                </c:pt>
                <c:pt idx="1932">
                  <c:v>857.33</c:v>
                </c:pt>
                <c:pt idx="1933">
                  <c:v>857.63</c:v>
                </c:pt>
                <c:pt idx="1934">
                  <c:v>857.93</c:v>
                </c:pt>
                <c:pt idx="1935">
                  <c:v>858.24</c:v>
                </c:pt>
                <c:pt idx="1936">
                  <c:v>858.54</c:v>
                </c:pt>
                <c:pt idx="1937">
                  <c:v>858.84</c:v>
                </c:pt>
                <c:pt idx="1938">
                  <c:v>859.15</c:v>
                </c:pt>
                <c:pt idx="1939">
                  <c:v>859.45</c:v>
                </c:pt>
                <c:pt idx="1940">
                  <c:v>859.75</c:v>
                </c:pt>
                <c:pt idx="1941">
                  <c:v>860.05</c:v>
                </c:pt>
                <c:pt idx="1942">
                  <c:v>860.36</c:v>
                </c:pt>
                <c:pt idx="1943">
                  <c:v>860.66</c:v>
                </c:pt>
                <c:pt idx="1944">
                  <c:v>860.96</c:v>
                </c:pt>
                <c:pt idx="1945">
                  <c:v>861.26</c:v>
                </c:pt>
                <c:pt idx="1946">
                  <c:v>861.56</c:v>
                </c:pt>
                <c:pt idx="1947">
                  <c:v>861.87</c:v>
                </c:pt>
                <c:pt idx="1948">
                  <c:v>862.17</c:v>
                </c:pt>
                <c:pt idx="1949">
                  <c:v>862.47</c:v>
                </c:pt>
                <c:pt idx="1950">
                  <c:v>862.77</c:v>
                </c:pt>
                <c:pt idx="1951">
                  <c:v>863.07</c:v>
                </c:pt>
                <c:pt idx="1952">
                  <c:v>863.38</c:v>
                </c:pt>
                <c:pt idx="1953">
                  <c:v>863.68</c:v>
                </c:pt>
                <c:pt idx="1954">
                  <c:v>863.98</c:v>
                </c:pt>
                <c:pt idx="1955">
                  <c:v>864.28</c:v>
                </c:pt>
                <c:pt idx="1956">
                  <c:v>864.58</c:v>
                </c:pt>
                <c:pt idx="1957">
                  <c:v>864.89</c:v>
                </c:pt>
                <c:pt idx="1958">
                  <c:v>865.19</c:v>
                </c:pt>
                <c:pt idx="1959">
                  <c:v>865.49</c:v>
                </c:pt>
                <c:pt idx="1960">
                  <c:v>865.79</c:v>
                </c:pt>
                <c:pt idx="1961">
                  <c:v>866.09</c:v>
                </c:pt>
                <c:pt idx="1962">
                  <c:v>866.39</c:v>
                </c:pt>
                <c:pt idx="1963">
                  <c:v>866.69</c:v>
                </c:pt>
                <c:pt idx="1964">
                  <c:v>867</c:v>
                </c:pt>
                <c:pt idx="1965">
                  <c:v>867.3</c:v>
                </c:pt>
                <c:pt idx="1966">
                  <c:v>867.6</c:v>
                </c:pt>
                <c:pt idx="1967">
                  <c:v>867.9</c:v>
                </c:pt>
                <c:pt idx="1968">
                  <c:v>868.2</c:v>
                </c:pt>
                <c:pt idx="1969">
                  <c:v>868.5</c:v>
                </c:pt>
                <c:pt idx="1970">
                  <c:v>868.8</c:v>
                </c:pt>
                <c:pt idx="1971">
                  <c:v>869.1</c:v>
                </c:pt>
                <c:pt idx="1972">
                  <c:v>869.4</c:v>
                </c:pt>
                <c:pt idx="1973">
                  <c:v>869.7</c:v>
                </c:pt>
                <c:pt idx="1974">
                  <c:v>870.01</c:v>
                </c:pt>
                <c:pt idx="1975">
                  <c:v>870.31</c:v>
                </c:pt>
                <c:pt idx="1976">
                  <c:v>870.61</c:v>
                </c:pt>
                <c:pt idx="1977">
                  <c:v>870.91</c:v>
                </c:pt>
                <c:pt idx="1978">
                  <c:v>871.21</c:v>
                </c:pt>
                <c:pt idx="1979">
                  <c:v>871.51</c:v>
                </c:pt>
                <c:pt idx="1980">
                  <c:v>871.81</c:v>
                </c:pt>
                <c:pt idx="1981">
                  <c:v>872.11</c:v>
                </c:pt>
                <c:pt idx="1982">
                  <c:v>872.41</c:v>
                </c:pt>
                <c:pt idx="1983">
                  <c:v>872.71</c:v>
                </c:pt>
                <c:pt idx="1984">
                  <c:v>873.01</c:v>
                </c:pt>
                <c:pt idx="1985">
                  <c:v>873.31</c:v>
                </c:pt>
                <c:pt idx="1986">
                  <c:v>873.61</c:v>
                </c:pt>
                <c:pt idx="1987">
                  <c:v>873.91</c:v>
                </c:pt>
                <c:pt idx="1988">
                  <c:v>874.21</c:v>
                </c:pt>
                <c:pt idx="1989">
                  <c:v>874.51</c:v>
                </c:pt>
                <c:pt idx="1990">
                  <c:v>874.81</c:v>
                </c:pt>
                <c:pt idx="1991">
                  <c:v>875.11</c:v>
                </c:pt>
                <c:pt idx="1992">
                  <c:v>875.41</c:v>
                </c:pt>
                <c:pt idx="1993">
                  <c:v>875.71</c:v>
                </c:pt>
                <c:pt idx="1994">
                  <c:v>876.01</c:v>
                </c:pt>
                <c:pt idx="1995">
                  <c:v>876.31</c:v>
                </c:pt>
                <c:pt idx="1996">
                  <c:v>876.61</c:v>
                </c:pt>
                <c:pt idx="1997">
                  <c:v>876.91</c:v>
                </c:pt>
                <c:pt idx="1998">
                  <c:v>877.21</c:v>
                </c:pt>
                <c:pt idx="1999">
                  <c:v>877.51</c:v>
                </c:pt>
                <c:pt idx="2000">
                  <c:v>877.81</c:v>
                </c:pt>
                <c:pt idx="2001">
                  <c:v>878.1</c:v>
                </c:pt>
                <c:pt idx="2002">
                  <c:v>878.4</c:v>
                </c:pt>
                <c:pt idx="2003">
                  <c:v>878.7</c:v>
                </c:pt>
                <c:pt idx="2004">
                  <c:v>879</c:v>
                </c:pt>
                <c:pt idx="2005">
                  <c:v>879.3</c:v>
                </c:pt>
                <c:pt idx="2006">
                  <c:v>879.6</c:v>
                </c:pt>
                <c:pt idx="2007">
                  <c:v>879.9</c:v>
                </c:pt>
                <c:pt idx="2008">
                  <c:v>880.2</c:v>
                </c:pt>
                <c:pt idx="2009">
                  <c:v>880.5</c:v>
                </c:pt>
                <c:pt idx="2010">
                  <c:v>880.8</c:v>
                </c:pt>
                <c:pt idx="2011">
                  <c:v>881.09</c:v>
                </c:pt>
                <c:pt idx="2012">
                  <c:v>881.39</c:v>
                </c:pt>
                <c:pt idx="2013">
                  <c:v>881.69</c:v>
                </c:pt>
                <c:pt idx="2014">
                  <c:v>881.99</c:v>
                </c:pt>
                <c:pt idx="2015">
                  <c:v>882.29</c:v>
                </c:pt>
                <c:pt idx="2016">
                  <c:v>882.59</c:v>
                </c:pt>
                <c:pt idx="2017">
                  <c:v>882.89</c:v>
                </c:pt>
                <c:pt idx="2018">
                  <c:v>883.18</c:v>
                </c:pt>
                <c:pt idx="2019">
                  <c:v>883.48</c:v>
                </c:pt>
                <c:pt idx="2020">
                  <c:v>883.78</c:v>
                </c:pt>
                <c:pt idx="2021">
                  <c:v>884.08</c:v>
                </c:pt>
                <c:pt idx="2022">
                  <c:v>884.38</c:v>
                </c:pt>
                <c:pt idx="2023">
                  <c:v>884.67</c:v>
                </c:pt>
                <c:pt idx="2024">
                  <c:v>884.97</c:v>
                </c:pt>
                <c:pt idx="2025">
                  <c:v>885.27</c:v>
                </c:pt>
                <c:pt idx="2026">
                  <c:v>885.57</c:v>
                </c:pt>
                <c:pt idx="2027">
                  <c:v>885.87</c:v>
                </c:pt>
                <c:pt idx="2028">
                  <c:v>886.16</c:v>
                </c:pt>
                <c:pt idx="2029">
                  <c:v>886.46</c:v>
                </c:pt>
                <c:pt idx="2030">
                  <c:v>886.76</c:v>
                </c:pt>
                <c:pt idx="2031">
                  <c:v>887.06</c:v>
                </c:pt>
                <c:pt idx="2032">
                  <c:v>887.35</c:v>
                </c:pt>
                <c:pt idx="2033">
                  <c:v>887.65</c:v>
                </c:pt>
                <c:pt idx="2034">
                  <c:v>887.95</c:v>
                </c:pt>
                <c:pt idx="2035">
                  <c:v>888.25</c:v>
                </c:pt>
                <c:pt idx="2036">
                  <c:v>888.54</c:v>
                </c:pt>
                <c:pt idx="2037">
                  <c:v>888.84</c:v>
                </c:pt>
                <c:pt idx="2038">
                  <c:v>889.14</c:v>
                </c:pt>
                <c:pt idx="2039">
                  <c:v>889.44</c:v>
                </c:pt>
                <c:pt idx="2040">
                  <c:v>889.73</c:v>
                </c:pt>
                <c:pt idx="2041">
                  <c:v>890.03</c:v>
                </c:pt>
                <c:pt idx="2042">
                  <c:v>890.33</c:v>
                </c:pt>
                <c:pt idx="2043">
                  <c:v>890.62</c:v>
                </c:pt>
                <c:pt idx="2044">
                  <c:v>890.92</c:v>
                </c:pt>
                <c:pt idx="2045">
                  <c:v>891.22</c:v>
                </c:pt>
                <c:pt idx="2046">
                  <c:v>891.51</c:v>
                </c:pt>
                <c:pt idx="2047">
                  <c:v>891.81</c:v>
                </c:pt>
              </c:numCache>
            </c:numRef>
          </c:xVal>
          <c:yVal>
            <c:numRef>
              <c:f>'every 5'!$AF$2:$AF$2049</c:f>
              <c:numCache>
                <c:formatCode>General</c:formatCode>
                <c:ptCount val="2048"/>
                <c:pt idx="0">
                  <c:v>-5.2143679012345678E-2</c:v>
                </c:pt>
                <c:pt idx="1">
                  <c:v>-5.2143679012345678E-2</c:v>
                </c:pt>
                <c:pt idx="2">
                  <c:v>-5.2143679012345678E-2</c:v>
                </c:pt>
                <c:pt idx="3">
                  <c:v>3.4406320987654337E-2</c:v>
                </c:pt>
                <c:pt idx="4">
                  <c:v>-0.12203567901234566</c:v>
                </c:pt>
                <c:pt idx="5">
                  <c:v>5.8702320987654336E-2</c:v>
                </c:pt>
                <c:pt idx="6">
                  <c:v>1.3634063209876544</c:v>
                </c:pt>
                <c:pt idx="7">
                  <c:v>0.16006632098765433</c:v>
                </c:pt>
                <c:pt idx="8">
                  <c:v>3.4406320987654337E-2</c:v>
                </c:pt>
                <c:pt idx="9">
                  <c:v>3.4406320987654337E-2</c:v>
                </c:pt>
                <c:pt idx="10">
                  <c:v>0.14667632098765432</c:v>
                </c:pt>
                <c:pt idx="11">
                  <c:v>0.31854632098765434</c:v>
                </c:pt>
                <c:pt idx="12">
                  <c:v>3.4406320987654337E-2</c:v>
                </c:pt>
                <c:pt idx="13">
                  <c:v>-0.23270667901234568</c:v>
                </c:pt>
                <c:pt idx="14">
                  <c:v>3.4406320987654337E-2</c:v>
                </c:pt>
                <c:pt idx="15">
                  <c:v>-0.48857367901234566</c:v>
                </c:pt>
                <c:pt idx="16">
                  <c:v>3.4406320987654337E-2</c:v>
                </c:pt>
                <c:pt idx="17">
                  <c:v>0.80045632098765429</c:v>
                </c:pt>
                <c:pt idx="18">
                  <c:v>0.14947632098765434</c:v>
                </c:pt>
                <c:pt idx="19">
                  <c:v>-0.38743367901234566</c:v>
                </c:pt>
                <c:pt idx="20">
                  <c:v>5.756932098765434E-2</c:v>
                </c:pt>
                <c:pt idx="21">
                  <c:v>-9.549367901234565E-2</c:v>
                </c:pt>
                <c:pt idx="22">
                  <c:v>-0.27167167901234568</c:v>
                </c:pt>
                <c:pt idx="23">
                  <c:v>-0.85182367901234568</c:v>
                </c:pt>
                <c:pt idx="24">
                  <c:v>0.49620632098765433</c:v>
                </c:pt>
                <c:pt idx="25">
                  <c:v>6.7551320987654331E-2</c:v>
                </c:pt>
                <c:pt idx="26">
                  <c:v>-2.5936790123456538E-3</c:v>
                </c:pt>
                <c:pt idx="27">
                  <c:v>-3.7386790123456679E-3</c:v>
                </c:pt>
                <c:pt idx="28">
                  <c:v>7.3135320987654337E-2</c:v>
                </c:pt>
                <c:pt idx="29">
                  <c:v>7.7587320987654335E-2</c:v>
                </c:pt>
                <c:pt idx="30">
                  <c:v>1.7834320987654348E-2</c:v>
                </c:pt>
                <c:pt idx="31">
                  <c:v>2.3271320987654331E-2</c:v>
                </c:pt>
                <c:pt idx="32">
                  <c:v>8.8103209876543298E-3</c:v>
                </c:pt>
                <c:pt idx="33">
                  <c:v>1.5052320987654341E-2</c:v>
                </c:pt>
                <c:pt idx="34">
                  <c:v>0.12883232098765435</c:v>
                </c:pt>
                <c:pt idx="35">
                  <c:v>5.1306320987654336E-2</c:v>
                </c:pt>
                <c:pt idx="36">
                  <c:v>-1.0816679012345662E-2</c:v>
                </c:pt>
                <c:pt idx="37">
                  <c:v>-1.5243679012345676E-2</c:v>
                </c:pt>
                <c:pt idx="38">
                  <c:v>0.10536632098765435</c:v>
                </c:pt>
                <c:pt idx="39">
                  <c:v>2.7546320987654332E-2</c:v>
                </c:pt>
                <c:pt idx="40">
                  <c:v>6.2541320987654331E-2</c:v>
                </c:pt>
                <c:pt idx="41">
                  <c:v>4.0613320987654342E-2</c:v>
                </c:pt>
                <c:pt idx="42">
                  <c:v>9.3081320987654342E-2</c:v>
                </c:pt>
                <c:pt idx="43">
                  <c:v>0.11346432098765433</c:v>
                </c:pt>
                <c:pt idx="44">
                  <c:v>7.625632098765435E-2</c:v>
                </c:pt>
                <c:pt idx="45">
                  <c:v>5.6816320987654337E-2</c:v>
                </c:pt>
                <c:pt idx="46">
                  <c:v>6.4935320987654338E-2</c:v>
                </c:pt>
                <c:pt idx="47">
                  <c:v>8.2654320987654351E-2</c:v>
                </c:pt>
                <c:pt idx="48">
                  <c:v>7.8280320987654348E-2</c:v>
                </c:pt>
                <c:pt idx="49">
                  <c:v>7.3046320987654303E-2</c:v>
                </c:pt>
                <c:pt idx="50">
                  <c:v>3.5106320987654302E-2</c:v>
                </c:pt>
                <c:pt idx="51">
                  <c:v>5.3736320987654337E-2</c:v>
                </c:pt>
                <c:pt idx="52">
                  <c:v>0.10778532098765435</c:v>
                </c:pt>
                <c:pt idx="53">
                  <c:v>0.10304932098765435</c:v>
                </c:pt>
                <c:pt idx="54">
                  <c:v>7.1701320987654332E-2</c:v>
                </c:pt>
                <c:pt idx="55">
                  <c:v>6.9001320987654324E-2</c:v>
                </c:pt>
                <c:pt idx="56">
                  <c:v>4.9150320987654345E-2</c:v>
                </c:pt>
                <c:pt idx="57">
                  <c:v>0.12929632098765431</c:v>
                </c:pt>
                <c:pt idx="58">
                  <c:v>0.11263832098765433</c:v>
                </c:pt>
                <c:pt idx="59">
                  <c:v>3.8948320987654328E-2</c:v>
                </c:pt>
                <c:pt idx="60">
                  <c:v>8.5426320987654347E-2</c:v>
                </c:pt>
                <c:pt idx="61">
                  <c:v>5.0529320987654336E-2</c:v>
                </c:pt>
                <c:pt idx="62">
                  <c:v>1.5525320987654335E-2</c:v>
                </c:pt>
                <c:pt idx="63">
                  <c:v>8.1781320987654338E-2</c:v>
                </c:pt>
                <c:pt idx="64">
                  <c:v>9.6055320987654347E-2</c:v>
                </c:pt>
                <c:pt idx="65">
                  <c:v>5.274332098765433E-2</c:v>
                </c:pt>
                <c:pt idx="66">
                  <c:v>4.0286320987654334E-2</c:v>
                </c:pt>
                <c:pt idx="67">
                  <c:v>5.3699320987654342E-2</c:v>
                </c:pt>
                <c:pt idx="68">
                  <c:v>4.8763320987654332E-2</c:v>
                </c:pt>
                <c:pt idx="69">
                  <c:v>9.7466320987654342E-2</c:v>
                </c:pt>
                <c:pt idx="70">
                  <c:v>9.8428320987654333E-2</c:v>
                </c:pt>
                <c:pt idx="71">
                  <c:v>0.11042032098765434</c:v>
                </c:pt>
                <c:pt idx="72">
                  <c:v>6.4446320987654335E-2</c:v>
                </c:pt>
                <c:pt idx="73">
                  <c:v>0.10012432098765435</c:v>
                </c:pt>
                <c:pt idx="74">
                  <c:v>0.13351832098765432</c:v>
                </c:pt>
                <c:pt idx="75">
                  <c:v>0.10964732098765434</c:v>
                </c:pt>
                <c:pt idx="76">
                  <c:v>0.14041232098765433</c:v>
                </c:pt>
                <c:pt idx="77">
                  <c:v>6.5643209876543457E-3</c:v>
                </c:pt>
                <c:pt idx="78">
                  <c:v>0.14488232098765433</c:v>
                </c:pt>
                <c:pt idx="79">
                  <c:v>5.2296320987654354E-2</c:v>
                </c:pt>
                <c:pt idx="80">
                  <c:v>8.083632098765435E-2</c:v>
                </c:pt>
                <c:pt idx="81">
                  <c:v>3.8123320987654336E-2</c:v>
                </c:pt>
                <c:pt idx="82">
                  <c:v>-4.1026790123456641E-3</c:v>
                </c:pt>
                <c:pt idx="83">
                  <c:v>4.7463209876543455E-3</c:v>
                </c:pt>
                <c:pt idx="84">
                  <c:v>8.085332098765434E-2</c:v>
                </c:pt>
                <c:pt idx="85">
                  <c:v>9.3326320987654351E-2</c:v>
                </c:pt>
                <c:pt idx="86">
                  <c:v>1.8936320987654326E-2</c:v>
                </c:pt>
                <c:pt idx="87">
                  <c:v>6.1656320987654334E-2</c:v>
                </c:pt>
                <c:pt idx="88">
                  <c:v>4.9026320987654318E-2</c:v>
                </c:pt>
                <c:pt idx="89">
                  <c:v>-1.4133679012345676E-2</c:v>
                </c:pt>
                <c:pt idx="90">
                  <c:v>3.4896320987654342E-2</c:v>
                </c:pt>
                <c:pt idx="91">
                  <c:v>7.1863209876543432E-3</c:v>
                </c:pt>
                <c:pt idx="92">
                  <c:v>3.5096320987654347E-2</c:v>
                </c:pt>
                <c:pt idx="93">
                  <c:v>8.1626320987654363E-2</c:v>
                </c:pt>
                <c:pt idx="94">
                  <c:v>2.8176320987654338E-2</c:v>
                </c:pt>
                <c:pt idx="95">
                  <c:v>5.4389320987654338E-2</c:v>
                </c:pt>
                <c:pt idx="96">
                  <c:v>5.2146320987654329E-2</c:v>
                </c:pt>
                <c:pt idx="97">
                  <c:v>5.7765320987654342E-2</c:v>
                </c:pt>
                <c:pt idx="98">
                  <c:v>6.2663209876543391E-3</c:v>
                </c:pt>
                <c:pt idx="99">
                  <c:v>1.2806320987654343E-2</c:v>
                </c:pt>
                <c:pt idx="100">
                  <c:v>-1.6273679012345652E-2</c:v>
                </c:pt>
                <c:pt idx="101">
                  <c:v>5.018632098765434E-2</c:v>
                </c:pt>
                <c:pt idx="102">
                  <c:v>3.2036320987654313E-2</c:v>
                </c:pt>
                <c:pt idx="103">
                  <c:v>5.1846320987654362E-2</c:v>
                </c:pt>
                <c:pt idx="104">
                  <c:v>5.8826320987654349E-2</c:v>
                </c:pt>
                <c:pt idx="105">
                  <c:v>8.4256320987654329E-2</c:v>
                </c:pt>
                <c:pt idx="106">
                  <c:v>8.1276320987654319E-2</c:v>
                </c:pt>
                <c:pt idx="107">
                  <c:v>5.4816320987654335E-2</c:v>
                </c:pt>
                <c:pt idx="108">
                  <c:v>6.991632098765431E-2</c:v>
                </c:pt>
                <c:pt idx="109">
                  <c:v>6.1516320987654347E-2</c:v>
                </c:pt>
                <c:pt idx="110">
                  <c:v>0.10863632098765437</c:v>
                </c:pt>
                <c:pt idx="111">
                  <c:v>6.4276320987654359E-2</c:v>
                </c:pt>
                <c:pt idx="112">
                  <c:v>9.2596320987654357E-2</c:v>
                </c:pt>
                <c:pt idx="113">
                  <c:v>4.8136320987654357E-2</c:v>
                </c:pt>
                <c:pt idx="114">
                  <c:v>9.7796320987654339E-2</c:v>
                </c:pt>
                <c:pt idx="115">
                  <c:v>6.7626320987654365E-2</c:v>
                </c:pt>
                <c:pt idx="116">
                  <c:v>6.1176320987654353E-2</c:v>
                </c:pt>
                <c:pt idx="117">
                  <c:v>7.583632098765436E-2</c:v>
                </c:pt>
                <c:pt idx="118">
                  <c:v>6.8366320987654383E-2</c:v>
                </c:pt>
                <c:pt idx="119">
                  <c:v>8.0296320987654324E-2</c:v>
                </c:pt>
                <c:pt idx="120">
                  <c:v>9.386632098765435E-2</c:v>
                </c:pt>
                <c:pt idx="121">
                  <c:v>7.6406320987654375E-2</c:v>
                </c:pt>
                <c:pt idx="122">
                  <c:v>5.3126320987654352E-2</c:v>
                </c:pt>
                <c:pt idx="123">
                  <c:v>8.0806320987654334E-2</c:v>
                </c:pt>
                <c:pt idx="124">
                  <c:v>7.0236320987654366E-2</c:v>
                </c:pt>
                <c:pt idx="125">
                  <c:v>7.961632098765431E-2</c:v>
                </c:pt>
                <c:pt idx="126">
                  <c:v>5.8086320987654316E-2</c:v>
                </c:pt>
                <c:pt idx="127">
                  <c:v>6.2356320987654312E-2</c:v>
                </c:pt>
                <c:pt idx="128">
                  <c:v>7.0726320987654356E-2</c:v>
                </c:pt>
                <c:pt idx="129">
                  <c:v>6.3106320987654341E-2</c:v>
                </c:pt>
                <c:pt idx="130">
                  <c:v>6.2836320987654348E-2</c:v>
                </c:pt>
                <c:pt idx="131">
                  <c:v>6.5706320987654332E-2</c:v>
                </c:pt>
                <c:pt idx="132">
                  <c:v>5.8986320987654328E-2</c:v>
                </c:pt>
                <c:pt idx="133">
                  <c:v>6.0936320987654335E-2</c:v>
                </c:pt>
                <c:pt idx="134">
                  <c:v>4.3666320987654328E-2</c:v>
                </c:pt>
                <c:pt idx="135">
                  <c:v>5.4186320987654302E-2</c:v>
                </c:pt>
                <c:pt idx="136">
                  <c:v>5.0326320987654327E-2</c:v>
                </c:pt>
                <c:pt idx="137">
                  <c:v>4.1966320987654349E-2</c:v>
                </c:pt>
                <c:pt idx="138">
                  <c:v>4.1736320987654341E-2</c:v>
                </c:pt>
                <c:pt idx="139">
                  <c:v>4.0616320987654331E-2</c:v>
                </c:pt>
                <c:pt idx="140">
                  <c:v>3.1456320987654329E-2</c:v>
                </c:pt>
                <c:pt idx="141">
                  <c:v>4.5456320987654342E-2</c:v>
                </c:pt>
                <c:pt idx="142">
                  <c:v>3.9736320987654339E-2</c:v>
                </c:pt>
                <c:pt idx="143">
                  <c:v>3.2586320987654349E-2</c:v>
                </c:pt>
                <c:pt idx="144">
                  <c:v>3.5316320987654304E-2</c:v>
                </c:pt>
                <c:pt idx="145">
                  <c:v>2.8446320987654317E-2</c:v>
                </c:pt>
                <c:pt idx="146">
                  <c:v>2.7996320987654311E-2</c:v>
                </c:pt>
                <c:pt idx="147">
                  <c:v>2.3996320987654363E-2</c:v>
                </c:pt>
                <c:pt idx="148">
                  <c:v>2.5486320987654298E-2</c:v>
                </c:pt>
                <c:pt idx="149">
                  <c:v>2.4356320987654334E-2</c:v>
                </c:pt>
                <c:pt idx="150">
                  <c:v>2.2906320987654327E-2</c:v>
                </c:pt>
                <c:pt idx="151">
                  <c:v>2.371632098765436E-2</c:v>
                </c:pt>
                <c:pt idx="152">
                  <c:v>2.5056320987654312E-2</c:v>
                </c:pt>
                <c:pt idx="153">
                  <c:v>1.8046320987654296E-2</c:v>
                </c:pt>
                <c:pt idx="154">
                  <c:v>1.7066320987654371E-2</c:v>
                </c:pt>
                <c:pt idx="155">
                  <c:v>1.4636320987654369E-2</c:v>
                </c:pt>
                <c:pt idx="156">
                  <c:v>1.5486320987654359E-2</c:v>
                </c:pt>
                <c:pt idx="157">
                  <c:v>1.3886320987654369E-2</c:v>
                </c:pt>
                <c:pt idx="158">
                  <c:v>1.3246320987654339E-2</c:v>
                </c:pt>
                <c:pt idx="159">
                  <c:v>1.3266320987654304E-2</c:v>
                </c:pt>
                <c:pt idx="160">
                  <c:v>8.2663209876543409E-3</c:v>
                </c:pt>
                <c:pt idx="161">
                  <c:v>1.1296320987654346E-2</c:v>
                </c:pt>
                <c:pt idx="162">
                  <c:v>8.3363209876543276E-3</c:v>
                </c:pt>
                <c:pt idx="163">
                  <c:v>4.6163209876543265E-3</c:v>
                </c:pt>
                <c:pt idx="164">
                  <c:v>7.386320987654349E-3</c:v>
                </c:pt>
                <c:pt idx="165">
                  <c:v>7.6763209876543337E-3</c:v>
                </c:pt>
                <c:pt idx="166">
                  <c:v>6.8863209876543485E-3</c:v>
                </c:pt>
                <c:pt idx="167">
                  <c:v>5.4963209876543184E-3</c:v>
                </c:pt>
                <c:pt idx="168">
                  <c:v>3.6563209876543379E-3</c:v>
                </c:pt>
                <c:pt idx="169">
                  <c:v>4.4063209876543386E-3</c:v>
                </c:pt>
                <c:pt idx="170">
                  <c:v>2.1163209876543382E-3</c:v>
                </c:pt>
                <c:pt idx="171">
                  <c:v>8.6320987654348036E-5</c:v>
                </c:pt>
                <c:pt idx="172">
                  <c:v>-8.1367901234564999E-4</c:v>
                </c:pt>
                <c:pt idx="173">
                  <c:v>-7.03679012345651E-4</c:v>
                </c:pt>
                <c:pt idx="174">
                  <c:v>-9.7367901234565735E-4</c:v>
                </c:pt>
                <c:pt idx="175">
                  <c:v>-2.0367901234567831E-4</c:v>
                </c:pt>
                <c:pt idx="176">
                  <c:v>-7.5567901234566137E-4</c:v>
                </c:pt>
                <c:pt idx="177">
                  <c:v>-1.8046790123456696E-3</c:v>
                </c:pt>
                <c:pt idx="178">
                  <c:v>-5.5306790123456767E-3</c:v>
                </c:pt>
                <c:pt idx="179">
                  <c:v>-1.6516790123456554E-3</c:v>
                </c:pt>
                <c:pt idx="180">
                  <c:v>-4.2796790123456746E-3</c:v>
                </c:pt>
                <c:pt idx="181">
                  <c:v>-5.5796790123456702E-3</c:v>
                </c:pt>
                <c:pt idx="182">
                  <c:v>-5.6606790123456679E-3</c:v>
                </c:pt>
                <c:pt idx="183">
                  <c:v>-5.7656790123456758E-3</c:v>
                </c:pt>
                <c:pt idx="184">
                  <c:v>-7.337679012345652E-3</c:v>
                </c:pt>
                <c:pt idx="185">
                  <c:v>-7.242679012345668E-3</c:v>
                </c:pt>
                <c:pt idx="186">
                  <c:v>-7.5866790123456651E-3</c:v>
                </c:pt>
                <c:pt idx="187">
                  <c:v>-8.2376790123456639E-3</c:v>
                </c:pt>
                <c:pt idx="188">
                  <c:v>-7.8636790123456646E-3</c:v>
                </c:pt>
                <c:pt idx="189">
                  <c:v>-9.2516790123456649E-3</c:v>
                </c:pt>
                <c:pt idx="190">
                  <c:v>-1.0041679012345664E-2</c:v>
                </c:pt>
                <c:pt idx="191">
                  <c:v>-9.3506790123456668E-3</c:v>
                </c:pt>
                <c:pt idx="192">
                  <c:v>-1.1490679012345656E-2</c:v>
                </c:pt>
                <c:pt idx="193">
                  <c:v>-1.2234679012345664E-2</c:v>
                </c:pt>
                <c:pt idx="194">
                  <c:v>-1.0821679012345667E-2</c:v>
                </c:pt>
                <c:pt idx="195">
                  <c:v>-7.3716790123456583E-3</c:v>
                </c:pt>
                <c:pt idx="196">
                  <c:v>-1.0768679012345655E-2</c:v>
                </c:pt>
                <c:pt idx="197">
                  <c:v>-1.1283679012345657E-2</c:v>
                </c:pt>
                <c:pt idx="198">
                  <c:v>-1.0800679012345674E-2</c:v>
                </c:pt>
                <c:pt idx="199">
                  <c:v>-1.1719679012345663E-2</c:v>
                </c:pt>
                <c:pt idx="200">
                  <c:v>-1.2251679012345668E-2</c:v>
                </c:pt>
                <c:pt idx="201">
                  <c:v>-1.5080679012345666E-2</c:v>
                </c:pt>
                <c:pt idx="202">
                  <c:v>-1.332667901234566E-2</c:v>
                </c:pt>
                <c:pt idx="203">
                  <c:v>-1.4083679012345654E-2</c:v>
                </c:pt>
                <c:pt idx="204">
                  <c:v>-1.5237679012345656E-2</c:v>
                </c:pt>
                <c:pt idx="205">
                  <c:v>-1.7054679012345655E-2</c:v>
                </c:pt>
                <c:pt idx="206">
                  <c:v>-1.4272679012345663E-2</c:v>
                </c:pt>
                <c:pt idx="207">
                  <c:v>-1.3273679012345663E-2</c:v>
                </c:pt>
                <c:pt idx="208">
                  <c:v>-1.286867901234566E-2</c:v>
                </c:pt>
                <c:pt idx="209">
                  <c:v>-1.4570679012345655E-2</c:v>
                </c:pt>
                <c:pt idx="210">
                  <c:v>-1.4069679012345668E-2</c:v>
                </c:pt>
                <c:pt idx="211">
                  <c:v>-1.5286679012345664E-2</c:v>
                </c:pt>
                <c:pt idx="212">
                  <c:v>-1.4801679012345664E-2</c:v>
                </c:pt>
                <c:pt idx="213">
                  <c:v>-1.5426679012345665E-2</c:v>
                </c:pt>
                <c:pt idx="214">
                  <c:v>-1.3429679012345652E-2</c:v>
                </c:pt>
                <c:pt idx="215">
                  <c:v>-1.6659679012345663E-2</c:v>
                </c:pt>
                <c:pt idx="216">
                  <c:v>-1.6378679012345659E-2</c:v>
                </c:pt>
                <c:pt idx="217">
                  <c:v>-1.6257679012345649E-2</c:v>
                </c:pt>
                <c:pt idx="218">
                  <c:v>-1.6655679012345673E-2</c:v>
                </c:pt>
                <c:pt idx="219">
                  <c:v>-1.7482679012345653E-2</c:v>
                </c:pt>
                <c:pt idx="220">
                  <c:v>-1.5091679012345663E-2</c:v>
                </c:pt>
                <c:pt idx="221">
                  <c:v>-1.5672679012345661E-2</c:v>
                </c:pt>
                <c:pt idx="222">
                  <c:v>-1.5722679012345656E-2</c:v>
                </c:pt>
                <c:pt idx="223">
                  <c:v>-1.5494679012345663E-2</c:v>
                </c:pt>
                <c:pt idx="224">
                  <c:v>-1.6524679012345667E-2</c:v>
                </c:pt>
                <c:pt idx="225">
                  <c:v>-1.6816679012345667E-2</c:v>
                </c:pt>
                <c:pt idx="226">
                  <c:v>-1.6867679012345663E-2</c:v>
                </c:pt>
                <c:pt idx="227">
                  <c:v>-1.6450679012345676E-2</c:v>
                </c:pt>
                <c:pt idx="228">
                  <c:v>-1.6881679012345663E-2</c:v>
                </c:pt>
                <c:pt idx="229">
                  <c:v>-1.7153679012345657E-2</c:v>
                </c:pt>
                <c:pt idx="230">
                  <c:v>-1.5439679012345664E-2</c:v>
                </c:pt>
                <c:pt idx="231">
                  <c:v>-1.7049679012345664E-2</c:v>
                </c:pt>
                <c:pt idx="232">
                  <c:v>-1.8340679012345665E-2</c:v>
                </c:pt>
                <c:pt idx="233">
                  <c:v>-1.8323679012345662E-2</c:v>
                </c:pt>
                <c:pt idx="234">
                  <c:v>-1.7115679012345661E-2</c:v>
                </c:pt>
                <c:pt idx="235">
                  <c:v>-1.7949679012345662E-2</c:v>
                </c:pt>
                <c:pt idx="236">
                  <c:v>-1.857167901234566E-2</c:v>
                </c:pt>
                <c:pt idx="237">
                  <c:v>-1.8433679012345661E-2</c:v>
                </c:pt>
                <c:pt idx="238">
                  <c:v>-1.7760679012345654E-2</c:v>
                </c:pt>
                <c:pt idx="239">
                  <c:v>-1.824867901234567E-2</c:v>
                </c:pt>
                <c:pt idx="240">
                  <c:v>-1.7717679012345666E-2</c:v>
                </c:pt>
                <c:pt idx="241">
                  <c:v>-1.6982679012345653E-2</c:v>
                </c:pt>
                <c:pt idx="242">
                  <c:v>-1.7722679012345671E-2</c:v>
                </c:pt>
                <c:pt idx="243">
                  <c:v>-1.7404679012345672E-2</c:v>
                </c:pt>
                <c:pt idx="244">
                  <c:v>-1.714267901234566E-2</c:v>
                </c:pt>
                <c:pt idx="245">
                  <c:v>-1.7747679012345668E-2</c:v>
                </c:pt>
                <c:pt idx="246">
                  <c:v>-1.7078679012345666E-2</c:v>
                </c:pt>
                <c:pt idx="247">
                  <c:v>-1.9180679012345658E-2</c:v>
                </c:pt>
                <c:pt idx="248">
                  <c:v>-1.9595679012345657E-2</c:v>
                </c:pt>
                <c:pt idx="249">
                  <c:v>-1.7179679012345669E-2</c:v>
                </c:pt>
                <c:pt idx="250">
                  <c:v>-1.7928679012345669E-2</c:v>
                </c:pt>
                <c:pt idx="251">
                  <c:v>-1.8717679012345667E-2</c:v>
                </c:pt>
                <c:pt idx="252">
                  <c:v>-1.9554679012345672E-2</c:v>
                </c:pt>
                <c:pt idx="253">
                  <c:v>-1.8795679012345662E-2</c:v>
                </c:pt>
                <c:pt idx="254">
                  <c:v>-1.903967901234567E-2</c:v>
                </c:pt>
                <c:pt idx="255">
                  <c:v>-1.8691679012345669E-2</c:v>
                </c:pt>
                <c:pt idx="256">
                  <c:v>-1.9960679012345661E-2</c:v>
                </c:pt>
                <c:pt idx="257">
                  <c:v>-1.937267901234567E-2</c:v>
                </c:pt>
                <c:pt idx="258">
                  <c:v>-1.9392679012345669E-2</c:v>
                </c:pt>
                <c:pt idx="259">
                  <c:v>-1.8787679012345654E-2</c:v>
                </c:pt>
                <c:pt idx="260">
                  <c:v>-1.8771679012345666E-2</c:v>
                </c:pt>
                <c:pt idx="261">
                  <c:v>-1.893267901234566E-2</c:v>
                </c:pt>
                <c:pt idx="262">
                  <c:v>-2.0469679012345664E-2</c:v>
                </c:pt>
                <c:pt idx="263">
                  <c:v>-2.0405679012345655E-2</c:v>
                </c:pt>
                <c:pt idx="264">
                  <c:v>-1.952967901234566E-2</c:v>
                </c:pt>
                <c:pt idx="265">
                  <c:v>-1.8275679012345669E-2</c:v>
                </c:pt>
                <c:pt idx="266">
                  <c:v>-1.9759679012345661E-2</c:v>
                </c:pt>
                <c:pt idx="267">
                  <c:v>-2.0007679012345667E-2</c:v>
                </c:pt>
                <c:pt idx="268">
                  <c:v>-1.9637679012345671E-2</c:v>
                </c:pt>
                <c:pt idx="269">
                  <c:v>-2.1026679012345666E-2</c:v>
                </c:pt>
                <c:pt idx="270">
                  <c:v>-1.989667901234566E-2</c:v>
                </c:pt>
                <c:pt idx="271">
                  <c:v>-2.0047679012345665E-2</c:v>
                </c:pt>
                <c:pt idx="272">
                  <c:v>-2.0187679012345666E-2</c:v>
                </c:pt>
                <c:pt idx="273">
                  <c:v>-2.0068679012345658E-2</c:v>
                </c:pt>
                <c:pt idx="274">
                  <c:v>-2.0977679012345665E-2</c:v>
                </c:pt>
                <c:pt idx="275">
                  <c:v>-1.9426679012345668E-2</c:v>
                </c:pt>
                <c:pt idx="276">
                  <c:v>-2.0539679012345664E-2</c:v>
                </c:pt>
                <c:pt idx="277">
                  <c:v>-1.9035679012345659E-2</c:v>
                </c:pt>
                <c:pt idx="278">
                  <c:v>-1.9803679012345657E-2</c:v>
                </c:pt>
                <c:pt idx="279">
                  <c:v>-2.0608679012345664E-2</c:v>
                </c:pt>
                <c:pt idx="280">
                  <c:v>-2.1307679012345669E-2</c:v>
                </c:pt>
                <c:pt idx="281">
                  <c:v>-2.1223679012345655E-2</c:v>
                </c:pt>
                <c:pt idx="282">
                  <c:v>-2.080567901234566E-2</c:v>
                </c:pt>
                <c:pt idx="283">
                  <c:v>-2.0592679012345655E-2</c:v>
                </c:pt>
                <c:pt idx="284">
                  <c:v>-2.207867901234567E-2</c:v>
                </c:pt>
                <c:pt idx="285">
                  <c:v>-2.1065679012345663E-2</c:v>
                </c:pt>
                <c:pt idx="286">
                  <c:v>-2.299167901234566E-2</c:v>
                </c:pt>
                <c:pt idx="287">
                  <c:v>-2.081967901234566E-2</c:v>
                </c:pt>
                <c:pt idx="288">
                  <c:v>-2.2007679012345668E-2</c:v>
                </c:pt>
                <c:pt idx="289">
                  <c:v>-2.1921679012345659E-2</c:v>
                </c:pt>
                <c:pt idx="290">
                  <c:v>-2.3232679012345665E-2</c:v>
                </c:pt>
                <c:pt idx="291">
                  <c:v>-2.2583679012345668E-2</c:v>
                </c:pt>
                <c:pt idx="292">
                  <c:v>-2.1640679012345669E-2</c:v>
                </c:pt>
                <c:pt idx="293">
                  <c:v>-2.304667901234566E-2</c:v>
                </c:pt>
                <c:pt idx="294">
                  <c:v>-2.3065679012345665E-2</c:v>
                </c:pt>
                <c:pt idx="295">
                  <c:v>-2.1678679012345665E-2</c:v>
                </c:pt>
                <c:pt idx="296">
                  <c:v>-2.2129679012345669E-2</c:v>
                </c:pt>
                <c:pt idx="297">
                  <c:v>-2.2895679012345658E-2</c:v>
                </c:pt>
                <c:pt idx="298">
                  <c:v>-2.4104679012345667E-2</c:v>
                </c:pt>
                <c:pt idx="299">
                  <c:v>-2.4151679012345665E-2</c:v>
                </c:pt>
                <c:pt idx="300">
                  <c:v>-2.3956679012345664E-2</c:v>
                </c:pt>
                <c:pt idx="301">
                  <c:v>-2.3221679012345665E-2</c:v>
                </c:pt>
                <c:pt idx="302">
                  <c:v>-2.2938679012345656E-2</c:v>
                </c:pt>
                <c:pt idx="303">
                  <c:v>-2.468467901234566E-2</c:v>
                </c:pt>
                <c:pt idx="304">
                  <c:v>-2.2655679012345668E-2</c:v>
                </c:pt>
                <c:pt idx="305">
                  <c:v>-2.4633679012345668E-2</c:v>
                </c:pt>
                <c:pt idx="306">
                  <c:v>-2.3571679012345668E-2</c:v>
                </c:pt>
                <c:pt idx="307">
                  <c:v>-2.4134679012345665E-2</c:v>
                </c:pt>
                <c:pt idx="308">
                  <c:v>-2.472567901234566E-2</c:v>
                </c:pt>
                <c:pt idx="309">
                  <c:v>-2.3990679012345667E-2</c:v>
                </c:pt>
                <c:pt idx="310">
                  <c:v>-2.3886679012345667E-2</c:v>
                </c:pt>
                <c:pt idx="311">
                  <c:v>-2.4795679012345657E-2</c:v>
                </c:pt>
                <c:pt idx="312">
                  <c:v>-2.468067901234567E-2</c:v>
                </c:pt>
                <c:pt idx="313">
                  <c:v>-2.2933679012345658E-2</c:v>
                </c:pt>
                <c:pt idx="314">
                  <c:v>-2.3308679012345668E-2</c:v>
                </c:pt>
                <c:pt idx="315">
                  <c:v>-2.4147679012345664E-2</c:v>
                </c:pt>
                <c:pt idx="316">
                  <c:v>-2.436567901234566E-2</c:v>
                </c:pt>
                <c:pt idx="317">
                  <c:v>-2.5142679012345664E-2</c:v>
                </c:pt>
                <c:pt idx="318">
                  <c:v>-2.3786679012345657E-2</c:v>
                </c:pt>
                <c:pt idx="319">
                  <c:v>-2.5102679012345669E-2</c:v>
                </c:pt>
                <c:pt idx="320">
                  <c:v>-2.5452679012345658E-2</c:v>
                </c:pt>
                <c:pt idx="321">
                  <c:v>-2.4898679012345663E-2</c:v>
                </c:pt>
                <c:pt idx="322">
                  <c:v>-2.5004679012345668E-2</c:v>
                </c:pt>
                <c:pt idx="323">
                  <c:v>-2.5112679012345665E-2</c:v>
                </c:pt>
                <c:pt idx="324">
                  <c:v>-2.4542679012345664E-2</c:v>
                </c:pt>
                <c:pt idx="325">
                  <c:v>-2.3213679012345657E-2</c:v>
                </c:pt>
                <c:pt idx="326">
                  <c:v>-2.4262679012345668E-2</c:v>
                </c:pt>
                <c:pt idx="327">
                  <c:v>-2.4032679012345657E-2</c:v>
                </c:pt>
                <c:pt idx="328">
                  <c:v>-2.4478679012345659E-2</c:v>
                </c:pt>
                <c:pt idx="329">
                  <c:v>-2.4391679012345655E-2</c:v>
                </c:pt>
                <c:pt idx="330">
                  <c:v>-2.5300679012345666E-2</c:v>
                </c:pt>
                <c:pt idx="331">
                  <c:v>-2.4369679012345664E-2</c:v>
                </c:pt>
                <c:pt idx="332">
                  <c:v>-2.362567901234567E-2</c:v>
                </c:pt>
                <c:pt idx="333">
                  <c:v>-2.4093679012345666E-2</c:v>
                </c:pt>
                <c:pt idx="334">
                  <c:v>-2.3518679012345667E-2</c:v>
                </c:pt>
                <c:pt idx="335">
                  <c:v>-2.4459679012345664E-2</c:v>
                </c:pt>
                <c:pt idx="336">
                  <c:v>-2.4954679012345667E-2</c:v>
                </c:pt>
                <c:pt idx="337">
                  <c:v>-2.4049679012345657E-2</c:v>
                </c:pt>
                <c:pt idx="338">
                  <c:v>-2.5023679012345663E-2</c:v>
                </c:pt>
                <c:pt idx="339">
                  <c:v>-2.5529679012345666E-2</c:v>
                </c:pt>
                <c:pt idx="340">
                  <c:v>-2.4084679012345664E-2</c:v>
                </c:pt>
                <c:pt idx="341">
                  <c:v>-2.2900679012345656E-2</c:v>
                </c:pt>
                <c:pt idx="342">
                  <c:v>-2.3631679012345662E-2</c:v>
                </c:pt>
                <c:pt idx="343">
                  <c:v>-2.5896679012345668E-2</c:v>
                </c:pt>
                <c:pt idx="344">
                  <c:v>-2.5737679012345662E-2</c:v>
                </c:pt>
                <c:pt idx="345">
                  <c:v>-2.5316679012345661E-2</c:v>
                </c:pt>
                <c:pt idx="346">
                  <c:v>-2.6400679012345662E-2</c:v>
                </c:pt>
                <c:pt idx="347">
                  <c:v>-2.3559679012345659E-2</c:v>
                </c:pt>
                <c:pt idx="348">
                  <c:v>-2.6147679012345659E-2</c:v>
                </c:pt>
                <c:pt idx="349">
                  <c:v>-2.4924679012345668E-2</c:v>
                </c:pt>
                <c:pt idx="350">
                  <c:v>-2.4628679012345663E-2</c:v>
                </c:pt>
                <c:pt idx="351">
                  <c:v>-2.512867901234566E-2</c:v>
                </c:pt>
                <c:pt idx="352">
                  <c:v>-2.4402679012345659E-2</c:v>
                </c:pt>
                <c:pt idx="353">
                  <c:v>-2.3386679012345663E-2</c:v>
                </c:pt>
                <c:pt idx="354">
                  <c:v>-2.5000679012345668E-2</c:v>
                </c:pt>
                <c:pt idx="355">
                  <c:v>-2.2487679012345663E-2</c:v>
                </c:pt>
                <c:pt idx="356">
                  <c:v>-2.459467901234566E-2</c:v>
                </c:pt>
                <c:pt idx="357">
                  <c:v>-2.4330679012345664E-2</c:v>
                </c:pt>
                <c:pt idx="358">
                  <c:v>-2.4744679012345665E-2</c:v>
                </c:pt>
                <c:pt idx="359">
                  <c:v>-2.4744679012345665E-2</c:v>
                </c:pt>
                <c:pt idx="360">
                  <c:v>-2.3868679012345656E-2</c:v>
                </c:pt>
                <c:pt idx="361">
                  <c:v>-2.4477679012345668E-2</c:v>
                </c:pt>
                <c:pt idx="362">
                  <c:v>-2.4785679012345668E-2</c:v>
                </c:pt>
                <c:pt idx="363">
                  <c:v>-2.4517679012345663E-2</c:v>
                </c:pt>
                <c:pt idx="364">
                  <c:v>-2.4157679012345657E-2</c:v>
                </c:pt>
                <c:pt idx="365">
                  <c:v>-2.3894679012345668E-2</c:v>
                </c:pt>
                <c:pt idx="366">
                  <c:v>-2.5662679012345667E-2</c:v>
                </c:pt>
                <c:pt idx="367">
                  <c:v>-2.4315679012345666E-2</c:v>
                </c:pt>
                <c:pt idx="368">
                  <c:v>-2.3572679012345665E-2</c:v>
                </c:pt>
                <c:pt idx="369">
                  <c:v>-2.378267901234566E-2</c:v>
                </c:pt>
                <c:pt idx="370">
                  <c:v>-2.443067901234566E-2</c:v>
                </c:pt>
                <c:pt idx="371">
                  <c:v>-2.5797679012345667E-2</c:v>
                </c:pt>
                <c:pt idx="372">
                  <c:v>-2.3152679012345665E-2</c:v>
                </c:pt>
                <c:pt idx="373">
                  <c:v>-2.4036679012345668E-2</c:v>
                </c:pt>
                <c:pt idx="374">
                  <c:v>-2.4228679012345666E-2</c:v>
                </c:pt>
                <c:pt idx="375">
                  <c:v>-2.4909679012345667E-2</c:v>
                </c:pt>
                <c:pt idx="376">
                  <c:v>-2.3713679012345664E-2</c:v>
                </c:pt>
                <c:pt idx="377">
                  <c:v>-2.5280679012345656E-2</c:v>
                </c:pt>
                <c:pt idx="378">
                  <c:v>-2.4352679012345661E-2</c:v>
                </c:pt>
                <c:pt idx="379">
                  <c:v>-2.4686679012345662E-2</c:v>
                </c:pt>
                <c:pt idx="380">
                  <c:v>-2.3186679012345661E-2</c:v>
                </c:pt>
                <c:pt idx="381">
                  <c:v>-2.3011679012345666E-2</c:v>
                </c:pt>
                <c:pt idx="382">
                  <c:v>-2.3948679012345663E-2</c:v>
                </c:pt>
                <c:pt idx="383">
                  <c:v>-2.4576679012345663E-2</c:v>
                </c:pt>
                <c:pt idx="384">
                  <c:v>-2.5178679012345662E-2</c:v>
                </c:pt>
                <c:pt idx="385">
                  <c:v>-2.5351679012345658E-2</c:v>
                </c:pt>
                <c:pt idx="386">
                  <c:v>-2.4516679012345666E-2</c:v>
                </c:pt>
                <c:pt idx="387">
                  <c:v>-2.5300679012345666E-2</c:v>
                </c:pt>
                <c:pt idx="388">
                  <c:v>-2.4586679012345659E-2</c:v>
                </c:pt>
                <c:pt idx="389">
                  <c:v>-2.3921679012345667E-2</c:v>
                </c:pt>
                <c:pt idx="390">
                  <c:v>-2.409467901234566E-2</c:v>
                </c:pt>
                <c:pt idx="391">
                  <c:v>-2.6119679012345659E-2</c:v>
                </c:pt>
                <c:pt idx="392">
                  <c:v>-2.2849679012345664E-2</c:v>
                </c:pt>
                <c:pt idx="393">
                  <c:v>-2.4451679012345656E-2</c:v>
                </c:pt>
                <c:pt idx="394">
                  <c:v>-2.4609679012345662E-2</c:v>
                </c:pt>
                <c:pt idx="395">
                  <c:v>-2.392167901234566E-2</c:v>
                </c:pt>
                <c:pt idx="396">
                  <c:v>-2.3935679012345657E-2</c:v>
                </c:pt>
                <c:pt idx="397">
                  <c:v>-2.4434679012345667E-2</c:v>
                </c:pt>
                <c:pt idx="398">
                  <c:v>-2.3328679012345664E-2</c:v>
                </c:pt>
                <c:pt idx="399">
                  <c:v>-2.4017679012345656E-2</c:v>
                </c:pt>
                <c:pt idx="400">
                  <c:v>-2.2487679012345656E-2</c:v>
                </c:pt>
                <c:pt idx="401">
                  <c:v>-2.3774679012345666E-2</c:v>
                </c:pt>
                <c:pt idx="402">
                  <c:v>-2.4909679012345656E-2</c:v>
                </c:pt>
                <c:pt idx="403">
                  <c:v>-2.3386679012345663E-2</c:v>
                </c:pt>
                <c:pt idx="404">
                  <c:v>-2.4951679012345664E-2</c:v>
                </c:pt>
                <c:pt idx="405">
                  <c:v>-2.2855679012345666E-2</c:v>
                </c:pt>
                <c:pt idx="406">
                  <c:v>-2.3291679012345662E-2</c:v>
                </c:pt>
                <c:pt idx="407">
                  <c:v>-2.5327679012345668E-2</c:v>
                </c:pt>
                <c:pt idx="408">
                  <c:v>-2.3250679012345662E-2</c:v>
                </c:pt>
                <c:pt idx="409">
                  <c:v>-2.304667901234566E-2</c:v>
                </c:pt>
                <c:pt idx="410">
                  <c:v>-2.3502679012345665E-2</c:v>
                </c:pt>
                <c:pt idx="411">
                  <c:v>-2.3514679012345663E-2</c:v>
                </c:pt>
                <c:pt idx="412">
                  <c:v>-2.2511679012345666E-2</c:v>
                </c:pt>
                <c:pt idx="413">
                  <c:v>-2.3602679012345661E-2</c:v>
                </c:pt>
                <c:pt idx="414">
                  <c:v>-2.3073679012345659E-2</c:v>
                </c:pt>
                <c:pt idx="415">
                  <c:v>-2.3610679012345662E-2</c:v>
                </c:pt>
                <c:pt idx="416">
                  <c:v>-2.3909679012345662E-2</c:v>
                </c:pt>
                <c:pt idx="417">
                  <c:v>-2.4603679012345659E-2</c:v>
                </c:pt>
                <c:pt idx="418">
                  <c:v>-2.3041679012345662E-2</c:v>
                </c:pt>
                <c:pt idx="419">
                  <c:v>-2.2773679012345664E-2</c:v>
                </c:pt>
                <c:pt idx="420">
                  <c:v>-2.2333679012345668E-2</c:v>
                </c:pt>
                <c:pt idx="421">
                  <c:v>-2.2093679012345671E-2</c:v>
                </c:pt>
                <c:pt idx="422">
                  <c:v>-2.3531679012345659E-2</c:v>
                </c:pt>
                <c:pt idx="423">
                  <c:v>-2.335567901234567E-2</c:v>
                </c:pt>
                <c:pt idx="424">
                  <c:v>-2.2473679012345656E-2</c:v>
                </c:pt>
                <c:pt idx="425">
                  <c:v>-2.3322679012345669E-2</c:v>
                </c:pt>
                <c:pt idx="426">
                  <c:v>-2.2586679012345668E-2</c:v>
                </c:pt>
                <c:pt idx="427">
                  <c:v>-2.2949679012345663E-2</c:v>
                </c:pt>
                <c:pt idx="428">
                  <c:v>-2.3756679012345665E-2</c:v>
                </c:pt>
                <c:pt idx="429">
                  <c:v>-2.2058679012345671E-2</c:v>
                </c:pt>
                <c:pt idx="430">
                  <c:v>-2.2472679012345655E-2</c:v>
                </c:pt>
                <c:pt idx="431">
                  <c:v>-2.3666679012345666E-2</c:v>
                </c:pt>
                <c:pt idx="432">
                  <c:v>-2.3273679012345658E-2</c:v>
                </c:pt>
                <c:pt idx="433">
                  <c:v>-2.2825679012345657E-2</c:v>
                </c:pt>
                <c:pt idx="434">
                  <c:v>-2.3427679012345663E-2</c:v>
                </c:pt>
                <c:pt idx="435">
                  <c:v>-2.2537679012345664E-2</c:v>
                </c:pt>
                <c:pt idx="436">
                  <c:v>-2.3606679012345668E-2</c:v>
                </c:pt>
                <c:pt idx="437">
                  <c:v>-2.194367901234566E-2</c:v>
                </c:pt>
                <c:pt idx="438">
                  <c:v>-2.091367901234566E-2</c:v>
                </c:pt>
                <c:pt idx="439">
                  <c:v>-2.1322679012345656E-2</c:v>
                </c:pt>
                <c:pt idx="440">
                  <c:v>-2.1749679012345657E-2</c:v>
                </c:pt>
                <c:pt idx="441">
                  <c:v>-2.2600679012345658E-2</c:v>
                </c:pt>
                <c:pt idx="442">
                  <c:v>-2.1902679012345657E-2</c:v>
                </c:pt>
                <c:pt idx="443">
                  <c:v>-2.2514679012345658E-2</c:v>
                </c:pt>
                <c:pt idx="444">
                  <c:v>-2.1537679012345663E-2</c:v>
                </c:pt>
                <c:pt idx="445">
                  <c:v>-2.1736679012345664E-2</c:v>
                </c:pt>
                <c:pt idx="446">
                  <c:v>-2.245367901234566E-2</c:v>
                </c:pt>
                <c:pt idx="447">
                  <c:v>-2.1137679012345662E-2</c:v>
                </c:pt>
                <c:pt idx="448">
                  <c:v>-2.2399679012345668E-2</c:v>
                </c:pt>
                <c:pt idx="449">
                  <c:v>-2.2042679012345665E-2</c:v>
                </c:pt>
                <c:pt idx="450">
                  <c:v>-2.2759679012345657E-2</c:v>
                </c:pt>
                <c:pt idx="451">
                  <c:v>-2.1865679012345658E-2</c:v>
                </c:pt>
                <c:pt idx="452">
                  <c:v>-2.0282679012345657E-2</c:v>
                </c:pt>
                <c:pt idx="453">
                  <c:v>-2.0116679012345658E-2</c:v>
                </c:pt>
                <c:pt idx="454">
                  <c:v>-2.2506679012345668E-2</c:v>
                </c:pt>
                <c:pt idx="455">
                  <c:v>-2.2439679012345656E-2</c:v>
                </c:pt>
                <c:pt idx="456">
                  <c:v>-2.1218679012345656E-2</c:v>
                </c:pt>
                <c:pt idx="457">
                  <c:v>-2.1646679012345668E-2</c:v>
                </c:pt>
                <c:pt idx="458">
                  <c:v>-2.2028679012345662E-2</c:v>
                </c:pt>
                <c:pt idx="459">
                  <c:v>-2.2300679012345666E-2</c:v>
                </c:pt>
                <c:pt idx="460">
                  <c:v>-2.2664679012345663E-2</c:v>
                </c:pt>
                <c:pt idx="461">
                  <c:v>-2.1233679012345668E-2</c:v>
                </c:pt>
                <c:pt idx="462">
                  <c:v>-2.2198679012345669E-2</c:v>
                </c:pt>
                <c:pt idx="463">
                  <c:v>-2.2430679012345661E-2</c:v>
                </c:pt>
                <c:pt idx="464">
                  <c:v>-2.2202979012345657E-2</c:v>
                </c:pt>
                <c:pt idx="465">
                  <c:v>-2.1752679012345663E-2</c:v>
                </c:pt>
                <c:pt idx="466">
                  <c:v>-2.152767901234566E-2</c:v>
                </c:pt>
                <c:pt idx="467">
                  <c:v>-2.2221479012345668E-2</c:v>
                </c:pt>
                <c:pt idx="468">
                  <c:v>-2.2833679012345665E-2</c:v>
                </c:pt>
                <c:pt idx="469">
                  <c:v>-2.0850679012345663E-2</c:v>
                </c:pt>
                <c:pt idx="470">
                  <c:v>-2.1019679012345655E-2</c:v>
                </c:pt>
                <c:pt idx="471">
                  <c:v>-2.1733679012345665E-2</c:v>
                </c:pt>
                <c:pt idx="472">
                  <c:v>-2.2219679012345662E-2</c:v>
                </c:pt>
                <c:pt idx="473">
                  <c:v>-2.3106679012345657E-2</c:v>
                </c:pt>
                <c:pt idx="474">
                  <c:v>-2.316467901234566E-2</c:v>
                </c:pt>
                <c:pt idx="475">
                  <c:v>-2.0534679012345659E-2</c:v>
                </c:pt>
                <c:pt idx="476">
                  <c:v>-2.2485679012345654E-2</c:v>
                </c:pt>
                <c:pt idx="477">
                  <c:v>-2.2844679012345662E-2</c:v>
                </c:pt>
                <c:pt idx="478">
                  <c:v>-2.2191679012345665E-2</c:v>
                </c:pt>
                <c:pt idx="479">
                  <c:v>-1.9983679012345663E-2</c:v>
                </c:pt>
                <c:pt idx="480">
                  <c:v>-2.1567679012345662E-2</c:v>
                </c:pt>
                <c:pt idx="481">
                  <c:v>-2.0098679012345667E-2</c:v>
                </c:pt>
                <c:pt idx="482">
                  <c:v>-2.0265679012345661E-2</c:v>
                </c:pt>
                <c:pt idx="483">
                  <c:v>-1.9828679012345658E-2</c:v>
                </c:pt>
                <c:pt idx="484">
                  <c:v>-2.0413679012345663E-2</c:v>
                </c:pt>
                <c:pt idx="485">
                  <c:v>-2.1197679012345667E-2</c:v>
                </c:pt>
                <c:pt idx="486">
                  <c:v>-1.9789679012345664E-2</c:v>
                </c:pt>
                <c:pt idx="487">
                  <c:v>-2.1622679012345668E-2</c:v>
                </c:pt>
                <c:pt idx="488">
                  <c:v>-2.0538679012345667E-2</c:v>
                </c:pt>
                <c:pt idx="489">
                  <c:v>-2.0778679012345661E-2</c:v>
                </c:pt>
                <c:pt idx="490">
                  <c:v>-2.0749679012345663E-2</c:v>
                </c:pt>
                <c:pt idx="491">
                  <c:v>-1.984467901234566E-2</c:v>
                </c:pt>
                <c:pt idx="492">
                  <c:v>-2.1218679012345667E-2</c:v>
                </c:pt>
                <c:pt idx="493">
                  <c:v>-2.1125679012345668E-2</c:v>
                </c:pt>
                <c:pt idx="494">
                  <c:v>-1.9988679012345661E-2</c:v>
                </c:pt>
                <c:pt idx="495">
                  <c:v>-2.1249679012345663E-2</c:v>
                </c:pt>
                <c:pt idx="496">
                  <c:v>-2.1351679012345661E-2</c:v>
                </c:pt>
                <c:pt idx="497">
                  <c:v>-2.0020679012345666E-2</c:v>
                </c:pt>
                <c:pt idx="498">
                  <c:v>-2.0847679012345657E-2</c:v>
                </c:pt>
                <c:pt idx="499">
                  <c:v>-2.1332679012345659E-2</c:v>
                </c:pt>
                <c:pt idx="500">
                  <c:v>-1.9896679012345667E-2</c:v>
                </c:pt>
                <c:pt idx="501">
                  <c:v>-2.0467679012345669E-2</c:v>
                </c:pt>
                <c:pt idx="502">
                  <c:v>-2.1369679012345669E-2</c:v>
                </c:pt>
                <c:pt idx="503">
                  <c:v>-2.0357679012345663E-2</c:v>
                </c:pt>
                <c:pt idx="504">
                  <c:v>-2.1016679012345663E-2</c:v>
                </c:pt>
                <c:pt idx="505">
                  <c:v>-2.0570679012345661E-2</c:v>
                </c:pt>
                <c:pt idx="506">
                  <c:v>-2.0296679012345657E-2</c:v>
                </c:pt>
                <c:pt idx="507">
                  <c:v>-2.0455679012345657E-2</c:v>
                </c:pt>
                <c:pt idx="508">
                  <c:v>-2.1186179012345662E-2</c:v>
                </c:pt>
                <c:pt idx="509">
                  <c:v>-2.0817679012345665E-2</c:v>
                </c:pt>
                <c:pt idx="510">
                  <c:v>-2.0230679012345668E-2</c:v>
                </c:pt>
                <c:pt idx="511">
                  <c:v>-2.0970679012345658E-2</c:v>
                </c:pt>
                <c:pt idx="512">
                  <c:v>-2.0462879012345669E-2</c:v>
                </c:pt>
                <c:pt idx="513">
                  <c:v>-2.013267901234566E-2</c:v>
                </c:pt>
                <c:pt idx="514">
                  <c:v>-2.0429379012345664E-2</c:v>
                </c:pt>
                <c:pt idx="515">
                  <c:v>-2.0249679012345666E-2</c:v>
                </c:pt>
                <c:pt idx="516">
                  <c:v>-1.8969679012345662E-2</c:v>
                </c:pt>
                <c:pt idx="517">
                  <c:v>-2.0424579012345657E-2</c:v>
                </c:pt>
                <c:pt idx="518">
                  <c:v>-2.0379579012345661E-2</c:v>
                </c:pt>
                <c:pt idx="519">
                  <c:v>-1.9140879012345659E-2</c:v>
                </c:pt>
                <c:pt idx="520">
                  <c:v>-2.1247679012345658E-2</c:v>
                </c:pt>
                <c:pt idx="521">
                  <c:v>-1.8979679012345659E-2</c:v>
                </c:pt>
                <c:pt idx="522">
                  <c:v>-2.1144679012345666E-2</c:v>
                </c:pt>
                <c:pt idx="523">
                  <c:v>-1.9071679012345667E-2</c:v>
                </c:pt>
                <c:pt idx="524">
                  <c:v>-1.8858879012345658E-2</c:v>
                </c:pt>
                <c:pt idx="525">
                  <c:v>-2.0149079012345666E-2</c:v>
                </c:pt>
                <c:pt idx="526">
                  <c:v>-2.0011679012345664E-2</c:v>
                </c:pt>
                <c:pt idx="527">
                  <c:v>-1.9478779012345664E-2</c:v>
                </c:pt>
                <c:pt idx="528">
                  <c:v>-1.917037901234566E-2</c:v>
                </c:pt>
                <c:pt idx="529">
                  <c:v>-2.0972779012345663E-2</c:v>
                </c:pt>
                <c:pt idx="530">
                  <c:v>-1.9425679012345667E-2</c:v>
                </c:pt>
                <c:pt idx="531">
                  <c:v>-2.0374779012345669E-2</c:v>
                </c:pt>
                <c:pt idx="532">
                  <c:v>-1.8934279012345661E-2</c:v>
                </c:pt>
                <c:pt idx="533">
                  <c:v>-1.8874679012345658E-2</c:v>
                </c:pt>
                <c:pt idx="534">
                  <c:v>-1.8504679012345662E-2</c:v>
                </c:pt>
                <c:pt idx="535">
                  <c:v>-1.9311679012345657E-2</c:v>
                </c:pt>
                <c:pt idx="536">
                  <c:v>-2.0500479012345665E-2</c:v>
                </c:pt>
                <c:pt idx="537">
                  <c:v>-1.9702679012345667E-2</c:v>
                </c:pt>
                <c:pt idx="538">
                  <c:v>-2.0670879012345666E-2</c:v>
                </c:pt>
                <c:pt idx="539">
                  <c:v>-1.9213679012345657E-2</c:v>
                </c:pt>
                <c:pt idx="540">
                  <c:v>-2.0164679012345657E-2</c:v>
                </c:pt>
                <c:pt idx="541">
                  <c:v>-1.8938779012345659E-2</c:v>
                </c:pt>
                <c:pt idx="542">
                  <c:v>-1.7828679012345656E-2</c:v>
                </c:pt>
                <c:pt idx="543">
                  <c:v>-1.8901679012345664E-2</c:v>
                </c:pt>
                <c:pt idx="544">
                  <c:v>-2.0068079012345655E-2</c:v>
                </c:pt>
                <c:pt idx="545">
                  <c:v>-2.0334679012345657E-2</c:v>
                </c:pt>
                <c:pt idx="546">
                  <c:v>-2.1069779012345656E-2</c:v>
                </c:pt>
                <c:pt idx="547">
                  <c:v>-1.9936979012345667E-2</c:v>
                </c:pt>
                <c:pt idx="548">
                  <c:v>-1.9473079012345663E-2</c:v>
                </c:pt>
                <c:pt idx="549">
                  <c:v>-2.0128679012345659E-2</c:v>
                </c:pt>
                <c:pt idx="550">
                  <c:v>-1.8992479012345666E-2</c:v>
                </c:pt>
                <c:pt idx="551">
                  <c:v>-1.8768679012345663E-2</c:v>
                </c:pt>
                <c:pt idx="552">
                  <c:v>-1.9022979012345662E-2</c:v>
                </c:pt>
                <c:pt idx="553">
                  <c:v>-1.8370679012345667E-2</c:v>
                </c:pt>
                <c:pt idx="554">
                  <c:v>-1.8053679012345655E-2</c:v>
                </c:pt>
                <c:pt idx="555">
                  <c:v>-1.6997679012345668E-2</c:v>
                </c:pt>
                <c:pt idx="556">
                  <c:v>-1.9950279012345667E-2</c:v>
                </c:pt>
                <c:pt idx="557">
                  <c:v>-1.9041679012345658E-2</c:v>
                </c:pt>
                <c:pt idx="558">
                  <c:v>-1.9956879012345663E-2</c:v>
                </c:pt>
                <c:pt idx="559">
                  <c:v>-1.9192979012345665E-2</c:v>
                </c:pt>
                <c:pt idx="560">
                  <c:v>-1.9160079012345666E-2</c:v>
                </c:pt>
                <c:pt idx="561">
                  <c:v>-1.9003679012345658E-2</c:v>
                </c:pt>
                <c:pt idx="562">
                  <c:v>-1.9267679012345669E-2</c:v>
                </c:pt>
                <c:pt idx="563">
                  <c:v>-1.8890279012345655E-2</c:v>
                </c:pt>
                <c:pt idx="564">
                  <c:v>-1.9390479012345668E-2</c:v>
                </c:pt>
                <c:pt idx="565">
                  <c:v>-1.9234779012345667E-2</c:v>
                </c:pt>
                <c:pt idx="566">
                  <c:v>-1.8672279012345659E-2</c:v>
                </c:pt>
                <c:pt idx="567">
                  <c:v>-1.9008779012345656E-2</c:v>
                </c:pt>
                <c:pt idx="568">
                  <c:v>-1.8034879012345666E-2</c:v>
                </c:pt>
                <c:pt idx="569">
                  <c:v>-1.8926579012345662E-2</c:v>
                </c:pt>
                <c:pt idx="570">
                  <c:v>-1.8285279012345664E-2</c:v>
                </c:pt>
                <c:pt idx="571">
                  <c:v>-1.8152179012345664E-2</c:v>
                </c:pt>
                <c:pt idx="572">
                  <c:v>-1.8239679012345661E-2</c:v>
                </c:pt>
                <c:pt idx="573">
                  <c:v>-1.9287879012345667E-2</c:v>
                </c:pt>
                <c:pt idx="574">
                  <c:v>-1.8522879012345665E-2</c:v>
                </c:pt>
                <c:pt idx="575">
                  <c:v>-1.7395079012345663E-2</c:v>
                </c:pt>
                <c:pt idx="576">
                  <c:v>-1.8115679012345662E-2</c:v>
                </c:pt>
                <c:pt idx="577">
                  <c:v>-1.7482879012345666E-2</c:v>
                </c:pt>
                <c:pt idx="578">
                  <c:v>-1.728937901234566E-2</c:v>
                </c:pt>
                <c:pt idx="579">
                  <c:v>-2.0546579012345665E-2</c:v>
                </c:pt>
                <c:pt idx="580">
                  <c:v>-1.7354879012345663E-2</c:v>
                </c:pt>
                <c:pt idx="581">
                  <c:v>-1.9443579012345665E-2</c:v>
                </c:pt>
                <c:pt idx="582">
                  <c:v>-1.8996879012345664E-2</c:v>
                </c:pt>
                <c:pt idx="583">
                  <c:v>-1.8959079012345659E-2</c:v>
                </c:pt>
                <c:pt idx="584">
                  <c:v>-1.8605779012345662E-2</c:v>
                </c:pt>
                <c:pt idx="585">
                  <c:v>-1.6505679012345661E-2</c:v>
                </c:pt>
                <c:pt idx="586">
                  <c:v>-1.8687879012345664E-2</c:v>
                </c:pt>
                <c:pt idx="587">
                  <c:v>-1.627107901234566E-2</c:v>
                </c:pt>
                <c:pt idx="588">
                  <c:v>-1.6457279012345657E-2</c:v>
                </c:pt>
                <c:pt idx="589">
                  <c:v>-1.7614879012345663E-2</c:v>
                </c:pt>
                <c:pt idx="590">
                  <c:v>-1.7776679012345663E-2</c:v>
                </c:pt>
                <c:pt idx="591">
                  <c:v>-1.8487679012345666E-2</c:v>
                </c:pt>
                <c:pt idx="592">
                  <c:v>-1.694757901234566E-2</c:v>
                </c:pt>
                <c:pt idx="593">
                  <c:v>-1.8887279012345659E-2</c:v>
                </c:pt>
                <c:pt idx="594">
                  <c:v>-1.7174679012345661E-2</c:v>
                </c:pt>
                <c:pt idx="595">
                  <c:v>-1.8580679012345665E-2</c:v>
                </c:pt>
                <c:pt idx="596">
                  <c:v>-1.7274579012345661E-2</c:v>
                </c:pt>
                <c:pt idx="597">
                  <c:v>-1.8915179012345663E-2</c:v>
                </c:pt>
                <c:pt idx="598">
                  <c:v>-1.8084079012345662E-2</c:v>
                </c:pt>
                <c:pt idx="599">
                  <c:v>-1.6921179012345668E-2</c:v>
                </c:pt>
                <c:pt idx="600">
                  <c:v>-1.6998279012345664E-2</c:v>
                </c:pt>
                <c:pt idx="601">
                  <c:v>-1.7933979012345662E-2</c:v>
                </c:pt>
                <c:pt idx="602">
                  <c:v>-1.8711279012345663E-2</c:v>
                </c:pt>
                <c:pt idx="603">
                  <c:v>-1.6400179012345667E-2</c:v>
                </c:pt>
                <c:pt idx="604">
                  <c:v>-1.713337901234566E-2</c:v>
                </c:pt>
                <c:pt idx="605">
                  <c:v>-1.7259679012345659E-2</c:v>
                </c:pt>
                <c:pt idx="606">
                  <c:v>-1.7599779012345662E-2</c:v>
                </c:pt>
                <c:pt idx="607">
                  <c:v>-1.5910679012345663E-2</c:v>
                </c:pt>
                <c:pt idx="608">
                  <c:v>-1.746457901234566E-2</c:v>
                </c:pt>
                <c:pt idx="609">
                  <c:v>-1.6643679012345668E-2</c:v>
                </c:pt>
                <c:pt idx="610">
                  <c:v>-1.6653379012345662E-2</c:v>
                </c:pt>
                <c:pt idx="611">
                  <c:v>-1.6450279012345664E-2</c:v>
                </c:pt>
                <c:pt idx="612">
                  <c:v>-1.8039579012345659E-2</c:v>
                </c:pt>
                <c:pt idx="613">
                  <c:v>-1.7404379012345664E-2</c:v>
                </c:pt>
                <c:pt idx="614">
                  <c:v>-1.7772579012345666E-2</c:v>
                </c:pt>
                <c:pt idx="615">
                  <c:v>-1.6748779012345665E-2</c:v>
                </c:pt>
                <c:pt idx="616">
                  <c:v>-1.7031179012345667E-2</c:v>
                </c:pt>
                <c:pt idx="617">
                  <c:v>-1.651817901234566E-2</c:v>
                </c:pt>
                <c:pt idx="618">
                  <c:v>-1.7861179012345664E-2</c:v>
                </c:pt>
                <c:pt idx="619">
                  <c:v>-1.6984179012345661E-2</c:v>
                </c:pt>
                <c:pt idx="620">
                  <c:v>-1.7342079012345663E-2</c:v>
                </c:pt>
                <c:pt idx="621">
                  <c:v>-1.8253679012345665E-2</c:v>
                </c:pt>
                <c:pt idx="622">
                  <c:v>-1.7538279012345663E-2</c:v>
                </c:pt>
                <c:pt idx="623">
                  <c:v>-1.6522779012345661E-2</c:v>
                </c:pt>
                <c:pt idx="624">
                  <c:v>-1.8855279012345662E-2</c:v>
                </c:pt>
                <c:pt idx="625">
                  <c:v>-1.6691079012345664E-2</c:v>
                </c:pt>
                <c:pt idx="626">
                  <c:v>-1.9236679012345662E-2</c:v>
                </c:pt>
                <c:pt idx="627">
                  <c:v>-1.7703479012345664E-2</c:v>
                </c:pt>
                <c:pt idx="628">
                  <c:v>-1.7194579012345664E-2</c:v>
                </c:pt>
                <c:pt idx="629">
                  <c:v>-1.8527279012345663E-2</c:v>
                </c:pt>
                <c:pt idx="630">
                  <c:v>-1.747807901234566E-2</c:v>
                </c:pt>
                <c:pt idx="631">
                  <c:v>-1.6399779012345659E-2</c:v>
                </c:pt>
                <c:pt idx="632">
                  <c:v>-1.5314279012345659E-2</c:v>
                </c:pt>
                <c:pt idx="633">
                  <c:v>-1.7421979012345667E-2</c:v>
                </c:pt>
                <c:pt idx="634">
                  <c:v>-1.7045679012345667E-2</c:v>
                </c:pt>
                <c:pt idx="635">
                  <c:v>-1.5940379012345664E-2</c:v>
                </c:pt>
                <c:pt idx="636">
                  <c:v>-1.5318679012345664E-2</c:v>
                </c:pt>
                <c:pt idx="637">
                  <c:v>-1.6131079012345659E-2</c:v>
                </c:pt>
                <c:pt idx="638">
                  <c:v>-1.4922279012345665E-2</c:v>
                </c:pt>
                <c:pt idx="639">
                  <c:v>-1.5739879012345658E-2</c:v>
                </c:pt>
                <c:pt idx="640">
                  <c:v>-1.4689779012345663E-2</c:v>
                </c:pt>
                <c:pt idx="641">
                  <c:v>-1.5584979012345661E-2</c:v>
                </c:pt>
                <c:pt idx="642">
                  <c:v>-1.5872479012345661E-2</c:v>
                </c:pt>
                <c:pt idx="643">
                  <c:v>-1.5091479012345664E-2</c:v>
                </c:pt>
                <c:pt idx="644">
                  <c:v>-1.5811179012345664E-2</c:v>
                </c:pt>
                <c:pt idx="645">
                  <c:v>-1.5336479012345663E-2</c:v>
                </c:pt>
                <c:pt idx="646">
                  <c:v>-1.6279879012345663E-2</c:v>
                </c:pt>
                <c:pt idx="647">
                  <c:v>-1.4789979012345663E-2</c:v>
                </c:pt>
                <c:pt idx="648">
                  <c:v>-1.710817901234566E-2</c:v>
                </c:pt>
                <c:pt idx="649">
                  <c:v>-1.6589479012345663E-2</c:v>
                </c:pt>
                <c:pt idx="650">
                  <c:v>-1.6231179012345661E-2</c:v>
                </c:pt>
                <c:pt idx="651">
                  <c:v>-1.636567901234566E-2</c:v>
                </c:pt>
                <c:pt idx="652">
                  <c:v>-1.6514379012345662E-2</c:v>
                </c:pt>
                <c:pt idx="653">
                  <c:v>-1.5587679012345661E-2</c:v>
                </c:pt>
                <c:pt idx="654">
                  <c:v>-1.6319679012345666E-2</c:v>
                </c:pt>
                <c:pt idx="655">
                  <c:v>-1.4644279012345659E-2</c:v>
                </c:pt>
                <c:pt idx="656">
                  <c:v>-1.422167901234566E-2</c:v>
                </c:pt>
                <c:pt idx="657">
                  <c:v>-1.5531679012345666E-2</c:v>
                </c:pt>
                <c:pt idx="658">
                  <c:v>-1.6060979012345666E-2</c:v>
                </c:pt>
                <c:pt idx="659">
                  <c:v>-1.5381279012345664E-2</c:v>
                </c:pt>
                <c:pt idx="660">
                  <c:v>-1.5956779012345663E-2</c:v>
                </c:pt>
                <c:pt idx="661">
                  <c:v>-1.6521379012345665E-2</c:v>
                </c:pt>
                <c:pt idx="662">
                  <c:v>-1.5417779012345664E-2</c:v>
                </c:pt>
                <c:pt idx="663">
                  <c:v>-1.5229179012345663E-2</c:v>
                </c:pt>
                <c:pt idx="664">
                  <c:v>-1.437527901234566E-2</c:v>
                </c:pt>
                <c:pt idx="665">
                  <c:v>-1.4341079012345662E-2</c:v>
                </c:pt>
                <c:pt idx="666">
                  <c:v>-1.5669879012345664E-2</c:v>
                </c:pt>
                <c:pt idx="667">
                  <c:v>-1.457897901234566E-2</c:v>
                </c:pt>
                <c:pt idx="668">
                  <c:v>-1.6938579012345661E-2</c:v>
                </c:pt>
                <c:pt idx="669">
                  <c:v>-1.6292379012345665E-2</c:v>
                </c:pt>
                <c:pt idx="670">
                  <c:v>-1.5384379012345663E-2</c:v>
                </c:pt>
                <c:pt idx="671">
                  <c:v>-1.5511479012345663E-2</c:v>
                </c:pt>
                <c:pt idx="672">
                  <c:v>-1.5929779012345661E-2</c:v>
                </c:pt>
                <c:pt idx="673">
                  <c:v>-1.5546579012345661E-2</c:v>
                </c:pt>
                <c:pt idx="674">
                  <c:v>-1.6659879012345662E-2</c:v>
                </c:pt>
                <c:pt idx="675">
                  <c:v>-1.6518679012345661E-2</c:v>
                </c:pt>
                <c:pt idx="676">
                  <c:v>-1.5909879012345661E-2</c:v>
                </c:pt>
                <c:pt idx="677">
                  <c:v>-1.4448179012345659E-2</c:v>
                </c:pt>
                <c:pt idx="678">
                  <c:v>-1.4513479012345662E-2</c:v>
                </c:pt>
                <c:pt idx="679">
                  <c:v>-1.4626279012345665E-2</c:v>
                </c:pt>
                <c:pt idx="680">
                  <c:v>-1.5821179012345664E-2</c:v>
                </c:pt>
                <c:pt idx="681">
                  <c:v>-1.5034779012345661E-2</c:v>
                </c:pt>
                <c:pt idx="682">
                  <c:v>-1.6792279012345663E-2</c:v>
                </c:pt>
                <c:pt idx="683">
                  <c:v>-1.6818679012345662E-2</c:v>
                </c:pt>
                <c:pt idx="684">
                  <c:v>-1.5555379012345666E-2</c:v>
                </c:pt>
                <c:pt idx="685">
                  <c:v>-1.6403579012345664E-2</c:v>
                </c:pt>
                <c:pt idx="686">
                  <c:v>-1.6200979012345663E-2</c:v>
                </c:pt>
                <c:pt idx="687">
                  <c:v>-1.5227279012345659E-2</c:v>
                </c:pt>
                <c:pt idx="688">
                  <c:v>-1.5993779012345659E-2</c:v>
                </c:pt>
                <c:pt idx="689">
                  <c:v>-1.5300879012345664E-2</c:v>
                </c:pt>
                <c:pt idx="690">
                  <c:v>-1.4277779012345662E-2</c:v>
                </c:pt>
                <c:pt idx="691">
                  <c:v>-1.4385579012345662E-2</c:v>
                </c:pt>
                <c:pt idx="692">
                  <c:v>-1.4600179012345661E-2</c:v>
                </c:pt>
                <c:pt idx="693">
                  <c:v>-1.3785979012345663E-2</c:v>
                </c:pt>
                <c:pt idx="694">
                  <c:v>-1.5237779012345661E-2</c:v>
                </c:pt>
                <c:pt idx="695">
                  <c:v>-1.3975479012345662E-2</c:v>
                </c:pt>
                <c:pt idx="696">
                  <c:v>-1.3930979012345661E-2</c:v>
                </c:pt>
                <c:pt idx="697">
                  <c:v>-1.5468779012345665E-2</c:v>
                </c:pt>
                <c:pt idx="698">
                  <c:v>-1.5958279012345662E-2</c:v>
                </c:pt>
                <c:pt idx="699">
                  <c:v>-1.4245179012345659E-2</c:v>
                </c:pt>
                <c:pt idx="700">
                  <c:v>-1.2834379012345664E-2</c:v>
                </c:pt>
                <c:pt idx="701">
                  <c:v>-1.4275079012345662E-2</c:v>
                </c:pt>
                <c:pt idx="702">
                  <c:v>-1.3941179012345666E-2</c:v>
                </c:pt>
                <c:pt idx="703">
                  <c:v>-1.5438779012345659E-2</c:v>
                </c:pt>
                <c:pt idx="704">
                  <c:v>-1.5108979012345666E-2</c:v>
                </c:pt>
                <c:pt idx="705">
                  <c:v>-1.3619079012345665E-2</c:v>
                </c:pt>
                <c:pt idx="706">
                  <c:v>-1.4138179012345665E-2</c:v>
                </c:pt>
                <c:pt idx="707">
                  <c:v>-1.4667179012345662E-2</c:v>
                </c:pt>
                <c:pt idx="708">
                  <c:v>-1.556997901234566E-2</c:v>
                </c:pt>
                <c:pt idx="709">
                  <c:v>-1.3045979012345662E-2</c:v>
                </c:pt>
                <c:pt idx="710">
                  <c:v>-1.332637901234566E-2</c:v>
                </c:pt>
                <c:pt idx="711">
                  <c:v>-1.3659279012345661E-2</c:v>
                </c:pt>
                <c:pt idx="712">
                  <c:v>-1.5705079012345663E-2</c:v>
                </c:pt>
                <c:pt idx="713">
                  <c:v>-1.4736079012345662E-2</c:v>
                </c:pt>
                <c:pt idx="714">
                  <c:v>-1.3660379012345663E-2</c:v>
                </c:pt>
                <c:pt idx="715">
                  <c:v>-1.4171979012345662E-2</c:v>
                </c:pt>
                <c:pt idx="716">
                  <c:v>-1.2239579012345667E-2</c:v>
                </c:pt>
                <c:pt idx="717">
                  <c:v>-1.4961279012345664E-2</c:v>
                </c:pt>
                <c:pt idx="718">
                  <c:v>-1.4323179012345659E-2</c:v>
                </c:pt>
                <c:pt idx="719">
                  <c:v>-1.3445479012345662E-2</c:v>
                </c:pt>
                <c:pt idx="720">
                  <c:v>-1.483507901234566E-2</c:v>
                </c:pt>
                <c:pt idx="721">
                  <c:v>-1.4239879012345665E-2</c:v>
                </c:pt>
                <c:pt idx="722">
                  <c:v>-1.3226779012345662E-2</c:v>
                </c:pt>
                <c:pt idx="723">
                  <c:v>-1.5187379012345664E-2</c:v>
                </c:pt>
                <c:pt idx="724">
                  <c:v>-1.0018279012345659E-2</c:v>
                </c:pt>
                <c:pt idx="725">
                  <c:v>-1.296687901234566E-2</c:v>
                </c:pt>
                <c:pt idx="726">
                  <c:v>-1.3923179012345662E-2</c:v>
                </c:pt>
                <c:pt idx="727">
                  <c:v>-1.354457901234566E-2</c:v>
                </c:pt>
                <c:pt idx="728">
                  <c:v>-1.3934879012345663E-2</c:v>
                </c:pt>
                <c:pt idx="729">
                  <c:v>-1.3215379012345659E-2</c:v>
                </c:pt>
                <c:pt idx="730">
                  <c:v>-1.487837901234566E-2</c:v>
                </c:pt>
                <c:pt idx="731">
                  <c:v>-1.4683579012345665E-2</c:v>
                </c:pt>
                <c:pt idx="732">
                  <c:v>-1.3287379012345666E-2</c:v>
                </c:pt>
                <c:pt idx="733">
                  <c:v>-1.4688379012345659E-2</c:v>
                </c:pt>
                <c:pt idx="734">
                  <c:v>-1.3445079012345661E-2</c:v>
                </c:pt>
                <c:pt idx="735">
                  <c:v>-1.1961379012345659E-2</c:v>
                </c:pt>
                <c:pt idx="736">
                  <c:v>-1.3489579012345664E-2</c:v>
                </c:pt>
                <c:pt idx="737">
                  <c:v>-1.2666179012345666E-2</c:v>
                </c:pt>
                <c:pt idx="738">
                  <c:v>-1.1934479012345661E-2</c:v>
                </c:pt>
                <c:pt idx="739">
                  <c:v>-1.375347901234566E-2</c:v>
                </c:pt>
                <c:pt idx="740">
                  <c:v>-1.1803279012345659E-2</c:v>
                </c:pt>
                <c:pt idx="741">
                  <c:v>-1.3580979012345664E-2</c:v>
                </c:pt>
                <c:pt idx="742">
                  <c:v>-1.3070979012345664E-2</c:v>
                </c:pt>
                <c:pt idx="743">
                  <c:v>-1.4387679012345663E-2</c:v>
                </c:pt>
                <c:pt idx="744">
                  <c:v>-1.3802279012345665E-2</c:v>
                </c:pt>
                <c:pt idx="745">
                  <c:v>-1.5624479012345663E-2</c:v>
                </c:pt>
                <c:pt idx="746">
                  <c:v>-1.4613879012345662E-2</c:v>
                </c:pt>
                <c:pt idx="747">
                  <c:v>-1.4032579012345663E-2</c:v>
                </c:pt>
                <c:pt idx="748">
                  <c:v>-1.3777279012345663E-2</c:v>
                </c:pt>
                <c:pt idx="749">
                  <c:v>-1.2502379012345664E-2</c:v>
                </c:pt>
                <c:pt idx="750">
                  <c:v>-1.3455079012345664E-2</c:v>
                </c:pt>
                <c:pt idx="751">
                  <c:v>-1.1022479012345659E-2</c:v>
                </c:pt>
                <c:pt idx="752">
                  <c:v>-1.2261479012345661E-2</c:v>
                </c:pt>
                <c:pt idx="753">
                  <c:v>-1.2029379012345661E-2</c:v>
                </c:pt>
                <c:pt idx="754">
                  <c:v>-1.1523879012345663E-2</c:v>
                </c:pt>
                <c:pt idx="755">
                  <c:v>-1.2105179012345663E-2</c:v>
                </c:pt>
                <c:pt idx="756">
                  <c:v>-1.2228579012345666E-2</c:v>
                </c:pt>
                <c:pt idx="757">
                  <c:v>-1.4039679012345666E-2</c:v>
                </c:pt>
                <c:pt idx="758">
                  <c:v>-1.401317901234566E-2</c:v>
                </c:pt>
                <c:pt idx="759">
                  <c:v>-1.3637979012345661E-2</c:v>
                </c:pt>
                <c:pt idx="760">
                  <c:v>-1.4112679012345666E-2</c:v>
                </c:pt>
                <c:pt idx="761">
                  <c:v>-1.2996179012345661E-2</c:v>
                </c:pt>
                <c:pt idx="762">
                  <c:v>-1.0272679012345661E-2</c:v>
                </c:pt>
                <c:pt idx="763">
                  <c:v>-1.1116579012345661E-2</c:v>
                </c:pt>
                <c:pt idx="764">
                  <c:v>-1.2417179012345665E-2</c:v>
                </c:pt>
                <c:pt idx="765">
                  <c:v>-1.2976379012345666E-2</c:v>
                </c:pt>
                <c:pt idx="766">
                  <c:v>-1.353907901234566E-2</c:v>
                </c:pt>
                <c:pt idx="767">
                  <c:v>-1.0487079012345663E-2</c:v>
                </c:pt>
                <c:pt idx="768">
                  <c:v>-1.1998279012345663E-2</c:v>
                </c:pt>
                <c:pt idx="769">
                  <c:v>-1.1621879012345664E-2</c:v>
                </c:pt>
                <c:pt idx="770">
                  <c:v>-1.1644979012345662E-2</c:v>
                </c:pt>
                <c:pt idx="771">
                  <c:v>-1.405637901234566E-2</c:v>
                </c:pt>
                <c:pt idx="772">
                  <c:v>-1.3360879012345662E-2</c:v>
                </c:pt>
                <c:pt idx="773">
                  <c:v>-1.3435279012345659E-2</c:v>
                </c:pt>
                <c:pt idx="774">
                  <c:v>-1.1552079012345661E-2</c:v>
                </c:pt>
                <c:pt idx="775">
                  <c:v>-1.2291079012345663E-2</c:v>
                </c:pt>
                <c:pt idx="776">
                  <c:v>-1.2632379012345662E-2</c:v>
                </c:pt>
                <c:pt idx="777">
                  <c:v>-1.3601479012345666E-2</c:v>
                </c:pt>
                <c:pt idx="778">
                  <c:v>-1.3241579012345663E-2</c:v>
                </c:pt>
                <c:pt idx="779">
                  <c:v>-1.1636679012345661E-2</c:v>
                </c:pt>
                <c:pt idx="780">
                  <c:v>-1.4125179012345663E-2</c:v>
                </c:pt>
                <c:pt idx="781">
                  <c:v>-1.1899879012345663E-2</c:v>
                </c:pt>
                <c:pt idx="782">
                  <c:v>-1.1813979012345663E-2</c:v>
                </c:pt>
                <c:pt idx="783">
                  <c:v>-1.018847901234566E-2</c:v>
                </c:pt>
                <c:pt idx="784">
                  <c:v>-1.1774379012345666E-2</c:v>
                </c:pt>
                <c:pt idx="785">
                  <c:v>-1.1422879012345663E-2</c:v>
                </c:pt>
                <c:pt idx="786">
                  <c:v>-1.3326579012345666E-2</c:v>
                </c:pt>
                <c:pt idx="787">
                  <c:v>-1.3529179012345663E-2</c:v>
                </c:pt>
                <c:pt idx="788">
                  <c:v>-1.3266979012345659E-2</c:v>
                </c:pt>
                <c:pt idx="789">
                  <c:v>-1.2142679012345663E-2</c:v>
                </c:pt>
                <c:pt idx="790">
                  <c:v>-1.238357901234566E-2</c:v>
                </c:pt>
                <c:pt idx="791">
                  <c:v>-1.1607179012345665E-2</c:v>
                </c:pt>
                <c:pt idx="792">
                  <c:v>-1.3956979012345664E-2</c:v>
                </c:pt>
                <c:pt idx="793">
                  <c:v>-1.1218379012345661E-2</c:v>
                </c:pt>
                <c:pt idx="794">
                  <c:v>-1.2426579012345665E-2</c:v>
                </c:pt>
                <c:pt idx="795">
                  <c:v>-1.185797901234566E-2</c:v>
                </c:pt>
                <c:pt idx="796">
                  <c:v>-1.2329179012345662E-2</c:v>
                </c:pt>
                <c:pt idx="797">
                  <c:v>-1.3213179012345659E-2</c:v>
                </c:pt>
                <c:pt idx="798">
                  <c:v>-1.2882379012345666E-2</c:v>
                </c:pt>
                <c:pt idx="799">
                  <c:v>-1.2353279012345661E-2</c:v>
                </c:pt>
                <c:pt idx="800">
                  <c:v>-1.206017901234566E-2</c:v>
                </c:pt>
                <c:pt idx="801">
                  <c:v>-1.2841279012345665E-2</c:v>
                </c:pt>
                <c:pt idx="802">
                  <c:v>-1.2365179012345663E-2</c:v>
                </c:pt>
                <c:pt idx="803">
                  <c:v>-1.2768479012345662E-2</c:v>
                </c:pt>
                <c:pt idx="804">
                  <c:v>-1.2883479012345662E-2</c:v>
                </c:pt>
                <c:pt idx="805">
                  <c:v>-1.207717901234566E-2</c:v>
                </c:pt>
                <c:pt idx="806">
                  <c:v>-1.4249779012345663E-2</c:v>
                </c:pt>
                <c:pt idx="807">
                  <c:v>-1.4760879012345662E-2</c:v>
                </c:pt>
                <c:pt idx="808">
                  <c:v>-1.4504179012345665E-2</c:v>
                </c:pt>
                <c:pt idx="809">
                  <c:v>-1.2573279012345662E-2</c:v>
                </c:pt>
                <c:pt idx="810">
                  <c:v>-1.0040679012345665E-2</c:v>
                </c:pt>
                <c:pt idx="811">
                  <c:v>-8.243679012345663E-3</c:v>
                </c:pt>
                <c:pt idx="812">
                  <c:v>-8.5476790123456617E-3</c:v>
                </c:pt>
                <c:pt idx="813">
                  <c:v>-9.3738790123456643E-3</c:v>
                </c:pt>
                <c:pt idx="814">
                  <c:v>-1.0641879012345663E-2</c:v>
                </c:pt>
                <c:pt idx="815">
                  <c:v>-1.1979279012345662E-2</c:v>
                </c:pt>
                <c:pt idx="816">
                  <c:v>-1.0819479012345663E-2</c:v>
                </c:pt>
                <c:pt idx="817">
                  <c:v>-1.2303979012345666E-2</c:v>
                </c:pt>
                <c:pt idx="818">
                  <c:v>-1.320057901234566E-2</c:v>
                </c:pt>
                <c:pt idx="819">
                  <c:v>-1.1716779012345665E-2</c:v>
                </c:pt>
                <c:pt idx="820">
                  <c:v>-1.3415979012345666E-2</c:v>
                </c:pt>
                <c:pt idx="821">
                  <c:v>-1.2889679012345662E-2</c:v>
                </c:pt>
                <c:pt idx="822">
                  <c:v>-1.2870879012345661E-2</c:v>
                </c:pt>
                <c:pt idx="823">
                  <c:v>-1.3012479012345663E-2</c:v>
                </c:pt>
                <c:pt idx="824">
                  <c:v>-1.3750179012345662E-2</c:v>
                </c:pt>
                <c:pt idx="825">
                  <c:v>-1.1071479012345665E-2</c:v>
                </c:pt>
                <c:pt idx="826">
                  <c:v>-1.2334979012345664E-2</c:v>
                </c:pt>
                <c:pt idx="827">
                  <c:v>-1.2264779012345659E-2</c:v>
                </c:pt>
                <c:pt idx="828">
                  <c:v>-1.2177879012345665E-2</c:v>
                </c:pt>
                <c:pt idx="829">
                  <c:v>-1.2426879012345661E-2</c:v>
                </c:pt>
                <c:pt idx="830">
                  <c:v>-1.2632379012345665E-2</c:v>
                </c:pt>
                <c:pt idx="831">
                  <c:v>-1.380697901234566E-2</c:v>
                </c:pt>
                <c:pt idx="832">
                  <c:v>-1.1339279012345663E-2</c:v>
                </c:pt>
                <c:pt idx="833">
                  <c:v>-1.2040979012345663E-2</c:v>
                </c:pt>
                <c:pt idx="834">
                  <c:v>-1.0874079012345659E-2</c:v>
                </c:pt>
                <c:pt idx="835">
                  <c:v>-1.3440179012345663E-2</c:v>
                </c:pt>
                <c:pt idx="836">
                  <c:v>-1.3310779012345664E-2</c:v>
                </c:pt>
                <c:pt idx="837">
                  <c:v>-1.3907379012345665E-2</c:v>
                </c:pt>
                <c:pt idx="838">
                  <c:v>-1.2906979012345663E-2</c:v>
                </c:pt>
                <c:pt idx="839">
                  <c:v>-1.2162579012345666E-2</c:v>
                </c:pt>
                <c:pt idx="840">
                  <c:v>-1.2920779012345661E-2</c:v>
                </c:pt>
                <c:pt idx="841">
                  <c:v>-1.269077901234566E-2</c:v>
                </c:pt>
                <c:pt idx="842">
                  <c:v>-1.2350679012345664E-2</c:v>
                </c:pt>
                <c:pt idx="843">
                  <c:v>-1.376537901234566E-2</c:v>
                </c:pt>
                <c:pt idx="844">
                  <c:v>-1.3663379012345666E-2</c:v>
                </c:pt>
                <c:pt idx="845">
                  <c:v>-1.2522479012345666E-2</c:v>
                </c:pt>
                <c:pt idx="846">
                  <c:v>-1.4648679012345666E-2</c:v>
                </c:pt>
                <c:pt idx="847">
                  <c:v>-1.3980679012345664E-2</c:v>
                </c:pt>
                <c:pt idx="848">
                  <c:v>-1.3274379012345662E-2</c:v>
                </c:pt>
                <c:pt idx="849">
                  <c:v>-1.4082579012345666E-2</c:v>
                </c:pt>
                <c:pt idx="850">
                  <c:v>-1.2994779012345661E-2</c:v>
                </c:pt>
                <c:pt idx="851">
                  <c:v>-1.2472079012345665E-2</c:v>
                </c:pt>
                <c:pt idx="852">
                  <c:v>-1.2870079012345662E-2</c:v>
                </c:pt>
                <c:pt idx="853">
                  <c:v>-1.2611079012345665E-2</c:v>
                </c:pt>
                <c:pt idx="854">
                  <c:v>-1.3337979012345664E-2</c:v>
                </c:pt>
                <c:pt idx="855">
                  <c:v>-1.2933979012345664E-2</c:v>
                </c:pt>
                <c:pt idx="856">
                  <c:v>-1.3682079012345664E-2</c:v>
                </c:pt>
                <c:pt idx="857">
                  <c:v>-1.4570279012345665E-2</c:v>
                </c:pt>
                <c:pt idx="858">
                  <c:v>-1.466867901234566E-2</c:v>
                </c:pt>
                <c:pt idx="859">
                  <c:v>-1.3898179012345665E-2</c:v>
                </c:pt>
                <c:pt idx="860">
                  <c:v>-1.220087901234566E-2</c:v>
                </c:pt>
                <c:pt idx="861">
                  <c:v>-1.1997579012345664E-2</c:v>
                </c:pt>
                <c:pt idx="862">
                  <c:v>-1.3113779012345662E-2</c:v>
                </c:pt>
                <c:pt idx="863">
                  <c:v>-1.482597901234566E-2</c:v>
                </c:pt>
                <c:pt idx="864">
                  <c:v>-1.3254679012345663E-2</c:v>
                </c:pt>
                <c:pt idx="865">
                  <c:v>-1.2984179012345663E-2</c:v>
                </c:pt>
                <c:pt idx="866">
                  <c:v>-1.346017901234566E-2</c:v>
                </c:pt>
                <c:pt idx="867">
                  <c:v>-1.4728879012345659E-2</c:v>
                </c:pt>
                <c:pt idx="868">
                  <c:v>-1.406887901234566E-2</c:v>
                </c:pt>
                <c:pt idx="869">
                  <c:v>-1.3893979012345663E-2</c:v>
                </c:pt>
                <c:pt idx="870">
                  <c:v>-1.4404779012345662E-2</c:v>
                </c:pt>
                <c:pt idx="871">
                  <c:v>-1.4413279012345664E-2</c:v>
                </c:pt>
                <c:pt idx="872">
                  <c:v>-1.4404679012345665E-2</c:v>
                </c:pt>
                <c:pt idx="873">
                  <c:v>-1.4414879012345661E-2</c:v>
                </c:pt>
                <c:pt idx="874">
                  <c:v>-1.3730379012345664E-2</c:v>
                </c:pt>
                <c:pt idx="875">
                  <c:v>-1.4184779012345661E-2</c:v>
                </c:pt>
                <c:pt idx="876">
                  <c:v>-1.3609579012345659E-2</c:v>
                </c:pt>
                <c:pt idx="877">
                  <c:v>-1.3901679012345665E-2</c:v>
                </c:pt>
                <c:pt idx="878">
                  <c:v>-1.5665479012345662E-2</c:v>
                </c:pt>
                <c:pt idx="879">
                  <c:v>-1.4134079012345663E-2</c:v>
                </c:pt>
                <c:pt idx="880">
                  <c:v>-1.4261579012345663E-2</c:v>
                </c:pt>
                <c:pt idx="881">
                  <c:v>-1.4896679012345664E-2</c:v>
                </c:pt>
                <c:pt idx="882">
                  <c:v>-1.4442379012345664E-2</c:v>
                </c:pt>
                <c:pt idx="883">
                  <c:v>-1.5128279012345661E-2</c:v>
                </c:pt>
                <c:pt idx="884">
                  <c:v>-1.4691579012345666E-2</c:v>
                </c:pt>
                <c:pt idx="885">
                  <c:v>-1.3775679012345662E-2</c:v>
                </c:pt>
                <c:pt idx="886">
                  <c:v>-1.4917279012345661E-2</c:v>
                </c:pt>
                <c:pt idx="887">
                  <c:v>-1.3699579012345663E-2</c:v>
                </c:pt>
                <c:pt idx="888">
                  <c:v>-1.4931579012345663E-2</c:v>
                </c:pt>
                <c:pt idx="889">
                  <c:v>-1.2943879012345659E-2</c:v>
                </c:pt>
                <c:pt idx="890">
                  <c:v>-1.4272079012345663E-2</c:v>
                </c:pt>
                <c:pt idx="891">
                  <c:v>-1.4762279012345662E-2</c:v>
                </c:pt>
                <c:pt idx="892">
                  <c:v>-1.4407179012345662E-2</c:v>
                </c:pt>
                <c:pt idx="893">
                  <c:v>-1.1586679012345662E-2</c:v>
                </c:pt>
                <c:pt idx="894">
                  <c:v>-1.5330579012345667E-2</c:v>
                </c:pt>
                <c:pt idx="895">
                  <c:v>-1.5152479012345663E-2</c:v>
                </c:pt>
                <c:pt idx="896">
                  <c:v>-1.5104279012345664E-2</c:v>
                </c:pt>
                <c:pt idx="897">
                  <c:v>-1.5262479012345665E-2</c:v>
                </c:pt>
                <c:pt idx="898">
                  <c:v>-1.4094979012345661E-2</c:v>
                </c:pt>
                <c:pt idx="899">
                  <c:v>-1.4599279012345662E-2</c:v>
                </c:pt>
                <c:pt idx="900">
                  <c:v>-1.4280779012345667E-2</c:v>
                </c:pt>
                <c:pt idx="901">
                  <c:v>-1.5129279012345663E-2</c:v>
                </c:pt>
                <c:pt idx="902">
                  <c:v>-1.4914179012345661E-2</c:v>
                </c:pt>
                <c:pt idx="903">
                  <c:v>-1.555957901234566E-2</c:v>
                </c:pt>
                <c:pt idx="904">
                  <c:v>-1.3989779012345663E-2</c:v>
                </c:pt>
                <c:pt idx="905">
                  <c:v>-1.3462079012345659E-2</c:v>
                </c:pt>
                <c:pt idx="906">
                  <c:v>-1.6012079012345665E-2</c:v>
                </c:pt>
                <c:pt idx="907">
                  <c:v>-1.4895379012345661E-2</c:v>
                </c:pt>
                <c:pt idx="908">
                  <c:v>-1.3307179012345662E-2</c:v>
                </c:pt>
                <c:pt idx="909">
                  <c:v>-1.5671679012345664E-2</c:v>
                </c:pt>
                <c:pt idx="910">
                  <c:v>-1.4153779012345659E-2</c:v>
                </c:pt>
                <c:pt idx="911">
                  <c:v>-1.5034179012345664E-2</c:v>
                </c:pt>
                <c:pt idx="912">
                  <c:v>-1.5104479012345661E-2</c:v>
                </c:pt>
                <c:pt idx="913">
                  <c:v>-1.5056679012345663E-2</c:v>
                </c:pt>
                <c:pt idx="914">
                  <c:v>-1.5461179012345665E-2</c:v>
                </c:pt>
                <c:pt idx="915">
                  <c:v>-1.4067679012345659E-2</c:v>
                </c:pt>
                <c:pt idx="916">
                  <c:v>-1.3863079012345665E-2</c:v>
                </c:pt>
                <c:pt idx="917">
                  <c:v>-1.6028079012345667E-2</c:v>
                </c:pt>
                <c:pt idx="918">
                  <c:v>-1.7183879012345658E-2</c:v>
                </c:pt>
                <c:pt idx="919">
                  <c:v>-1.5742779012345661E-2</c:v>
                </c:pt>
                <c:pt idx="920">
                  <c:v>-1.6008179012345664E-2</c:v>
                </c:pt>
                <c:pt idx="921">
                  <c:v>-1.5767379012345664E-2</c:v>
                </c:pt>
                <c:pt idx="922">
                  <c:v>-1.4712679012345664E-2</c:v>
                </c:pt>
                <c:pt idx="923">
                  <c:v>-1.5665379012345663E-2</c:v>
                </c:pt>
                <c:pt idx="924">
                  <c:v>-1.5011879012345661E-2</c:v>
                </c:pt>
                <c:pt idx="925">
                  <c:v>-1.7518179012345661E-2</c:v>
                </c:pt>
                <c:pt idx="926">
                  <c:v>-1.5833479012345664E-2</c:v>
                </c:pt>
                <c:pt idx="927">
                  <c:v>-1.6235179012345665E-2</c:v>
                </c:pt>
                <c:pt idx="928">
                  <c:v>-1.6929879012345661E-2</c:v>
                </c:pt>
                <c:pt idx="929">
                  <c:v>-1.6336779012345658E-2</c:v>
                </c:pt>
                <c:pt idx="930">
                  <c:v>-1.6309079012345663E-2</c:v>
                </c:pt>
                <c:pt idx="931">
                  <c:v>-1.6712379012345666E-2</c:v>
                </c:pt>
                <c:pt idx="932">
                  <c:v>-1.5847779012345659E-2</c:v>
                </c:pt>
                <c:pt idx="933">
                  <c:v>-1.6479879012345662E-2</c:v>
                </c:pt>
                <c:pt idx="934">
                  <c:v>-1.6807079012345662E-2</c:v>
                </c:pt>
                <c:pt idx="935">
                  <c:v>-1.847647901234566E-2</c:v>
                </c:pt>
                <c:pt idx="936">
                  <c:v>-1.672557901234566E-2</c:v>
                </c:pt>
                <c:pt idx="937">
                  <c:v>-1.6354579012345664E-2</c:v>
                </c:pt>
                <c:pt idx="938">
                  <c:v>-1.6555279012345665E-2</c:v>
                </c:pt>
                <c:pt idx="939">
                  <c:v>-1.7015679012345665E-2</c:v>
                </c:pt>
                <c:pt idx="940">
                  <c:v>-1.6862479012345662E-2</c:v>
                </c:pt>
                <c:pt idx="941">
                  <c:v>-1.8010579012345661E-2</c:v>
                </c:pt>
                <c:pt idx="942">
                  <c:v>-1.7443079012345663E-2</c:v>
                </c:pt>
                <c:pt idx="943">
                  <c:v>-1.8394379012345665E-2</c:v>
                </c:pt>
                <c:pt idx="944">
                  <c:v>-1.7972079012345665E-2</c:v>
                </c:pt>
                <c:pt idx="945">
                  <c:v>-1.8910179012345662E-2</c:v>
                </c:pt>
                <c:pt idx="946">
                  <c:v>-1.7027679012345663E-2</c:v>
                </c:pt>
                <c:pt idx="947">
                  <c:v>-1.7220579012345666E-2</c:v>
                </c:pt>
                <c:pt idx="948">
                  <c:v>-1.8708579012345666E-2</c:v>
                </c:pt>
                <c:pt idx="949">
                  <c:v>-1.7516879012345665E-2</c:v>
                </c:pt>
                <c:pt idx="950">
                  <c:v>-1.6540679012345658E-2</c:v>
                </c:pt>
                <c:pt idx="951">
                  <c:v>-1.7508279012345664E-2</c:v>
                </c:pt>
                <c:pt idx="952">
                  <c:v>-1.7709979012345667E-2</c:v>
                </c:pt>
                <c:pt idx="953">
                  <c:v>-1.6598079012345664E-2</c:v>
                </c:pt>
                <c:pt idx="954">
                  <c:v>-1.7175179012345661E-2</c:v>
                </c:pt>
                <c:pt idx="955">
                  <c:v>-1.6829479012345661E-2</c:v>
                </c:pt>
                <c:pt idx="956">
                  <c:v>-1.8463879012345665E-2</c:v>
                </c:pt>
                <c:pt idx="957">
                  <c:v>-1.8149979012345663E-2</c:v>
                </c:pt>
                <c:pt idx="958">
                  <c:v>-1.7200779012345662E-2</c:v>
                </c:pt>
                <c:pt idx="959">
                  <c:v>-1.8194579012345662E-2</c:v>
                </c:pt>
                <c:pt idx="960">
                  <c:v>-1.728997901234566E-2</c:v>
                </c:pt>
                <c:pt idx="961">
                  <c:v>-1.7967379012345661E-2</c:v>
                </c:pt>
                <c:pt idx="962">
                  <c:v>-1.7548279012345663E-2</c:v>
                </c:pt>
                <c:pt idx="963">
                  <c:v>-1.6820279012345663E-2</c:v>
                </c:pt>
                <c:pt idx="964">
                  <c:v>-1.6669379012345661E-2</c:v>
                </c:pt>
                <c:pt idx="965">
                  <c:v>-1.6762679012345665E-2</c:v>
                </c:pt>
                <c:pt idx="966">
                  <c:v>-1.7114379012345662E-2</c:v>
                </c:pt>
                <c:pt idx="967">
                  <c:v>-1.5351179012345662E-2</c:v>
                </c:pt>
                <c:pt idx="968">
                  <c:v>-1.7798179012345667E-2</c:v>
                </c:pt>
                <c:pt idx="969">
                  <c:v>-1.8069579012345665E-2</c:v>
                </c:pt>
                <c:pt idx="970">
                  <c:v>-1.6176579012345663E-2</c:v>
                </c:pt>
                <c:pt idx="971">
                  <c:v>-1.7707879012345662E-2</c:v>
                </c:pt>
                <c:pt idx="972">
                  <c:v>-1.7915579012345667E-2</c:v>
                </c:pt>
                <c:pt idx="973">
                  <c:v>-1.9410379012345665E-2</c:v>
                </c:pt>
                <c:pt idx="974">
                  <c:v>-1.7806879012345664E-2</c:v>
                </c:pt>
                <c:pt idx="975">
                  <c:v>-1.8494979012345661E-2</c:v>
                </c:pt>
                <c:pt idx="976">
                  <c:v>-1.7103379012345661E-2</c:v>
                </c:pt>
                <c:pt idx="977">
                  <c:v>-1.6942179012345664E-2</c:v>
                </c:pt>
                <c:pt idx="978">
                  <c:v>-1.5775379012345662E-2</c:v>
                </c:pt>
                <c:pt idx="979">
                  <c:v>-1.5571079012345663E-2</c:v>
                </c:pt>
                <c:pt idx="980">
                  <c:v>-1.8713979012345661E-2</c:v>
                </c:pt>
                <c:pt idx="981">
                  <c:v>-1.7050879012345661E-2</c:v>
                </c:pt>
                <c:pt idx="982">
                  <c:v>-1.7203179012345658E-2</c:v>
                </c:pt>
                <c:pt idx="983">
                  <c:v>-1.7697579012345664E-2</c:v>
                </c:pt>
                <c:pt idx="984">
                  <c:v>-1.9055279012345664E-2</c:v>
                </c:pt>
                <c:pt idx="985">
                  <c:v>-1.9268379012345661E-2</c:v>
                </c:pt>
                <c:pt idx="986">
                  <c:v>-1.6037679012345662E-2</c:v>
                </c:pt>
                <c:pt idx="987">
                  <c:v>-1.7859279012345661E-2</c:v>
                </c:pt>
                <c:pt idx="988">
                  <c:v>-1.7872179012345661E-2</c:v>
                </c:pt>
                <c:pt idx="989">
                  <c:v>-1.7356279012345661E-2</c:v>
                </c:pt>
                <c:pt idx="990">
                  <c:v>-1.8146279012345667E-2</c:v>
                </c:pt>
                <c:pt idx="991">
                  <c:v>-1.7013379012345665E-2</c:v>
                </c:pt>
                <c:pt idx="992">
                  <c:v>-1.7461879012345659E-2</c:v>
                </c:pt>
                <c:pt idx="993">
                  <c:v>-1.6778179012345663E-2</c:v>
                </c:pt>
                <c:pt idx="994">
                  <c:v>-1.7750379012345663E-2</c:v>
                </c:pt>
                <c:pt idx="995">
                  <c:v>-1.7953479012345661E-2</c:v>
                </c:pt>
                <c:pt idx="996">
                  <c:v>-1.8386979012345664E-2</c:v>
                </c:pt>
                <c:pt idx="997">
                  <c:v>-1.8220679012345663E-2</c:v>
                </c:pt>
                <c:pt idx="998">
                  <c:v>-1.8753979012345663E-2</c:v>
                </c:pt>
                <c:pt idx="999">
                  <c:v>-1.8679579012345664E-2</c:v>
                </c:pt>
                <c:pt idx="1000">
                  <c:v>-1.6923179012345666E-2</c:v>
                </c:pt>
                <c:pt idx="1001">
                  <c:v>-1.969267901234566E-2</c:v>
                </c:pt>
                <c:pt idx="1002">
                  <c:v>-1.705677901234566E-2</c:v>
                </c:pt>
                <c:pt idx="1003">
                  <c:v>-1.7165279012345665E-2</c:v>
                </c:pt>
                <c:pt idx="1004">
                  <c:v>-1.8462779012345661E-2</c:v>
                </c:pt>
                <c:pt idx="1005">
                  <c:v>-1.7539979012345667E-2</c:v>
                </c:pt>
                <c:pt idx="1006">
                  <c:v>-1.8982579012345666E-2</c:v>
                </c:pt>
                <c:pt idx="1007">
                  <c:v>-1.7422979012345664E-2</c:v>
                </c:pt>
                <c:pt idx="1008">
                  <c:v>-1.8386679012345659E-2</c:v>
                </c:pt>
                <c:pt idx="1009">
                  <c:v>-1.8212679012345665E-2</c:v>
                </c:pt>
                <c:pt idx="1010">
                  <c:v>-1.853837901234566E-2</c:v>
                </c:pt>
                <c:pt idx="1011">
                  <c:v>-1.8487079012345659E-2</c:v>
                </c:pt>
                <c:pt idx="1012">
                  <c:v>-1.9261879012345658E-2</c:v>
                </c:pt>
                <c:pt idx="1013">
                  <c:v>-1.7754579012345662E-2</c:v>
                </c:pt>
                <c:pt idx="1014">
                  <c:v>-1.7093479012345664E-2</c:v>
                </c:pt>
                <c:pt idx="1015">
                  <c:v>-1.7863079012345667E-2</c:v>
                </c:pt>
                <c:pt idx="1016">
                  <c:v>-1.8737179012345662E-2</c:v>
                </c:pt>
                <c:pt idx="1017">
                  <c:v>-1.8279779012345662E-2</c:v>
                </c:pt>
                <c:pt idx="1018">
                  <c:v>-1.7967879012345665E-2</c:v>
                </c:pt>
                <c:pt idx="1019">
                  <c:v>-1.8519779012345663E-2</c:v>
                </c:pt>
                <c:pt idx="1020">
                  <c:v>-1.8261279012345664E-2</c:v>
                </c:pt>
                <c:pt idx="1021">
                  <c:v>-1.9942979012345666E-2</c:v>
                </c:pt>
                <c:pt idx="1022">
                  <c:v>-1.956427901234566E-2</c:v>
                </c:pt>
                <c:pt idx="1023">
                  <c:v>-1.8192979012345664E-2</c:v>
                </c:pt>
                <c:pt idx="1024">
                  <c:v>-1.8483479012345663E-2</c:v>
                </c:pt>
                <c:pt idx="1025">
                  <c:v>-1.7826479012345665E-2</c:v>
                </c:pt>
                <c:pt idx="1026">
                  <c:v>-1.8628079012345661E-2</c:v>
                </c:pt>
                <c:pt idx="1027">
                  <c:v>-1.7616679012345662E-2</c:v>
                </c:pt>
                <c:pt idx="1028">
                  <c:v>-1.7641779012345666E-2</c:v>
                </c:pt>
                <c:pt idx="1029">
                  <c:v>-1.853597901234566E-2</c:v>
                </c:pt>
                <c:pt idx="1030">
                  <c:v>-1.8688679012345662E-2</c:v>
                </c:pt>
                <c:pt idx="1031">
                  <c:v>-1.8874679012345658E-2</c:v>
                </c:pt>
                <c:pt idx="1032">
                  <c:v>-1.8026479012345661E-2</c:v>
                </c:pt>
                <c:pt idx="1033">
                  <c:v>-1.9851279012345662E-2</c:v>
                </c:pt>
                <c:pt idx="1034">
                  <c:v>-1.778947901234566E-2</c:v>
                </c:pt>
                <c:pt idx="1035">
                  <c:v>-1.7810079012345662E-2</c:v>
                </c:pt>
                <c:pt idx="1036">
                  <c:v>-1.7375479012345665E-2</c:v>
                </c:pt>
                <c:pt idx="1037">
                  <c:v>-1.709837901234566E-2</c:v>
                </c:pt>
                <c:pt idx="1038">
                  <c:v>-1.8547679012345664E-2</c:v>
                </c:pt>
                <c:pt idx="1039">
                  <c:v>-1.7059079012345664E-2</c:v>
                </c:pt>
                <c:pt idx="1040">
                  <c:v>-1.9353179012345664E-2</c:v>
                </c:pt>
                <c:pt idx="1041">
                  <c:v>-1.8243479012345659E-2</c:v>
                </c:pt>
                <c:pt idx="1042">
                  <c:v>-1.8873879012345662E-2</c:v>
                </c:pt>
                <c:pt idx="1043">
                  <c:v>-1.7367179012345659E-2</c:v>
                </c:pt>
                <c:pt idx="1044">
                  <c:v>-1.7949879012345665E-2</c:v>
                </c:pt>
                <c:pt idx="1045">
                  <c:v>-1.7754379012345663E-2</c:v>
                </c:pt>
                <c:pt idx="1046">
                  <c:v>-1.7851579012345666E-2</c:v>
                </c:pt>
                <c:pt idx="1047">
                  <c:v>-2.0168379012345663E-2</c:v>
                </c:pt>
                <c:pt idx="1048">
                  <c:v>-1.9723779012345663E-2</c:v>
                </c:pt>
                <c:pt idx="1049">
                  <c:v>-1.8754779012345662E-2</c:v>
                </c:pt>
                <c:pt idx="1050">
                  <c:v>-1.7720579012345666E-2</c:v>
                </c:pt>
                <c:pt idx="1051">
                  <c:v>-1.8889879012345664E-2</c:v>
                </c:pt>
                <c:pt idx="1052">
                  <c:v>-1.868677901234566E-2</c:v>
                </c:pt>
                <c:pt idx="1053">
                  <c:v>-1.780817901234566E-2</c:v>
                </c:pt>
                <c:pt idx="1054">
                  <c:v>-1.8936579012345665E-2</c:v>
                </c:pt>
                <c:pt idx="1055">
                  <c:v>-1.8574779012345666E-2</c:v>
                </c:pt>
                <c:pt idx="1056">
                  <c:v>-1.7225079012345663E-2</c:v>
                </c:pt>
                <c:pt idx="1057">
                  <c:v>-1.7603679012345663E-2</c:v>
                </c:pt>
                <c:pt idx="1058">
                  <c:v>-1.8622579012345659E-2</c:v>
                </c:pt>
                <c:pt idx="1059">
                  <c:v>-1.890697901234566E-2</c:v>
                </c:pt>
                <c:pt idx="1060">
                  <c:v>-1.848457901234566E-2</c:v>
                </c:pt>
                <c:pt idx="1061">
                  <c:v>-1.7782879012345661E-2</c:v>
                </c:pt>
                <c:pt idx="1062">
                  <c:v>-1.9027279012345664E-2</c:v>
                </c:pt>
                <c:pt idx="1063">
                  <c:v>-1.8123379012345661E-2</c:v>
                </c:pt>
                <c:pt idx="1064">
                  <c:v>-1.7447979012345662E-2</c:v>
                </c:pt>
                <c:pt idx="1065">
                  <c:v>-1.7287979012345661E-2</c:v>
                </c:pt>
                <c:pt idx="1066">
                  <c:v>-1.7506879012345659E-2</c:v>
                </c:pt>
                <c:pt idx="1067">
                  <c:v>-1.7665779012345659E-2</c:v>
                </c:pt>
                <c:pt idx="1068">
                  <c:v>-1.8087479012345659E-2</c:v>
                </c:pt>
                <c:pt idx="1069">
                  <c:v>-1.7762079012345659E-2</c:v>
                </c:pt>
                <c:pt idx="1070">
                  <c:v>-1.8235579012345664E-2</c:v>
                </c:pt>
                <c:pt idx="1071">
                  <c:v>-1.8616679012345663E-2</c:v>
                </c:pt>
                <c:pt idx="1072">
                  <c:v>-1.9130679012345664E-2</c:v>
                </c:pt>
                <c:pt idx="1073">
                  <c:v>-1.770177901234566E-2</c:v>
                </c:pt>
                <c:pt idx="1074">
                  <c:v>-1.6714679012345662E-2</c:v>
                </c:pt>
                <c:pt idx="1075">
                  <c:v>-1.7218779012345666E-2</c:v>
                </c:pt>
                <c:pt idx="1076">
                  <c:v>-1.729107901234566E-2</c:v>
                </c:pt>
                <c:pt idx="1077">
                  <c:v>-1.7502779012345662E-2</c:v>
                </c:pt>
                <c:pt idx="1078">
                  <c:v>-1.7562179012345663E-2</c:v>
                </c:pt>
                <c:pt idx="1079">
                  <c:v>-1.7011579012345658E-2</c:v>
                </c:pt>
                <c:pt idx="1080">
                  <c:v>-1.779527901234566E-2</c:v>
                </c:pt>
                <c:pt idx="1081">
                  <c:v>-1.7368179012345664E-2</c:v>
                </c:pt>
                <c:pt idx="1082">
                  <c:v>-1.780627901234566E-2</c:v>
                </c:pt>
                <c:pt idx="1083">
                  <c:v>-1.8303679012345659E-2</c:v>
                </c:pt>
                <c:pt idx="1084">
                  <c:v>-1.7511079012345665E-2</c:v>
                </c:pt>
                <c:pt idx="1085">
                  <c:v>-1.6895779012345666E-2</c:v>
                </c:pt>
                <c:pt idx="1086">
                  <c:v>-1.506147901234566E-2</c:v>
                </c:pt>
                <c:pt idx="1087">
                  <c:v>-1.469197901234566E-2</c:v>
                </c:pt>
                <c:pt idx="1088">
                  <c:v>-1.5100579012345664E-2</c:v>
                </c:pt>
                <c:pt idx="1089">
                  <c:v>-1.5663179012345659E-2</c:v>
                </c:pt>
                <c:pt idx="1090">
                  <c:v>-1.5993379012345661E-2</c:v>
                </c:pt>
                <c:pt idx="1091">
                  <c:v>-1.6923179012345659E-2</c:v>
                </c:pt>
                <c:pt idx="1092">
                  <c:v>-1.6586579012345667E-2</c:v>
                </c:pt>
                <c:pt idx="1093">
                  <c:v>-1.7572979012345665E-2</c:v>
                </c:pt>
                <c:pt idx="1094">
                  <c:v>-1.8022879012345665E-2</c:v>
                </c:pt>
                <c:pt idx="1095">
                  <c:v>-1.5785679012345663E-2</c:v>
                </c:pt>
                <c:pt idx="1096">
                  <c:v>-1.5738979012345659E-2</c:v>
                </c:pt>
                <c:pt idx="1097">
                  <c:v>-1.720587901234566E-2</c:v>
                </c:pt>
                <c:pt idx="1098">
                  <c:v>-1.7038979012345658E-2</c:v>
                </c:pt>
                <c:pt idx="1099">
                  <c:v>-1.6596779012345665E-2</c:v>
                </c:pt>
                <c:pt idx="1100">
                  <c:v>-1.7075979012345661E-2</c:v>
                </c:pt>
                <c:pt idx="1101">
                  <c:v>-1.6926879012345665E-2</c:v>
                </c:pt>
                <c:pt idx="1102">
                  <c:v>-1.686107901234566E-2</c:v>
                </c:pt>
                <c:pt idx="1103">
                  <c:v>-1.6680879012345662E-2</c:v>
                </c:pt>
                <c:pt idx="1104">
                  <c:v>-1.6669879012345661E-2</c:v>
                </c:pt>
                <c:pt idx="1105">
                  <c:v>-1.4687479012345662E-2</c:v>
                </c:pt>
                <c:pt idx="1106">
                  <c:v>-1.6498479012345663E-2</c:v>
                </c:pt>
                <c:pt idx="1107">
                  <c:v>-1.5764779012345659E-2</c:v>
                </c:pt>
                <c:pt idx="1108">
                  <c:v>-1.6731879012345664E-2</c:v>
                </c:pt>
                <c:pt idx="1109">
                  <c:v>-1.586147901234566E-2</c:v>
                </c:pt>
                <c:pt idx="1110">
                  <c:v>-1.6143179012345663E-2</c:v>
                </c:pt>
                <c:pt idx="1111">
                  <c:v>-1.5431179012345664E-2</c:v>
                </c:pt>
                <c:pt idx="1112">
                  <c:v>-1.513297901234566E-2</c:v>
                </c:pt>
                <c:pt idx="1113">
                  <c:v>-1.5320879012345658E-2</c:v>
                </c:pt>
                <c:pt idx="1114">
                  <c:v>-1.7224179012345658E-2</c:v>
                </c:pt>
                <c:pt idx="1115">
                  <c:v>-1.7211179012345666E-2</c:v>
                </c:pt>
                <c:pt idx="1116">
                  <c:v>-1.740027901234566E-2</c:v>
                </c:pt>
                <c:pt idx="1117">
                  <c:v>-1.6280979012345664E-2</c:v>
                </c:pt>
                <c:pt idx="1118">
                  <c:v>-1.6548079012345663E-2</c:v>
                </c:pt>
                <c:pt idx="1119">
                  <c:v>-1.4765079012345663E-2</c:v>
                </c:pt>
                <c:pt idx="1120">
                  <c:v>-1.5496179012345662E-2</c:v>
                </c:pt>
                <c:pt idx="1121">
                  <c:v>-1.6266079012345665E-2</c:v>
                </c:pt>
                <c:pt idx="1122">
                  <c:v>-1.6576279012345659E-2</c:v>
                </c:pt>
                <c:pt idx="1123">
                  <c:v>-1.5447579012345666E-2</c:v>
                </c:pt>
                <c:pt idx="1124">
                  <c:v>-1.5656879012345665E-2</c:v>
                </c:pt>
                <c:pt idx="1125">
                  <c:v>-1.6950379012345661E-2</c:v>
                </c:pt>
                <c:pt idx="1126">
                  <c:v>-1.6275579012345665E-2</c:v>
                </c:pt>
                <c:pt idx="1127">
                  <c:v>-1.5706579012345661E-2</c:v>
                </c:pt>
                <c:pt idx="1128">
                  <c:v>-1.5014879012345661E-2</c:v>
                </c:pt>
                <c:pt idx="1129">
                  <c:v>-1.5156779012345665E-2</c:v>
                </c:pt>
                <c:pt idx="1130">
                  <c:v>-1.5459079012345662E-2</c:v>
                </c:pt>
                <c:pt idx="1131">
                  <c:v>-1.5690679012345662E-2</c:v>
                </c:pt>
                <c:pt idx="1132">
                  <c:v>-1.6926979012345661E-2</c:v>
                </c:pt>
                <c:pt idx="1133">
                  <c:v>-1.6435279012345663E-2</c:v>
                </c:pt>
                <c:pt idx="1134">
                  <c:v>-1.656667901234566E-2</c:v>
                </c:pt>
                <c:pt idx="1135">
                  <c:v>-1.586907901234566E-2</c:v>
                </c:pt>
                <c:pt idx="1136">
                  <c:v>-1.5565279012345662E-2</c:v>
                </c:pt>
                <c:pt idx="1137">
                  <c:v>-1.493917901234566E-2</c:v>
                </c:pt>
                <c:pt idx="1138">
                  <c:v>-1.5117279012345667E-2</c:v>
                </c:pt>
                <c:pt idx="1139">
                  <c:v>-1.4124979012345665E-2</c:v>
                </c:pt>
                <c:pt idx="1140">
                  <c:v>-1.4005179012345666E-2</c:v>
                </c:pt>
                <c:pt idx="1141">
                  <c:v>-1.4923979012345663E-2</c:v>
                </c:pt>
                <c:pt idx="1142">
                  <c:v>-1.5394379012345659E-2</c:v>
                </c:pt>
                <c:pt idx="1143">
                  <c:v>-1.5509379012345665E-2</c:v>
                </c:pt>
                <c:pt idx="1144">
                  <c:v>-1.5744779012345663E-2</c:v>
                </c:pt>
                <c:pt idx="1145">
                  <c:v>-1.6455279012345662E-2</c:v>
                </c:pt>
                <c:pt idx="1146">
                  <c:v>-1.6117079012345666E-2</c:v>
                </c:pt>
                <c:pt idx="1147">
                  <c:v>-1.5437179012345665E-2</c:v>
                </c:pt>
                <c:pt idx="1148">
                  <c:v>-1.446127901234566E-2</c:v>
                </c:pt>
                <c:pt idx="1149">
                  <c:v>-1.4623079012345662E-2</c:v>
                </c:pt>
                <c:pt idx="1150">
                  <c:v>-1.4167579012345662E-2</c:v>
                </c:pt>
                <c:pt idx="1151">
                  <c:v>-1.3806579012345664E-2</c:v>
                </c:pt>
                <c:pt idx="1152">
                  <c:v>-1.5072479012345659E-2</c:v>
                </c:pt>
                <c:pt idx="1153">
                  <c:v>-1.6040779012345664E-2</c:v>
                </c:pt>
                <c:pt idx="1154">
                  <c:v>-1.443177901234566E-2</c:v>
                </c:pt>
                <c:pt idx="1155">
                  <c:v>-1.3724079012345665E-2</c:v>
                </c:pt>
                <c:pt idx="1156">
                  <c:v>-1.3508179012345661E-2</c:v>
                </c:pt>
                <c:pt idx="1157">
                  <c:v>-1.4699879012345658E-2</c:v>
                </c:pt>
                <c:pt idx="1158">
                  <c:v>-1.3962879012345664E-2</c:v>
                </c:pt>
                <c:pt idx="1159">
                  <c:v>-1.4155779012345663E-2</c:v>
                </c:pt>
                <c:pt idx="1160">
                  <c:v>-1.3604379012345666E-2</c:v>
                </c:pt>
                <c:pt idx="1161">
                  <c:v>-1.3658279012345662E-2</c:v>
                </c:pt>
                <c:pt idx="1162">
                  <c:v>-1.3959279012345666E-2</c:v>
                </c:pt>
                <c:pt idx="1163">
                  <c:v>-1.3979379012345659E-2</c:v>
                </c:pt>
                <c:pt idx="1164">
                  <c:v>-1.4746679012345665E-2</c:v>
                </c:pt>
                <c:pt idx="1165">
                  <c:v>-1.3727979012345666E-2</c:v>
                </c:pt>
                <c:pt idx="1166">
                  <c:v>-1.557157901234566E-2</c:v>
                </c:pt>
                <c:pt idx="1167">
                  <c:v>-1.3886479012345663E-2</c:v>
                </c:pt>
                <c:pt idx="1168">
                  <c:v>-1.4389379012345663E-2</c:v>
                </c:pt>
                <c:pt idx="1169">
                  <c:v>-1.5055579012345664E-2</c:v>
                </c:pt>
                <c:pt idx="1170">
                  <c:v>-1.4000579012345662E-2</c:v>
                </c:pt>
                <c:pt idx="1171">
                  <c:v>-1.543997901234566E-2</c:v>
                </c:pt>
                <c:pt idx="1172">
                  <c:v>-1.2247979012345662E-2</c:v>
                </c:pt>
                <c:pt idx="1173">
                  <c:v>-1.4119579012345663E-2</c:v>
                </c:pt>
                <c:pt idx="1174">
                  <c:v>-1.4217579012345664E-2</c:v>
                </c:pt>
                <c:pt idx="1175">
                  <c:v>-1.411367901234566E-2</c:v>
                </c:pt>
                <c:pt idx="1176">
                  <c:v>-1.4130079012345665E-2</c:v>
                </c:pt>
                <c:pt idx="1177">
                  <c:v>-1.3147579012345664E-2</c:v>
                </c:pt>
                <c:pt idx="1178">
                  <c:v>-1.2407079012345661E-2</c:v>
                </c:pt>
                <c:pt idx="1179">
                  <c:v>-1.2824379012345663E-2</c:v>
                </c:pt>
                <c:pt idx="1180">
                  <c:v>-1.4169179012345661E-2</c:v>
                </c:pt>
                <c:pt idx="1181">
                  <c:v>-1.4080079012345663E-2</c:v>
                </c:pt>
                <c:pt idx="1182">
                  <c:v>-1.4424079012345659E-2</c:v>
                </c:pt>
                <c:pt idx="1183">
                  <c:v>-1.3267779012345663E-2</c:v>
                </c:pt>
                <c:pt idx="1184">
                  <c:v>-1.3210279012345661E-2</c:v>
                </c:pt>
                <c:pt idx="1185">
                  <c:v>-1.2968079012345663E-2</c:v>
                </c:pt>
                <c:pt idx="1186">
                  <c:v>-1.491457901234566E-2</c:v>
                </c:pt>
                <c:pt idx="1187">
                  <c:v>-1.3991079012345663E-2</c:v>
                </c:pt>
                <c:pt idx="1188">
                  <c:v>-1.3562979012345659E-2</c:v>
                </c:pt>
                <c:pt idx="1189">
                  <c:v>-1.3226979012345663E-2</c:v>
                </c:pt>
                <c:pt idx="1190">
                  <c:v>-1.3569679012345664E-2</c:v>
                </c:pt>
                <c:pt idx="1191">
                  <c:v>-1.3119479012345666E-2</c:v>
                </c:pt>
                <c:pt idx="1192">
                  <c:v>-1.279127901234566E-2</c:v>
                </c:pt>
                <c:pt idx="1193">
                  <c:v>-1.2744979012345659E-2</c:v>
                </c:pt>
                <c:pt idx="1194">
                  <c:v>-1.3211379012345665E-2</c:v>
                </c:pt>
                <c:pt idx="1195">
                  <c:v>-1.2478579012345666E-2</c:v>
                </c:pt>
                <c:pt idx="1196">
                  <c:v>-1.4120379012345663E-2</c:v>
                </c:pt>
                <c:pt idx="1197">
                  <c:v>-1.3181479012345659E-2</c:v>
                </c:pt>
                <c:pt idx="1198">
                  <c:v>-1.2190079012345666E-2</c:v>
                </c:pt>
                <c:pt idx="1199">
                  <c:v>-1.1971579012345659E-2</c:v>
                </c:pt>
                <c:pt idx="1200">
                  <c:v>-1.1837179012345659E-2</c:v>
                </c:pt>
                <c:pt idx="1201">
                  <c:v>-1.2176179012345661E-2</c:v>
                </c:pt>
                <c:pt idx="1202">
                  <c:v>-1.306057901234566E-2</c:v>
                </c:pt>
                <c:pt idx="1203">
                  <c:v>-1.2843579012345665E-2</c:v>
                </c:pt>
                <c:pt idx="1204">
                  <c:v>-1.2322979012345662E-2</c:v>
                </c:pt>
                <c:pt idx="1205">
                  <c:v>-1.4527579012345661E-2</c:v>
                </c:pt>
                <c:pt idx="1206">
                  <c:v>-1.1219979012345664E-2</c:v>
                </c:pt>
                <c:pt idx="1207">
                  <c:v>-1.2726579012345661E-2</c:v>
                </c:pt>
                <c:pt idx="1208">
                  <c:v>-1.2545779012345661E-2</c:v>
                </c:pt>
                <c:pt idx="1209">
                  <c:v>-1.386857901234566E-2</c:v>
                </c:pt>
                <c:pt idx="1210">
                  <c:v>-1.1457779012345664E-2</c:v>
                </c:pt>
                <c:pt idx="1211">
                  <c:v>-1.1703379012345663E-2</c:v>
                </c:pt>
                <c:pt idx="1212">
                  <c:v>-1.2619479012345662E-2</c:v>
                </c:pt>
                <c:pt idx="1213">
                  <c:v>-1.1910679012345667E-2</c:v>
                </c:pt>
                <c:pt idx="1214">
                  <c:v>-1.0492379012345661E-2</c:v>
                </c:pt>
                <c:pt idx="1215">
                  <c:v>-1.1243479012345663E-2</c:v>
                </c:pt>
                <c:pt idx="1216">
                  <c:v>-1.3162879012345665E-2</c:v>
                </c:pt>
                <c:pt idx="1217">
                  <c:v>-1.154017901234566E-2</c:v>
                </c:pt>
                <c:pt idx="1218">
                  <c:v>-1.1783279012345663E-2</c:v>
                </c:pt>
                <c:pt idx="1219">
                  <c:v>-1.3221779012345666E-2</c:v>
                </c:pt>
                <c:pt idx="1220">
                  <c:v>-1.1958979012345661E-2</c:v>
                </c:pt>
                <c:pt idx="1221">
                  <c:v>-1.0426279012345659E-2</c:v>
                </c:pt>
                <c:pt idx="1222">
                  <c:v>-1.1100079012345658E-2</c:v>
                </c:pt>
                <c:pt idx="1223">
                  <c:v>-1.2266879012345661E-2</c:v>
                </c:pt>
                <c:pt idx="1224">
                  <c:v>-1.1755679012345662E-2</c:v>
                </c:pt>
                <c:pt idx="1225">
                  <c:v>-1.1448079012345664E-2</c:v>
                </c:pt>
                <c:pt idx="1226">
                  <c:v>-1.1859079012345659E-2</c:v>
                </c:pt>
                <c:pt idx="1227">
                  <c:v>-1.0234979012345663E-2</c:v>
                </c:pt>
                <c:pt idx="1228">
                  <c:v>-1.0396679012345665E-2</c:v>
                </c:pt>
                <c:pt idx="1229">
                  <c:v>-1.043317901234566E-2</c:v>
                </c:pt>
                <c:pt idx="1230">
                  <c:v>-1.1284579012345659E-2</c:v>
                </c:pt>
                <c:pt idx="1231">
                  <c:v>-1.0668979012345665E-2</c:v>
                </c:pt>
                <c:pt idx="1232">
                  <c:v>-9.6198790123456623E-3</c:v>
                </c:pt>
                <c:pt idx="1233">
                  <c:v>-1.0222979012345666E-2</c:v>
                </c:pt>
                <c:pt idx="1234">
                  <c:v>-1.0728679012345662E-2</c:v>
                </c:pt>
                <c:pt idx="1235">
                  <c:v>-1.2374279012345665E-2</c:v>
                </c:pt>
                <c:pt idx="1236">
                  <c:v>-1.0671379012345661E-2</c:v>
                </c:pt>
                <c:pt idx="1237">
                  <c:v>-9.6765790123456655E-3</c:v>
                </c:pt>
                <c:pt idx="1238">
                  <c:v>-1.1644079012345659E-2</c:v>
                </c:pt>
                <c:pt idx="1239">
                  <c:v>-1.2955079012345661E-2</c:v>
                </c:pt>
                <c:pt idx="1240">
                  <c:v>-1.0558279012345663E-2</c:v>
                </c:pt>
                <c:pt idx="1241">
                  <c:v>-1.0526479012345666E-2</c:v>
                </c:pt>
                <c:pt idx="1242">
                  <c:v>-1.0401279012345662E-2</c:v>
                </c:pt>
                <c:pt idx="1243">
                  <c:v>-9.1065790123456627E-3</c:v>
                </c:pt>
                <c:pt idx="1244">
                  <c:v>-1.1906779012345662E-2</c:v>
                </c:pt>
                <c:pt idx="1245">
                  <c:v>-1.1591079012345663E-2</c:v>
                </c:pt>
                <c:pt idx="1246">
                  <c:v>-1.022867901234566E-2</c:v>
                </c:pt>
                <c:pt idx="1247">
                  <c:v>-1.0765579012345664E-2</c:v>
                </c:pt>
                <c:pt idx="1248">
                  <c:v>-1.1366979012345665E-2</c:v>
                </c:pt>
                <c:pt idx="1249">
                  <c:v>-9.7348790123456645E-3</c:v>
                </c:pt>
                <c:pt idx="1250">
                  <c:v>-9.7905790123456633E-3</c:v>
                </c:pt>
                <c:pt idx="1251">
                  <c:v>-9.7771790123456666E-3</c:v>
                </c:pt>
                <c:pt idx="1252">
                  <c:v>-1.0396879012345664E-2</c:v>
                </c:pt>
                <c:pt idx="1253">
                  <c:v>-1.001407901234566E-2</c:v>
                </c:pt>
                <c:pt idx="1254">
                  <c:v>-1.0128179012345664E-2</c:v>
                </c:pt>
                <c:pt idx="1255">
                  <c:v>-9.7579790123456592E-3</c:v>
                </c:pt>
                <c:pt idx="1256">
                  <c:v>-8.9215790123456651E-3</c:v>
                </c:pt>
                <c:pt idx="1257">
                  <c:v>-9.9835790123456655E-3</c:v>
                </c:pt>
                <c:pt idx="1258">
                  <c:v>-8.9353790123456629E-3</c:v>
                </c:pt>
                <c:pt idx="1259">
                  <c:v>-9.7194790123456623E-3</c:v>
                </c:pt>
                <c:pt idx="1260">
                  <c:v>-1.0010479012345665E-2</c:v>
                </c:pt>
                <c:pt idx="1261">
                  <c:v>-9.1377790123456613E-3</c:v>
                </c:pt>
                <c:pt idx="1262">
                  <c:v>-1.0123279012345662E-2</c:v>
                </c:pt>
                <c:pt idx="1263">
                  <c:v>-7.6396790123456652E-3</c:v>
                </c:pt>
                <c:pt idx="1264">
                  <c:v>-9.5658790123456603E-3</c:v>
                </c:pt>
                <c:pt idx="1265">
                  <c:v>-8.3800790123456648E-3</c:v>
                </c:pt>
                <c:pt idx="1266">
                  <c:v>-9.9244790123456644E-3</c:v>
                </c:pt>
                <c:pt idx="1267">
                  <c:v>-1.0067179012345662E-2</c:v>
                </c:pt>
                <c:pt idx="1268">
                  <c:v>-8.766579012345661E-3</c:v>
                </c:pt>
                <c:pt idx="1269">
                  <c:v>-9.156279012345659E-3</c:v>
                </c:pt>
                <c:pt idx="1270">
                  <c:v>-9.4586790123456586E-3</c:v>
                </c:pt>
                <c:pt idx="1271">
                  <c:v>-1.0319279012345663E-2</c:v>
                </c:pt>
                <c:pt idx="1272">
                  <c:v>-9.7530790123456588E-3</c:v>
                </c:pt>
                <c:pt idx="1273">
                  <c:v>-9.651679012345659E-3</c:v>
                </c:pt>
                <c:pt idx="1274">
                  <c:v>-9.5459790123456657E-3</c:v>
                </c:pt>
                <c:pt idx="1275">
                  <c:v>-8.5768790123456652E-3</c:v>
                </c:pt>
                <c:pt idx="1276">
                  <c:v>-1.1185179012345663E-2</c:v>
                </c:pt>
                <c:pt idx="1277">
                  <c:v>-9.6098790123456609E-3</c:v>
                </c:pt>
                <c:pt idx="1278">
                  <c:v>-8.9400790123456628E-3</c:v>
                </c:pt>
                <c:pt idx="1279">
                  <c:v>-1.0419579012345663E-2</c:v>
                </c:pt>
                <c:pt idx="1280">
                  <c:v>-1.0753779012345666E-2</c:v>
                </c:pt>
                <c:pt idx="1281">
                  <c:v>-9.1097790123456611E-3</c:v>
                </c:pt>
                <c:pt idx="1282">
                  <c:v>-9.1632790123456608E-3</c:v>
                </c:pt>
                <c:pt idx="1283">
                  <c:v>-1.0618679012345665E-2</c:v>
                </c:pt>
                <c:pt idx="1284">
                  <c:v>-1.0021879012345665E-2</c:v>
                </c:pt>
                <c:pt idx="1285">
                  <c:v>-8.4571790123456596E-3</c:v>
                </c:pt>
                <c:pt idx="1286">
                  <c:v>-9.0555790123456638E-3</c:v>
                </c:pt>
                <c:pt idx="1287">
                  <c:v>-9.7617790123456644E-3</c:v>
                </c:pt>
                <c:pt idx="1288">
                  <c:v>-9.5332790123456596E-3</c:v>
                </c:pt>
                <c:pt idx="1289">
                  <c:v>-8.5689790123456618E-3</c:v>
                </c:pt>
                <c:pt idx="1290">
                  <c:v>-8.740079012345664E-3</c:v>
                </c:pt>
                <c:pt idx="1291">
                  <c:v>-1.1080179012345662E-2</c:v>
                </c:pt>
                <c:pt idx="1292">
                  <c:v>-9.8228790123456658E-3</c:v>
                </c:pt>
                <c:pt idx="1293">
                  <c:v>-9.977579012345663E-3</c:v>
                </c:pt>
                <c:pt idx="1294">
                  <c:v>-9.8379790123456629E-3</c:v>
                </c:pt>
                <c:pt idx="1295">
                  <c:v>-9.5272790123456623E-3</c:v>
                </c:pt>
                <c:pt idx="1296">
                  <c:v>-7.6909790123456615E-3</c:v>
                </c:pt>
                <c:pt idx="1297">
                  <c:v>-8.3437790123456618E-3</c:v>
                </c:pt>
                <c:pt idx="1298">
                  <c:v>-8.3041790123456645E-3</c:v>
                </c:pt>
                <c:pt idx="1299">
                  <c:v>-7.5089790123456651E-3</c:v>
                </c:pt>
                <c:pt idx="1300">
                  <c:v>9.6142209876543365E-3</c:v>
                </c:pt>
                <c:pt idx="1301">
                  <c:v>3.3042890987654339E-2</c:v>
                </c:pt>
                <c:pt idx="1302">
                  <c:v>3.304280098765433E-2</c:v>
                </c:pt>
                <c:pt idx="1303">
                  <c:v>3.3042890987654339E-2</c:v>
                </c:pt>
                <c:pt idx="1304">
                  <c:v>-1.4095399012345662E-2</c:v>
                </c:pt>
                <c:pt idx="1305">
                  <c:v>-6.32507901234566E-3</c:v>
                </c:pt>
                <c:pt idx="1306">
                  <c:v>-3.7368790123456647E-3</c:v>
                </c:pt>
                <c:pt idx="1307">
                  <c:v>1.0903209876543356E-3</c:v>
                </c:pt>
                <c:pt idx="1308">
                  <c:v>4.3643209876543399E-3</c:v>
                </c:pt>
                <c:pt idx="1309">
                  <c:v>4.3253209876543391E-3</c:v>
                </c:pt>
                <c:pt idx="1310">
                  <c:v>1.952320987654339E-3</c:v>
                </c:pt>
                <c:pt idx="1311">
                  <c:v>-1.6176790123456648E-3</c:v>
                </c:pt>
                <c:pt idx="1312">
                  <c:v>-3.15317901234566E-3</c:v>
                </c:pt>
                <c:pt idx="1313">
                  <c:v>-6.4284790123456661E-3</c:v>
                </c:pt>
                <c:pt idx="1314">
                  <c:v>-6.1294790123456611E-3</c:v>
                </c:pt>
                <c:pt idx="1315">
                  <c:v>-8.9616790123456663E-3</c:v>
                </c:pt>
                <c:pt idx="1316">
                  <c:v>-8.1545790123456596E-3</c:v>
                </c:pt>
                <c:pt idx="1317">
                  <c:v>-6.0086790123456621E-3</c:v>
                </c:pt>
                <c:pt idx="1318">
                  <c:v>-7.1977790123456641E-3</c:v>
                </c:pt>
                <c:pt idx="1319">
                  <c:v>-9.3816790123456631E-3</c:v>
                </c:pt>
                <c:pt idx="1320">
                  <c:v>-8.1004790123456669E-3</c:v>
                </c:pt>
                <c:pt idx="1321">
                  <c:v>-8.6184790123456645E-3</c:v>
                </c:pt>
                <c:pt idx="1322">
                  <c:v>-7.3359790123456621E-3</c:v>
                </c:pt>
                <c:pt idx="1323">
                  <c:v>-5.8771790123456607E-3</c:v>
                </c:pt>
                <c:pt idx="1324">
                  <c:v>-8.34377901234566E-3</c:v>
                </c:pt>
                <c:pt idx="1325">
                  <c:v>-8.4268790123456609E-3</c:v>
                </c:pt>
                <c:pt idx="1326">
                  <c:v>-7.8175790123456608E-3</c:v>
                </c:pt>
                <c:pt idx="1327">
                  <c:v>-1.0267779012345662E-2</c:v>
                </c:pt>
                <c:pt idx="1328">
                  <c:v>-7.71577901234566E-3</c:v>
                </c:pt>
                <c:pt idx="1329">
                  <c:v>-6.9183790123456658E-3</c:v>
                </c:pt>
                <c:pt idx="1330">
                  <c:v>-8.8050790123456613E-3</c:v>
                </c:pt>
                <c:pt idx="1331">
                  <c:v>-8.7688790123456629E-3</c:v>
                </c:pt>
                <c:pt idx="1332">
                  <c:v>-7.089879012345663E-3</c:v>
                </c:pt>
                <c:pt idx="1333">
                  <c:v>-6.0548790123456618E-3</c:v>
                </c:pt>
                <c:pt idx="1334">
                  <c:v>-7.7569790123456633E-3</c:v>
                </c:pt>
                <c:pt idx="1335">
                  <c:v>-8.5802790123456606E-3</c:v>
                </c:pt>
                <c:pt idx="1336">
                  <c:v>-8.0025790123456585E-3</c:v>
                </c:pt>
                <c:pt idx="1337">
                  <c:v>-8.5678790123456597E-3</c:v>
                </c:pt>
                <c:pt idx="1338">
                  <c:v>-7.781379012345665E-3</c:v>
                </c:pt>
                <c:pt idx="1339">
                  <c:v>-7.6696790123456596E-3</c:v>
                </c:pt>
                <c:pt idx="1340">
                  <c:v>-8.452279012345661E-3</c:v>
                </c:pt>
                <c:pt idx="1341">
                  <c:v>-6.1824790123456604E-3</c:v>
                </c:pt>
                <c:pt idx="1342">
                  <c:v>-7.966679012345667E-3</c:v>
                </c:pt>
                <c:pt idx="1343">
                  <c:v>-7.9541790123456614E-3</c:v>
                </c:pt>
                <c:pt idx="1344">
                  <c:v>-9.2037790123456614E-3</c:v>
                </c:pt>
                <c:pt idx="1345">
                  <c:v>-8.11097901234566E-3</c:v>
                </c:pt>
                <c:pt idx="1346">
                  <c:v>-8.2051790123456626E-3</c:v>
                </c:pt>
                <c:pt idx="1347">
                  <c:v>-7.5158790123456658E-3</c:v>
                </c:pt>
                <c:pt idx="1348">
                  <c:v>-7.9142790123456624E-3</c:v>
                </c:pt>
                <c:pt idx="1349">
                  <c:v>-8.8754790123456596E-3</c:v>
                </c:pt>
                <c:pt idx="1350">
                  <c:v>-8.722379012345665E-3</c:v>
                </c:pt>
                <c:pt idx="1351">
                  <c:v>-9.916279012345661E-3</c:v>
                </c:pt>
                <c:pt idx="1352">
                  <c:v>-9.4262790123456654E-3</c:v>
                </c:pt>
                <c:pt idx="1353">
                  <c:v>-8.060579012345661E-3</c:v>
                </c:pt>
                <c:pt idx="1354">
                  <c:v>-7.0427790123456652E-3</c:v>
                </c:pt>
                <c:pt idx="1355">
                  <c:v>-8.8595790123456621E-3</c:v>
                </c:pt>
                <c:pt idx="1356">
                  <c:v>-5.6712790123456657E-3</c:v>
                </c:pt>
                <c:pt idx="1357">
                  <c:v>-6.5488790123456597E-3</c:v>
                </c:pt>
                <c:pt idx="1358">
                  <c:v>-6.8349790123456607E-3</c:v>
                </c:pt>
                <c:pt idx="1359">
                  <c:v>-6.9847790123456661E-3</c:v>
                </c:pt>
                <c:pt idx="1360">
                  <c:v>-6.9566790123456648E-3</c:v>
                </c:pt>
                <c:pt idx="1361">
                  <c:v>-7.1360790123456627E-3</c:v>
                </c:pt>
                <c:pt idx="1362">
                  <c:v>-7.8802790123456631E-3</c:v>
                </c:pt>
                <c:pt idx="1363">
                  <c:v>-7.7067790123456631E-3</c:v>
                </c:pt>
                <c:pt idx="1364">
                  <c:v>-6.8747790123456628E-3</c:v>
                </c:pt>
                <c:pt idx="1365">
                  <c:v>-5.5190790123456632E-3</c:v>
                </c:pt>
                <c:pt idx="1366">
                  <c:v>-8.8006790123456649E-3</c:v>
                </c:pt>
                <c:pt idx="1367">
                  <c:v>-5.3647790123456602E-3</c:v>
                </c:pt>
                <c:pt idx="1368">
                  <c:v>-7.6198790123456622E-3</c:v>
                </c:pt>
                <c:pt idx="1369">
                  <c:v>-8.5023790123456618E-3</c:v>
                </c:pt>
                <c:pt idx="1370">
                  <c:v>-6.5345790123456649E-3</c:v>
                </c:pt>
                <c:pt idx="1371">
                  <c:v>-7.4897790123456646E-3</c:v>
                </c:pt>
                <c:pt idx="1372">
                  <c:v>-6.5388790123456619E-3</c:v>
                </c:pt>
                <c:pt idx="1373">
                  <c:v>-7.873079012345666E-3</c:v>
                </c:pt>
                <c:pt idx="1374">
                  <c:v>-6.7402790123456645E-3</c:v>
                </c:pt>
                <c:pt idx="1375">
                  <c:v>-6.5260790123456598E-3</c:v>
                </c:pt>
                <c:pt idx="1376">
                  <c:v>-7.0351790123456617E-3</c:v>
                </c:pt>
                <c:pt idx="1377">
                  <c:v>-6.6116790123456615E-3</c:v>
                </c:pt>
                <c:pt idx="1378">
                  <c:v>-6.4650790123456613E-3</c:v>
                </c:pt>
                <c:pt idx="1379">
                  <c:v>-6.1482790123456657E-3</c:v>
                </c:pt>
                <c:pt idx="1380">
                  <c:v>-7.6445790123456595E-3</c:v>
                </c:pt>
                <c:pt idx="1381">
                  <c:v>-7.25337901234566E-3</c:v>
                </c:pt>
                <c:pt idx="1382">
                  <c:v>-6.9243790123456658E-3</c:v>
                </c:pt>
                <c:pt idx="1383">
                  <c:v>-6.8653790123456588E-3</c:v>
                </c:pt>
                <c:pt idx="1384">
                  <c:v>-7.3848790123456666E-3</c:v>
                </c:pt>
                <c:pt idx="1385">
                  <c:v>-7.0713790123456601E-3</c:v>
                </c:pt>
                <c:pt idx="1386">
                  <c:v>-6.6255790123456639E-3</c:v>
                </c:pt>
                <c:pt idx="1387">
                  <c:v>-6.7981790123456641E-3</c:v>
                </c:pt>
                <c:pt idx="1388">
                  <c:v>-7.3697790123456591E-3</c:v>
                </c:pt>
                <c:pt idx="1389">
                  <c:v>-6.4387790123456613E-3</c:v>
                </c:pt>
                <c:pt idx="1390">
                  <c:v>-7.4329790123456602E-3</c:v>
                </c:pt>
                <c:pt idx="1391">
                  <c:v>-6.7267790123456649E-3</c:v>
                </c:pt>
                <c:pt idx="1392">
                  <c:v>-8.9332790123456633E-3</c:v>
                </c:pt>
                <c:pt idx="1393">
                  <c:v>-4.8361790123456656E-3</c:v>
                </c:pt>
                <c:pt idx="1394">
                  <c:v>-6.3536790123456637E-3</c:v>
                </c:pt>
                <c:pt idx="1395">
                  <c:v>-6.5232790123456626E-3</c:v>
                </c:pt>
                <c:pt idx="1396">
                  <c:v>-7.3633790123456624E-3</c:v>
                </c:pt>
                <c:pt idx="1397">
                  <c:v>-7.8695790123456608E-3</c:v>
                </c:pt>
                <c:pt idx="1398">
                  <c:v>-6.3700790123456669E-3</c:v>
                </c:pt>
                <c:pt idx="1399">
                  <c:v>-8.0874790123456643E-3</c:v>
                </c:pt>
                <c:pt idx="1400">
                  <c:v>-7.12777901234566E-3</c:v>
                </c:pt>
                <c:pt idx="1401">
                  <c:v>-6.934479012345663E-3</c:v>
                </c:pt>
                <c:pt idx="1402">
                  <c:v>-5.4529790123456663E-3</c:v>
                </c:pt>
                <c:pt idx="1403">
                  <c:v>-6.3915790123456641E-3</c:v>
                </c:pt>
                <c:pt idx="1404">
                  <c:v>-5.8073790123456641E-3</c:v>
                </c:pt>
                <c:pt idx="1405">
                  <c:v>-6.0318790123456614E-3</c:v>
                </c:pt>
                <c:pt idx="1406">
                  <c:v>-5.743879012345663E-3</c:v>
                </c:pt>
                <c:pt idx="1407">
                  <c:v>-7.4843790123456655E-3</c:v>
                </c:pt>
                <c:pt idx="1408">
                  <c:v>-6.6203790123456636E-3</c:v>
                </c:pt>
                <c:pt idx="1409">
                  <c:v>-6.970879012345662E-3</c:v>
                </c:pt>
                <c:pt idx="1410">
                  <c:v>-4.8358790123456605E-3</c:v>
                </c:pt>
                <c:pt idx="1411">
                  <c:v>-6.6915790123456623E-3</c:v>
                </c:pt>
                <c:pt idx="1412">
                  <c:v>-5.6369790123456638E-3</c:v>
                </c:pt>
                <c:pt idx="1413">
                  <c:v>-5.2532790123456623E-3</c:v>
                </c:pt>
                <c:pt idx="1414">
                  <c:v>-5.5082790123456658E-3</c:v>
                </c:pt>
                <c:pt idx="1415">
                  <c:v>-6.995279012345661E-3</c:v>
                </c:pt>
                <c:pt idx="1416">
                  <c:v>-6.5986790123456623E-3</c:v>
                </c:pt>
                <c:pt idx="1417">
                  <c:v>-6.8594790123456661E-3</c:v>
                </c:pt>
                <c:pt idx="1418">
                  <c:v>-6.4629790123456599E-3</c:v>
                </c:pt>
                <c:pt idx="1419">
                  <c:v>-6.1672790123456604E-3</c:v>
                </c:pt>
                <c:pt idx="1420">
                  <c:v>-8.1882790123456606E-3</c:v>
                </c:pt>
                <c:pt idx="1421">
                  <c:v>-7.5372790123456601E-3</c:v>
                </c:pt>
                <c:pt idx="1422">
                  <c:v>-5.4287790123456643E-3</c:v>
                </c:pt>
                <c:pt idx="1423">
                  <c:v>-5.5282790123456615E-3</c:v>
                </c:pt>
                <c:pt idx="1424">
                  <c:v>-7.1442790123456661E-3</c:v>
                </c:pt>
                <c:pt idx="1425">
                  <c:v>-6.7845790123456616E-3</c:v>
                </c:pt>
                <c:pt idx="1426">
                  <c:v>-7.7063790123456655E-3</c:v>
                </c:pt>
                <c:pt idx="1427">
                  <c:v>-7.1528790123456601E-3</c:v>
                </c:pt>
                <c:pt idx="1428">
                  <c:v>-7.0647790123456664E-3</c:v>
                </c:pt>
                <c:pt idx="1429">
                  <c:v>-5.9718790123456621E-3</c:v>
                </c:pt>
                <c:pt idx="1430">
                  <c:v>-6.6185790123456621E-3</c:v>
                </c:pt>
                <c:pt idx="1431">
                  <c:v>-6.5151790123456604E-3</c:v>
                </c:pt>
                <c:pt idx="1432">
                  <c:v>-5.5825790123456599E-3</c:v>
                </c:pt>
                <c:pt idx="1433">
                  <c:v>-7.0203790123456594E-3</c:v>
                </c:pt>
                <c:pt idx="1434">
                  <c:v>-6.0084790123456615E-3</c:v>
                </c:pt>
                <c:pt idx="1435">
                  <c:v>-6.3355790123456636E-3</c:v>
                </c:pt>
                <c:pt idx="1436">
                  <c:v>-6.0867790123456632E-3</c:v>
                </c:pt>
                <c:pt idx="1437">
                  <c:v>-4.8550790123456661E-3</c:v>
                </c:pt>
                <c:pt idx="1438">
                  <c:v>-6.8632790123456591E-3</c:v>
                </c:pt>
                <c:pt idx="1439">
                  <c:v>-5.3217790123456597E-3</c:v>
                </c:pt>
                <c:pt idx="1440">
                  <c:v>-6.1830790123456603E-3</c:v>
                </c:pt>
                <c:pt idx="1441">
                  <c:v>-3.5434790123456596E-3</c:v>
                </c:pt>
                <c:pt idx="1442">
                  <c:v>-6.4043790123456644E-3</c:v>
                </c:pt>
                <c:pt idx="1443">
                  <c:v>-5.6794790123456656E-3</c:v>
                </c:pt>
                <c:pt idx="1444">
                  <c:v>-5.2773790123456631E-3</c:v>
                </c:pt>
                <c:pt idx="1445">
                  <c:v>-5.0540790123456639E-3</c:v>
                </c:pt>
                <c:pt idx="1446">
                  <c:v>-5.6350790123456604E-3</c:v>
                </c:pt>
                <c:pt idx="1447">
                  <c:v>-5.7490790123456634E-3</c:v>
                </c:pt>
                <c:pt idx="1448">
                  <c:v>-6.6982790123456624E-3</c:v>
                </c:pt>
                <c:pt idx="1449">
                  <c:v>-6.1567790123456638E-3</c:v>
                </c:pt>
                <c:pt idx="1450">
                  <c:v>-6.5174790123456589E-3</c:v>
                </c:pt>
                <c:pt idx="1451">
                  <c:v>-4.7595790123456608E-3</c:v>
                </c:pt>
                <c:pt idx="1452">
                  <c:v>-6.1578790123456659E-3</c:v>
                </c:pt>
                <c:pt idx="1453">
                  <c:v>-6.338579012345664E-3</c:v>
                </c:pt>
                <c:pt idx="1454">
                  <c:v>-4.8381790123456642E-3</c:v>
                </c:pt>
                <c:pt idx="1455">
                  <c:v>-5.9531790123456586E-3</c:v>
                </c:pt>
                <c:pt idx="1456">
                  <c:v>-5.7903790123456636E-3</c:v>
                </c:pt>
                <c:pt idx="1457">
                  <c:v>-5.9827790123456615E-3</c:v>
                </c:pt>
                <c:pt idx="1458">
                  <c:v>-5.0354790123456651E-3</c:v>
                </c:pt>
                <c:pt idx="1459">
                  <c:v>-5.2459790123456623E-3</c:v>
                </c:pt>
                <c:pt idx="1460">
                  <c:v>-5.1406790123456649E-3</c:v>
                </c:pt>
                <c:pt idx="1461">
                  <c:v>-3.8131790123456643E-3</c:v>
                </c:pt>
                <c:pt idx="1462">
                  <c:v>-5.6035790123456618E-3</c:v>
                </c:pt>
                <c:pt idx="1463">
                  <c:v>-5.3351790123456599E-3</c:v>
                </c:pt>
                <c:pt idx="1464">
                  <c:v>-4.2512790123456646E-3</c:v>
                </c:pt>
                <c:pt idx="1465">
                  <c:v>-4.2702790123456628E-3</c:v>
                </c:pt>
                <c:pt idx="1466">
                  <c:v>-5.483379012345661E-3</c:v>
                </c:pt>
                <c:pt idx="1467">
                  <c:v>-5.1669790123456648E-3</c:v>
                </c:pt>
                <c:pt idx="1468">
                  <c:v>-5.5925790123456613E-3</c:v>
                </c:pt>
                <c:pt idx="1469">
                  <c:v>-4.9436790123456656E-3</c:v>
                </c:pt>
                <c:pt idx="1470">
                  <c:v>-3.5591790123456627E-3</c:v>
                </c:pt>
                <c:pt idx="1471">
                  <c:v>-6.3011790123456641E-3</c:v>
                </c:pt>
                <c:pt idx="1472">
                  <c:v>-5.0558790123456628E-3</c:v>
                </c:pt>
                <c:pt idx="1473">
                  <c:v>-4.3046790123456606E-3</c:v>
                </c:pt>
                <c:pt idx="1474">
                  <c:v>-5.304879012345662E-3</c:v>
                </c:pt>
                <c:pt idx="1475">
                  <c:v>-7.1047790123456613E-3</c:v>
                </c:pt>
                <c:pt idx="1476">
                  <c:v>-5.14367901234566E-3</c:v>
                </c:pt>
                <c:pt idx="1477">
                  <c:v>-7.4747790123456635E-3</c:v>
                </c:pt>
                <c:pt idx="1478">
                  <c:v>-5.57847901234566E-3</c:v>
                </c:pt>
                <c:pt idx="1479">
                  <c:v>-5.3679790123456611E-3</c:v>
                </c:pt>
                <c:pt idx="1480">
                  <c:v>-4.1391790123456633E-3</c:v>
                </c:pt>
                <c:pt idx="1481">
                  <c:v>-3.9508790123456601E-3</c:v>
                </c:pt>
                <c:pt idx="1482">
                  <c:v>-4.6909790123456597E-3</c:v>
                </c:pt>
                <c:pt idx="1483">
                  <c:v>-5.1401790123456661E-3</c:v>
                </c:pt>
                <c:pt idx="1484">
                  <c:v>-4.4378790123456623E-3</c:v>
                </c:pt>
                <c:pt idx="1485">
                  <c:v>-4.8504790123456648E-3</c:v>
                </c:pt>
                <c:pt idx="1486">
                  <c:v>-4.4322790123456643E-3</c:v>
                </c:pt>
                <c:pt idx="1487">
                  <c:v>-3.6154790123456605E-3</c:v>
                </c:pt>
                <c:pt idx="1488">
                  <c:v>-2.9806790123456609E-3</c:v>
                </c:pt>
                <c:pt idx="1489">
                  <c:v>-3.7290790123456624E-3</c:v>
                </c:pt>
                <c:pt idx="1490">
                  <c:v>-6.878079012345664E-3</c:v>
                </c:pt>
                <c:pt idx="1491">
                  <c:v>-4.9120790123456607E-3</c:v>
                </c:pt>
                <c:pt idx="1492">
                  <c:v>-4.2432790123456618E-3</c:v>
                </c:pt>
                <c:pt idx="1493">
                  <c:v>-4.5387790123456624E-3</c:v>
                </c:pt>
                <c:pt idx="1494">
                  <c:v>-4.5597790123456626E-3</c:v>
                </c:pt>
                <c:pt idx="1495">
                  <c:v>-2.5801790123456663E-3</c:v>
                </c:pt>
                <c:pt idx="1496">
                  <c:v>-3.254279012345665E-3</c:v>
                </c:pt>
                <c:pt idx="1497">
                  <c:v>-4.0864790123456615E-3</c:v>
                </c:pt>
                <c:pt idx="1498">
                  <c:v>-4.3268790123456632E-3</c:v>
                </c:pt>
                <c:pt idx="1499">
                  <c:v>-5.6411790123456641E-3</c:v>
                </c:pt>
                <c:pt idx="1500">
                  <c:v>-2.4756790123456641E-3</c:v>
                </c:pt>
                <c:pt idx="1501">
                  <c:v>-4.4807790123456599E-3</c:v>
                </c:pt>
                <c:pt idx="1502">
                  <c:v>-3.3207790123456656E-3</c:v>
                </c:pt>
                <c:pt idx="1503">
                  <c:v>-4.5305790123456608E-3</c:v>
                </c:pt>
                <c:pt idx="1504">
                  <c:v>-5.5593790123456607E-3</c:v>
                </c:pt>
                <c:pt idx="1505">
                  <c:v>-3.1906790123456628E-3</c:v>
                </c:pt>
                <c:pt idx="1506">
                  <c:v>-5.5050790123456639E-3</c:v>
                </c:pt>
                <c:pt idx="1507">
                  <c:v>-5.6012790123456599E-3</c:v>
                </c:pt>
                <c:pt idx="1508">
                  <c:v>-2.2571790123456625E-3</c:v>
                </c:pt>
                <c:pt idx="1509">
                  <c:v>-4.9995790123456597E-3</c:v>
                </c:pt>
                <c:pt idx="1510">
                  <c:v>-5.4732790123456655E-3</c:v>
                </c:pt>
                <c:pt idx="1511">
                  <c:v>-4.8186790123456603E-3</c:v>
                </c:pt>
                <c:pt idx="1512">
                  <c:v>-3.8786790123456639E-3</c:v>
                </c:pt>
                <c:pt idx="1513">
                  <c:v>-2.4225790123456603E-3</c:v>
                </c:pt>
                <c:pt idx="1514">
                  <c:v>-5.3471790123456632E-3</c:v>
                </c:pt>
                <c:pt idx="1515">
                  <c:v>-5.2891790123456642E-3</c:v>
                </c:pt>
                <c:pt idx="1516">
                  <c:v>-3.441679012345664E-3</c:v>
                </c:pt>
                <c:pt idx="1517">
                  <c:v>-4.7287790123456616E-3</c:v>
                </c:pt>
                <c:pt idx="1518">
                  <c:v>-3.6101790123456642E-3</c:v>
                </c:pt>
                <c:pt idx="1519">
                  <c:v>-5.0758790123456628E-3</c:v>
                </c:pt>
                <c:pt idx="1520">
                  <c:v>-4.0526790123456627E-3</c:v>
                </c:pt>
                <c:pt idx="1521">
                  <c:v>-3.2596790123456659E-3</c:v>
                </c:pt>
                <c:pt idx="1522">
                  <c:v>-1.4706790123456635E-3</c:v>
                </c:pt>
                <c:pt idx="1523">
                  <c:v>-2.9196790123456641E-3</c:v>
                </c:pt>
                <c:pt idx="1524">
                  <c:v>-3.413679012345662E-3</c:v>
                </c:pt>
                <c:pt idx="1525">
                  <c:v>-3.6986790123456625E-3</c:v>
                </c:pt>
                <c:pt idx="1526">
                  <c:v>-1.9466790123456607E-3</c:v>
                </c:pt>
                <c:pt idx="1527">
                  <c:v>-4.4046790123456591E-3</c:v>
                </c:pt>
                <c:pt idx="1528">
                  <c:v>-2.9716790123456623E-3</c:v>
                </c:pt>
                <c:pt idx="1529">
                  <c:v>-2.8956790123456626E-3</c:v>
                </c:pt>
                <c:pt idx="1530">
                  <c:v>-2.3476790123456662E-3</c:v>
                </c:pt>
                <c:pt idx="1531">
                  <c:v>-4.3776790123456633E-3</c:v>
                </c:pt>
                <c:pt idx="1532">
                  <c:v>-3.7766790123456642E-3</c:v>
                </c:pt>
                <c:pt idx="1533">
                  <c:v>-3.4216790123456648E-3</c:v>
                </c:pt>
                <c:pt idx="1534">
                  <c:v>-3.9076790123456634E-3</c:v>
                </c:pt>
                <c:pt idx="1535">
                  <c:v>-3.7766790123456642E-3</c:v>
                </c:pt>
                <c:pt idx="1536">
                  <c:v>-2.2706790123456604E-3</c:v>
                </c:pt>
                <c:pt idx="1537">
                  <c:v>-4.3746790123456586E-3</c:v>
                </c:pt>
                <c:pt idx="1538">
                  <c:v>-3.3526790123456652E-3</c:v>
                </c:pt>
                <c:pt idx="1539">
                  <c:v>-1.8126790123456638E-3</c:v>
                </c:pt>
                <c:pt idx="1540">
                  <c:v>-3.9106790123456612E-3</c:v>
                </c:pt>
                <c:pt idx="1541">
                  <c:v>-1.4746790123456605E-3</c:v>
                </c:pt>
                <c:pt idx="1542">
                  <c:v>-2.1016790123456631E-3</c:v>
                </c:pt>
                <c:pt idx="1543">
                  <c:v>-3.977679012345664E-3</c:v>
                </c:pt>
                <c:pt idx="1544">
                  <c:v>-2.4136790123456629E-3</c:v>
                </c:pt>
                <c:pt idx="1545">
                  <c:v>-3.1906790123456662E-3</c:v>
                </c:pt>
                <c:pt idx="1546">
                  <c:v>-3.1376790123456653E-3</c:v>
                </c:pt>
                <c:pt idx="1547">
                  <c:v>-3.5466790123456632E-3</c:v>
                </c:pt>
                <c:pt idx="1548">
                  <c:v>-4.2986790123456624E-3</c:v>
                </c:pt>
                <c:pt idx="1549">
                  <c:v>-3.8506790123456619E-3</c:v>
                </c:pt>
                <c:pt idx="1550">
                  <c:v>-2.2426790123456653E-3</c:v>
                </c:pt>
                <c:pt idx="1551">
                  <c:v>-2.8586790123456655E-3</c:v>
                </c:pt>
                <c:pt idx="1552">
                  <c:v>-4.3296790123456587E-3</c:v>
                </c:pt>
                <c:pt idx="1553">
                  <c:v>-5.386790123456664E-4</c:v>
                </c:pt>
                <c:pt idx="1554">
                  <c:v>-1.7426790123456597E-3</c:v>
                </c:pt>
                <c:pt idx="1555">
                  <c:v>-6.5867901234566324E-4</c:v>
                </c:pt>
                <c:pt idx="1556">
                  <c:v>-3.2066790123456632E-3</c:v>
                </c:pt>
                <c:pt idx="1557">
                  <c:v>-2.992679012345666E-3</c:v>
                </c:pt>
                <c:pt idx="1558">
                  <c:v>-4.5476790123456651E-3</c:v>
                </c:pt>
                <c:pt idx="1559">
                  <c:v>-3.7086790123456639E-3</c:v>
                </c:pt>
                <c:pt idx="1560">
                  <c:v>-1.0306790123456623E-3</c:v>
                </c:pt>
                <c:pt idx="1561">
                  <c:v>-2.4366790123456598E-3</c:v>
                </c:pt>
                <c:pt idx="1562">
                  <c:v>-2.4786790123456602E-3</c:v>
                </c:pt>
                <c:pt idx="1563">
                  <c:v>-2.683679012345664E-3</c:v>
                </c:pt>
                <c:pt idx="1564">
                  <c:v>-3.2766790123456655E-3</c:v>
                </c:pt>
                <c:pt idx="1565">
                  <c:v>-4.1566790123456609E-3</c:v>
                </c:pt>
                <c:pt idx="1566">
                  <c:v>-1.6886790123456612E-3</c:v>
                </c:pt>
                <c:pt idx="1567">
                  <c:v>-1.336679012345663E-3</c:v>
                </c:pt>
                <c:pt idx="1568">
                  <c:v>-2.2456790123456596E-3</c:v>
                </c:pt>
                <c:pt idx="1569">
                  <c:v>-3.0896790123456641E-3</c:v>
                </c:pt>
                <c:pt idx="1570">
                  <c:v>-3.577679012345663E-3</c:v>
                </c:pt>
                <c:pt idx="1571">
                  <c:v>-3.1346790123456605E-3</c:v>
                </c:pt>
                <c:pt idx="1572">
                  <c:v>-2.1226790123456598E-3</c:v>
                </c:pt>
                <c:pt idx="1573">
                  <c:v>-2.739679012345661E-3</c:v>
                </c:pt>
                <c:pt idx="1574">
                  <c:v>-2.3306790123456614E-3</c:v>
                </c:pt>
                <c:pt idx="1575">
                  <c:v>-3.5986790123456597E-3</c:v>
                </c:pt>
                <c:pt idx="1576">
                  <c:v>-1.0076790123456636E-3</c:v>
                </c:pt>
                <c:pt idx="1577">
                  <c:v>-1.2766790123456655E-3</c:v>
                </c:pt>
                <c:pt idx="1578">
                  <c:v>-1.5586790123456613E-3</c:v>
                </c:pt>
                <c:pt idx="1579">
                  <c:v>-4.1467901234566035E-4</c:v>
                </c:pt>
                <c:pt idx="1580">
                  <c:v>-2.9776790123456649E-3</c:v>
                </c:pt>
                <c:pt idx="1581">
                  <c:v>-4.6876790123456594E-3</c:v>
                </c:pt>
                <c:pt idx="1582">
                  <c:v>-1.4346790123456604E-3</c:v>
                </c:pt>
                <c:pt idx="1583">
                  <c:v>-2.1286790123456606E-3</c:v>
                </c:pt>
                <c:pt idx="1584">
                  <c:v>-6.1867901234566314E-4</c:v>
                </c:pt>
                <c:pt idx="1585">
                  <c:v>-2.8416790123456607E-3</c:v>
                </c:pt>
                <c:pt idx="1586">
                  <c:v>-3.9376790123456604E-3</c:v>
                </c:pt>
                <c:pt idx="1587">
                  <c:v>-7.0867901234566121E-4</c:v>
                </c:pt>
                <c:pt idx="1588">
                  <c:v>-2.3526790123456643E-3</c:v>
                </c:pt>
                <c:pt idx="1589">
                  <c:v>-1.9966790123456639E-3</c:v>
                </c:pt>
                <c:pt idx="1590">
                  <c:v>-1.8116790123456628E-3</c:v>
                </c:pt>
                <c:pt idx="1591">
                  <c:v>-2.124679012345667E-3</c:v>
                </c:pt>
                <c:pt idx="1592">
                  <c:v>-3.4616790123456597E-3</c:v>
                </c:pt>
                <c:pt idx="1593">
                  <c:v>-2.1666790123456639E-3</c:v>
                </c:pt>
                <c:pt idx="1594">
                  <c:v>-2.2026790123456652E-3</c:v>
                </c:pt>
                <c:pt idx="1595">
                  <c:v>-6.5967901234566251E-4</c:v>
                </c:pt>
                <c:pt idx="1596">
                  <c:v>-4.7586790123456627E-3</c:v>
                </c:pt>
                <c:pt idx="1597">
                  <c:v>-3.6276790123456644E-3</c:v>
                </c:pt>
                <c:pt idx="1598">
                  <c:v>-2.3246790123456606E-3</c:v>
                </c:pt>
                <c:pt idx="1599">
                  <c:v>4.08320987654337E-4</c:v>
                </c:pt>
                <c:pt idx="1600">
                  <c:v>-9.0667901234565973E-4</c:v>
                </c:pt>
                <c:pt idx="1601">
                  <c:v>-1.4206790123456603E-3</c:v>
                </c:pt>
                <c:pt idx="1602">
                  <c:v>-1.8126790123456638E-3</c:v>
                </c:pt>
                <c:pt idx="1603">
                  <c:v>-2.9846790123456649E-3</c:v>
                </c:pt>
                <c:pt idx="1604">
                  <c:v>-1.6906790123456597E-3</c:v>
                </c:pt>
                <c:pt idx="1605">
                  <c:v>-1.1066790123456603E-3</c:v>
                </c:pt>
                <c:pt idx="1606">
                  <c:v>-3.1796790123456656E-3</c:v>
                </c:pt>
                <c:pt idx="1607">
                  <c:v>-1.7116790123456599E-3</c:v>
                </c:pt>
                <c:pt idx="1608">
                  <c:v>-3.920679012345666E-3</c:v>
                </c:pt>
                <c:pt idx="1609">
                  <c:v>-5.6256790123456624E-3</c:v>
                </c:pt>
                <c:pt idx="1610">
                  <c:v>-3.490679012345661E-3</c:v>
                </c:pt>
                <c:pt idx="1611">
                  <c:v>-3.2306790123456646E-3</c:v>
                </c:pt>
                <c:pt idx="1612">
                  <c:v>-1.7256790123456652E-3</c:v>
                </c:pt>
                <c:pt idx="1613">
                  <c:v>-2.1496790123456625E-3</c:v>
                </c:pt>
                <c:pt idx="1614">
                  <c:v>-2.7986790123456645E-3</c:v>
                </c:pt>
                <c:pt idx="1615">
                  <c:v>-4.8756790123456618E-3</c:v>
                </c:pt>
                <c:pt idx="1616">
                  <c:v>-2.2196790123456597E-3</c:v>
                </c:pt>
                <c:pt idx="1617">
                  <c:v>-2.7496790123456641E-3</c:v>
                </c:pt>
                <c:pt idx="1618">
                  <c:v>-2.4756790123456659E-3</c:v>
                </c:pt>
                <c:pt idx="1619">
                  <c:v>-3.6216790123456653E-3</c:v>
                </c:pt>
                <c:pt idx="1620">
                  <c:v>-2.6876790123456645E-3</c:v>
                </c:pt>
                <c:pt idx="1621">
                  <c:v>-4.0176790123456624E-3</c:v>
                </c:pt>
                <c:pt idx="1622">
                  <c:v>-3.99967901234566E-3</c:v>
                </c:pt>
                <c:pt idx="1623">
                  <c:v>-2.79067901234566E-3</c:v>
                </c:pt>
                <c:pt idx="1624">
                  <c:v>-2.3206790123456653E-3</c:v>
                </c:pt>
                <c:pt idx="1625">
                  <c:v>-2.5626790123456592E-3</c:v>
                </c:pt>
                <c:pt idx="1626">
                  <c:v>-3.1096790123456616E-3</c:v>
                </c:pt>
                <c:pt idx="1627">
                  <c:v>-1.7976790123456609E-3</c:v>
                </c:pt>
                <c:pt idx="1628">
                  <c:v>-3.5146790123456659E-3</c:v>
                </c:pt>
                <c:pt idx="1629">
                  <c:v>-3.5106790123456619E-3</c:v>
                </c:pt>
                <c:pt idx="1630">
                  <c:v>-1.9356790123456619E-3</c:v>
                </c:pt>
                <c:pt idx="1631">
                  <c:v>-3.2476790123456643E-3</c:v>
                </c:pt>
                <c:pt idx="1632">
                  <c:v>-2.6696790123456604E-3</c:v>
                </c:pt>
                <c:pt idx="1633">
                  <c:v>-1.2556790123456618E-3</c:v>
                </c:pt>
                <c:pt idx="1634">
                  <c:v>-2.1056790123456619E-3</c:v>
                </c:pt>
                <c:pt idx="1635">
                  <c:v>-2.1226790123456598E-3</c:v>
                </c:pt>
                <c:pt idx="1636">
                  <c:v>-2.995679012345662E-3</c:v>
                </c:pt>
                <c:pt idx="1637">
                  <c:v>-1.9936790123456661E-3</c:v>
                </c:pt>
                <c:pt idx="1638">
                  <c:v>-7.5467901234565864E-4</c:v>
                </c:pt>
                <c:pt idx="1639">
                  <c:v>-1.5946790123456626E-3</c:v>
                </c:pt>
                <c:pt idx="1640">
                  <c:v>-6.8967901234566475E-4</c:v>
                </c:pt>
                <c:pt idx="1641">
                  <c:v>-1.1766790123456643E-3</c:v>
                </c:pt>
                <c:pt idx="1642">
                  <c:v>-2.1046790123456661E-3</c:v>
                </c:pt>
                <c:pt idx="1643">
                  <c:v>-1.9976790123456632E-3</c:v>
                </c:pt>
                <c:pt idx="1644">
                  <c:v>-7.6679012345665792E-5</c:v>
                </c:pt>
                <c:pt idx="1645">
                  <c:v>-1.499679012345663E-3</c:v>
                </c:pt>
                <c:pt idx="1646">
                  <c:v>5.1532098765434166E-4</c:v>
                </c:pt>
                <c:pt idx="1647">
                  <c:v>-2.3986790123456635E-3</c:v>
                </c:pt>
                <c:pt idx="1648">
                  <c:v>-1.0146790123456602E-3</c:v>
                </c:pt>
                <c:pt idx="1649">
                  <c:v>-4.2076790123456633E-3</c:v>
                </c:pt>
                <c:pt idx="1650">
                  <c:v>-9.9467901234566621E-4</c:v>
                </c:pt>
                <c:pt idx="1651">
                  <c:v>-2.5266790123456614E-3</c:v>
                </c:pt>
                <c:pt idx="1652">
                  <c:v>-3.1286790123456615E-3</c:v>
                </c:pt>
                <c:pt idx="1653">
                  <c:v>-2.9767901234566303E-4</c:v>
                </c:pt>
                <c:pt idx="1654">
                  <c:v>-3.3796790123456644E-3</c:v>
                </c:pt>
                <c:pt idx="1655">
                  <c:v>-2.5256790123456586E-3</c:v>
                </c:pt>
                <c:pt idx="1656">
                  <c:v>-2.0276790123456602E-3</c:v>
                </c:pt>
                <c:pt idx="1657">
                  <c:v>-4.2836790123456647E-3</c:v>
                </c:pt>
                <c:pt idx="1658">
                  <c:v>-1.616679012345662E-3</c:v>
                </c:pt>
                <c:pt idx="1659">
                  <c:v>-1.5726790123456631E-3</c:v>
                </c:pt>
                <c:pt idx="1660">
                  <c:v>-4.1366790123456634E-3</c:v>
                </c:pt>
                <c:pt idx="1661">
                  <c:v>-2.6006790123456608E-3</c:v>
                </c:pt>
                <c:pt idx="1662">
                  <c:v>-2.789679012345659E-3</c:v>
                </c:pt>
                <c:pt idx="1663">
                  <c:v>-2.763679012345659E-3</c:v>
                </c:pt>
                <c:pt idx="1664">
                  <c:v>-7.0867901234566467E-4</c:v>
                </c:pt>
                <c:pt idx="1665">
                  <c:v>-1.4626790123456641E-3</c:v>
                </c:pt>
                <c:pt idx="1666">
                  <c:v>-3.2036790123456636E-3</c:v>
                </c:pt>
                <c:pt idx="1667">
                  <c:v>-2.7286790123456639E-3</c:v>
                </c:pt>
                <c:pt idx="1668">
                  <c:v>-1.8696790123456618E-3</c:v>
                </c:pt>
                <c:pt idx="1669">
                  <c:v>-1.506679012345663E-3</c:v>
                </c:pt>
                <c:pt idx="1670">
                  <c:v>-6.56790123456652E-5</c:v>
                </c:pt>
                <c:pt idx="1671">
                  <c:v>-2.3246790123456658E-3</c:v>
                </c:pt>
                <c:pt idx="1672">
                  <c:v>-9.7767901234565961E-4</c:v>
                </c:pt>
                <c:pt idx="1673">
                  <c:v>-1.3956790123456631E-3</c:v>
                </c:pt>
                <c:pt idx="1674">
                  <c:v>-2.2186790123456656E-3</c:v>
                </c:pt>
                <c:pt idx="1675">
                  <c:v>-2.09167901234566E-3</c:v>
                </c:pt>
                <c:pt idx="1676">
                  <c:v>-5.2267901234566427E-4</c:v>
                </c:pt>
                <c:pt idx="1677">
                  <c:v>-2.3186790123456633E-3</c:v>
                </c:pt>
                <c:pt idx="1678">
                  <c:v>-1.6946790123456602E-3</c:v>
                </c:pt>
                <c:pt idx="1679">
                  <c:v>-1.816679012345666E-3</c:v>
                </c:pt>
                <c:pt idx="1680">
                  <c:v>7.4232098765434143E-4</c:v>
                </c:pt>
                <c:pt idx="1681">
                  <c:v>-9.5467901234566437E-4</c:v>
                </c:pt>
                <c:pt idx="1682">
                  <c:v>-4.6467901234566351E-4</c:v>
                </c:pt>
                <c:pt idx="1683">
                  <c:v>5.0732098765433886E-4</c:v>
                </c:pt>
                <c:pt idx="1684">
                  <c:v>-5.4467901234566372E-4</c:v>
                </c:pt>
                <c:pt idx="1685">
                  <c:v>-1.5496790123456609E-3</c:v>
                </c:pt>
                <c:pt idx="1686">
                  <c:v>-2.65367901234566E-3</c:v>
                </c:pt>
                <c:pt idx="1687">
                  <c:v>-1.9186790123456657E-3</c:v>
                </c:pt>
                <c:pt idx="1688">
                  <c:v>-1.7566790123456598E-3</c:v>
                </c:pt>
                <c:pt idx="1689">
                  <c:v>-2.6926790123456609E-3</c:v>
                </c:pt>
                <c:pt idx="1690">
                  <c:v>-1.534679012345665E-3</c:v>
                </c:pt>
                <c:pt idx="1691">
                  <c:v>-1.9167901234566284E-4</c:v>
                </c:pt>
                <c:pt idx="1692">
                  <c:v>-6.6567901234566504E-4</c:v>
                </c:pt>
                <c:pt idx="1693">
                  <c:v>1.9433209876543369E-3</c:v>
                </c:pt>
                <c:pt idx="1694">
                  <c:v>6.8832098765433947E-4</c:v>
                </c:pt>
                <c:pt idx="1695">
                  <c:v>-3.3670790123456595E-3</c:v>
                </c:pt>
                <c:pt idx="1696">
                  <c:v>-2.2796790123456607E-3</c:v>
                </c:pt>
                <c:pt idx="1697">
                  <c:v>-4.0346790123456638E-3</c:v>
                </c:pt>
                <c:pt idx="1698">
                  <c:v>-3.1767901234566395E-4</c:v>
                </c:pt>
                <c:pt idx="1699">
                  <c:v>-1.2300790123456647E-3</c:v>
                </c:pt>
                <c:pt idx="1700">
                  <c:v>-3.5767901234566059E-4</c:v>
                </c:pt>
                <c:pt idx="1701">
                  <c:v>-1.9556790123456645E-3</c:v>
                </c:pt>
                <c:pt idx="1702">
                  <c:v>-5.1367901234566395E-4</c:v>
                </c:pt>
                <c:pt idx="1703">
                  <c:v>5.8032098765433728E-4</c:v>
                </c:pt>
                <c:pt idx="1704">
                  <c:v>-1.2119790123456663E-3</c:v>
                </c:pt>
                <c:pt idx="1705">
                  <c:v>1.5963209876543351E-3</c:v>
                </c:pt>
                <c:pt idx="1706">
                  <c:v>-8.5167901234566197E-4</c:v>
                </c:pt>
                <c:pt idx="1707">
                  <c:v>-1.6886790123456629E-3</c:v>
                </c:pt>
                <c:pt idx="1708">
                  <c:v>-1.9176790123456629E-3</c:v>
                </c:pt>
                <c:pt idx="1709">
                  <c:v>-4.436790123456668E-4</c:v>
                </c:pt>
                <c:pt idx="1710">
                  <c:v>-2.0196790123456626E-3</c:v>
                </c:pt>
                <c:pt idx="1711">
                  <c:v>-2.2506790123456646E-3</c:v>
                </c:pt>
                <c:pt idx="1712">
                  <c:v>-1.146790123456639E-4</c:v>
                </c:pt>
                <c:pt idx="1713">
                  <c:v>-5.1267901234566295E-4</c:v>
                </c:pt>
                <c:pt idx="1714">
                  <c:v>1.2253209876543405E-3</c:v>
                </c:pt>
                <c:pt idx="1715">
                  <c:v>-1.1866790123456622E-3</c:v>
                </c:pt>
                <c:pt idx="1716">
                  <c:v>-2.1046790123456626E-3</c:v>
                </c:pt>
                <c:pt idx="1717">
                  <c:v>-8.7467901234566416E-4</c:v>
                </c:pt>
                <c:pt idx="1718">
                  <c:v>-1.2722790123456604E-3</c:v>
                </c:pt>
                <c:pt idx="1719">
                  <c:v>-4.3567901234566053E-4</c:v>
                </c:pt>
                <c:pt idx="1720">
                  <c:v>-2.0156790123456621E-3</c:v>
                </c:pt>
                <c:pt idx="1721">
                  <c:v>-6.8547901234566368E-4</c:v>
                </c:pt>
                <c:pt idx="1722">
                  <c:v>-7.2387901234566288E-4</c:v>
                </c:pt>
                <c:pt idx="1723">
                  <c:v>-3.916790123456651E-4</c:v>
                </c:pt>
                <c:pt idx="1724">
                  <c:v>-3.9367901234566537E-4</c:v>
                </c:pt>
                <c:pt idx="1725">
                  <c:v>-1.1736790123456648E-3</c:v>
                </c:pt>
                <c:pt idx="1726">
                  <c:v>2.1320987654338541E-5</c:v>
                </c:pt>
                <c:pt idx="1727">
                  <c:v>-1.7679012345660564E-5</c:v>
                </c:pt>
                <c:pt idx="1728">
                  <c:v>-3.0196790123456618E-3</c:v>
                </c:pt>
                <c:pt idx="1729">
                  <c:v>-3.6438790123456636E-3</c:v>
                </c:pt>
                <c:pt idx="1730">
                  <c:v>-3.6156790123456645E-3</c:v>
                </c:pt>
                <c:pt idx="1731">
                  <c:v>-2.4796790123456612E-3</c:v>
                </c:pt>
                <c:pt idx="1732">
                  <c:v>-3.5236790123456627E-3</c:v>
                </c:pt>
                <c:pt idx="1733">
                  <c:v>-2.2356790123456635E-3</c:v>
                </c:pt>
                <c:pt idx="1734">
                  <c:v>-1.8286790123456589E-3</c:v>
                </c:pt>
                <c:pt idx="1735">
                  <c:v>-7.0567901234566167E-4</c:v>
                </c:pt>
                <c:pt idx="1736">
                  <c:v>-8.9367901234566408E-4</c:v>
                </c:pt>
                <c:pt idx="1737">
                  <c:v>6.0232098765433673E-4</c:v>
                </c:pt>
                <c:pt idx="1738">
                  <c:v>-1.5717790123456633E-3</c:v>
                </c:pt>
                <c:pt idx="1739">
                  <c:v>-7.9907901234566384E-4</c:v>
                </c:pt>
                <c:pt idx="1740">
                  <c:v>-4.9034790123456597E-3</c:v>
                </c:pt>
                <c:pt idx="1741">
                  <c:v>-1.8256790123456663E-3</c:v>
                </c:pt>
                <c:pt idx="1742">
                  <c:v>2.6983209876543391E-3</c:v>
                </c:pt>
                <c:pt idx="1743">
                  <c:v>-1.5876790123456642E-3</c:v>
                </c:pt>
                <c:pt idx="1744">
                  <c:v>2.5332098765433811E-4</c:v>
                </c:pt>
                <c:pt idx="1745">
                  <c:v>-2.1590790123456622E-3</c:v>
                </c:pt>
                <c:pt idx="1746">
                  <c:v>-1.8094790123456654E-3</c:v>
                </c:pt>
                <c:pt idx="1747">
                  <c:v>-1.7951790123456636E-3</c:v>
                </c:pt>
                <c:pt idx="1748">
                  <c:v>-2.0390790123456636E-3</c:v>
                </c:pt>
                <c:pt idx="1749">
                  <c:v>-3.9995790123456658E-3</c:v>
                </c:pt>
                <c:pt idx="1750">
                  <c:v>7.2132098765433604E-4</c:v>
                </c:pt>
                <c:pt idx="1751">
                  <c:v>-6.8967901234566302E-4</c:v>
                </c:pt>
                <c:pt idx="1752">
                  <c:v>-3.5567901234566553E-4</c:v>
                </c:pt>
                <c:pt idx="1753">
                  <c:v>-4.5667901234566419E-4</c:v>
                </c:pt>
                <c:pt idx="1754">
                  <c:v>-1.5386790123456603E-3</c:v>
                </c:pt>
                <c:pt idx="1755">
                  <c:v>-1.9847790123456643E-3</c:v>
                </c:pt>
                <c:pt idx="1756">
                  <c:v>-9.0867901234566173E-4</c:v>
                </c:pt>
                <c:pt idx="1757">
                  <c:v>-3.2768790123456643E-3</c:v>
                </c:pt>
                <c:pt idx="1758">
                  <c:v>1.1523209876543351E-3</c:v>
                </c:pt>
                <c:pt idx="1759">
                  <c:v>-4.6631790123456652E-3</c:v>
                </c:pt>
                <c:pt idx="1760">
                  <c:v>-1.3499790123456604E-3</c:v>
                </c:pt>
                <c:pt idx="1761">
                  <c:v>-2.4923790123456621E-3</c:v>
                </c:pt>
                <c:pt idx="1762">
                  <c:v>-1.8369790123456652E-3</c:v>
                </c:pt>
                <c:pt idx="1763">
                  <c:v>-1.126779012345664E-3</c:v>
                </c:pt>
                <c:pt idx="1764">
                  <c:v>-2.3320790123456643E-3</c:v>
                </c:pt>
                <c:pt idx="1765">
                  <c:v>-1.0106790123456614E-3</c:v>
                </c:pt>
                <c:pt idx="1766">
                  <c:v>-2.1816790123456598E-3</c:v>
                </c:pt>
                <c:pt idx="1767">
                  <c:v>-1.4441790123456647E-3</c:v>
                </c:pt>
                <c:pt idx="1768">
                  <c:v>-2.0344790123456614E-3</c:v>
                </c:pt>
                <c:pt idx="1769">
                  <c:v>-4.6978790123456664E-3</c:v>
                </c:pt>
                <c:pt idx="1770">
                  <c:v>-1.3426790123456638E-3</c:v>
                </c:pt>
                <c:pt idx="1771">
                  <c:v>-3.6180790123456659E-3</c:v>
                </c:pt>
                <c:pt idx="1772">
                  <c:v>-2.3944790123456624E-3</c:v>
                </c:pt>
                <c:pt idx="1773">
                  <c:v>-4.2312790123456628E-3</c:v>
                </c:pt>
                <c:pt idx="1774">
                  <c:v>-4.4053790123456636E-3</c:v>
                </c:pt>
                <c:pt idx="1775">
                  <c:v>-3.8723790123456631E-3</c:v>
                </c:pt>
                <c:pt idx="1776">
                  <c:v>-2.8636790123456601E-3</c:v>
                </c:pt>
                <c:pt idx="1777">
                  <c:v>2.7853209876543376E-3</c:v>
                </c:pt>
                <c:pt idx="1778">
                  <c:v>-1.0336790123456636E-3</c:v>
                </c:pt>
                <c:pt idx="1779">
                  <c:v>3.4532098765433991E-4</c:v>
                </c:pt>
                <c:pt idx="1780">
                  <c:v>-4.1509790123456652E-3</c:v>
                </c:pt>
                <c:pt idx="1781">
                  <c:v>-1.0136790123456644E-3</c:v>
                </c:pt>
                <c:pt idx="1782">
                  <c:v>-1.562479012345663E-3</c:v>
                </c:pt>
                <c:pt idx="1783">
                  <c:v>-1.7815790123456594E-3</c:v>
                </c:pt>
                <c:pt idx="1784">
                  <c:v>-5.1311790123456623E-3</c:v>
                </c:pt>
                <c:pt idx="1785">
                  <c:v>-4.6367901234566251E-4</c:v>
                </c:pt>
                <c:pt idx="1786">
                  <c:v>-8.6817901234566459E-4</c:v>
                </c:pt>
                <c:pt idx="1787">
                  <c:v>-2.0700790123456617E-3</c:v>
                </c:pt>
                <c:pt idx="1788">
                  <c:v>-1.0141790123456666E-3</c:v>
                </c:pt>
                <c:pt idx="1789">
                  <c:v>-9.3237901234566149E-4</c:v>
                </c:pt>
                <c:pt idx="1790">
                  <c:v>6.2032098765433911E-4</c:v>
                </c:pt>
                <c:pt idx="1791">
                  <c:v>-3.7667901234566398E-4</c:v>
                </c:pt>
                <c:pt idx="1792">
                  <c:v>-2.6694790123456633E-3</c:v>
                </c:pt>
                <c:pt idx="1793">
                  <c:v>9.7132098765433453E-4</c:v>
                </c:pt>
                <c:pt idx="1794">
                  <c:v>-8.6067901234566403E-4</c:v>
                </c:pt>
                <c:pt idx="1795">
                  <c:v>-1.6155790123456616E-3</c:v>
                </c:pt>
                <c:pt idx="1796">
                  <c:v>-8.2467901234565925E-4</c:v>
                </c:pt>
                <c:pt idx="1797">
                  <c:v>-1.8315790123456643E-3</c:v>
                </c:pt>
                <c:pt idx="1798">
                  <c:v>-2.2720790123456607E-3</c:v>
                </c:pt>
                <c:pt idx="1799">
                  <c:v>-1.7046790123456633E-3</c:v>
                </c:pt>
                <c:pt idx="1800">
                  <c:v>-3.1098790123456621E-3</c:v>
                </c:pt>
                <c:pt idx="1801">
                  <c:v>-3.3757901234566547E-4</c:v>
                </c:pt>
                <c:pt idx="1802">
                  <c:v>-2.3767901234566201E-4</c:v>
                </c:pt>
                <c:pt idx="1803">
                  <c:v>-2.7252790123456615E-3</c:v>
                </c:pt>
                <c:pt idx="1804">
                  <c:v>1.2193209876543397E-3</c:v>
                </c:pt>
                <c:pt idx="1805">
                  <c:v>-5.3787901234566421E-4</c:v>
                </c:pt>
                <c:pt idx="1806">
                  <c:v>-2.7351790123456635E-3</c:v>
                </c:pt>
                <c:pt idx="1807">
                  <c:v>-1.5824790123456656E-3</c:v>
                </c:pt>
                <c:pt idx="1808">
                  <c:v>-2.5017790123456601E-3</c:v>
                </c:pt>
                <c:pt idx="1809">
                  <c:v>7.9732098765433572E-4</c:v>
                </c:pt>
                <c:pt idx="1810">
                  <c:v>2.8132098765434009E-4</c:v>
                </c:pt>
                <c:pt idx="1811">
                  <c:v>-1.2626790123456653E-3</c:v>
                </c:pt>
                <c:pt idx="1812">
                  <c:v>-2.5166790123456653E-3</c:v>
                </c:pt>
                <c:pt idx="1813">
                  <c:v>9.7432098765433579E-4</c:v>
                </c:pt>
                <c:pt idx="1814">
                  <c:v>-2.4181790123456604E-3</c:v>
                </c:pt>
                <c:pt idx="1815">
                  <c:v>-5.3721790123456631E-3</c:v>
                </c:pt>
                <c:pt idx="1816">
                  <c:v>-1.0576790123456633E-3</c:v>
                </c:pt>
                <c:pt idx="1817">
                  <c:v>-1.0661790123456596E-3</c:v>
                </c:pt>
                <c:pt idx="1818">
                  <c:v>1.8213209876543363E-3</c:v>
                </c:pt>
                <c:pt idx="1819">
                  <c:v>6.0232098765433846E-4</c:v>
                </c:pt>
                <c:pt idx="1820">
                  <c:v>1.5463209876543389E-3</c:v>
                </c:pt>
                <c:pt idx="1821">
                  <c:v>-8.8667901234566228E-4</c:v>
                </c:pt>
                <c:pt idx="1822">
                  <c:v>5.0262098765433728E-4</c:v>
                </c:pt>
                <c:pt idx="1823">
                  <c:v>1.0603209876543385E-3</c:v>
                </c:pt>
                <c:pt idx="1824">
                  <c:v>-1.3116790123456658E-3</c:v>
                </c:pt>
                <c:pt idx="1825">
                  <c:v>1.0832098765433881E-4</c:v>
                </c:pt>
                <c:pt idx="1826">
                  <c:v>-1.304679012345664E-3</c:v>
                </c:pt>
                <c:pt idx="1827">
                  <c:v>1.29320987654339E-4</c:v>
                </c:pt>
                <c:pt idx="1828">
                  <c:v>1.9993209876543391E-3</c:v>
                </c:pt>
                <c:pt idx="1829">
                  <c:v>3.0432098765433534E-4</c:v>
                </c:pt>
                <c:pt idx="1830">
                  <c:v>-2.3726790123456618E-3</c:v>
                </c:pt>
                <c:pt idx="1831">
                  <c:v>1.0693209876543389E-3</c:v>
                </c:pt>
                <c:pt idx="1832">
                  <c:v>-2.0936790123456585E-3</c:v>
                </c:pt>
                <c:pt idx="1833">
                  <c:v>8.8132098765433819E-4</c:v>
                </c:pt>
                <c:pt idx="1834">
                  <c:v>-1.2536790123456633E-3</c:v>
                </c:pt>
                <c:pt idx="1835">
                  <c:v>1.3293209876543352E-3</c:v>
                </c:pt>
                <c:pt idx="1836">
                  <c:v>-2.6967901234566279E-4</c:v>
                </c:pt>
                <c:pt idx="1837">
                  <c:v>3.723320987654339E-3</c:v>
                </c:pt>
                <c:pt idx="1838">
                  <c:v>3.5913209876543371E-3</c:v>
                </c:pt>
                <c:pt idx="1839">
                  <c:v>-1.41167901234566E-3</c:v>
                </c:pt>
                <c:pt idx="1840">
                  <c:v>1.921320987654334E-3</c:v>
                </c:pt>
                <c:pt idx="1841">
                  <c:v>-2.4646790123456636E-3</c:v>
                </c:pt>
                <c:pt idx="1842">
                  <c:v>6.0632098765433726E-4</c:v>
                </c:pt>
                <c:pt idx="1843">
                  <c:v>1.2533209876543373E-3</c:v>
                </c:pt>
                <c:pt idx="1844">
                  <c:v>5.0732098765433886E-4</c:v>
                </c:pt>
                <c:pt idx="1845">
                  <c:v>1.5033209876543375E-3</c:v>
                </c:pt>
                <c:pt idx="1846">
                  <c:v>8.1032098765433658E-4</c:v>
                </c:pt>
                <c:pt idx="1847">
                  <c:v>-9.4567901234566751E-4</c:v>
                </c:pt>
                <c:pt idx="1848">
                  <c:v>7.4032098765433596E-4</c:v>
                </c:pt>
                <c:pt idx="1849">
                  <c:v>1.3733209876543341E-3</c:v>
                </c:pt>
                <c:pt idx="1850">
                  <c:v>5.3403209876543359E-3</c:v>
                </c:pt>
                <c:pt idx="1851">
                  <c:v>4.0553209876543345E-3</c:v>
                </c:pt>
                <c:pt idx="1852">
                  <c:v>1.6703209876543397E-3</c:v>
                </c:pt>
                <c:pt idx="1853">
                  <c:v>6.2132098765433491E-4</c:v>
                </c:pt>
                <c:pt idx="1854">
                  <c:v>4.1183209876543385E-3</c:v>
                </c:pt>
                <c:pt idx="1855">
                  <c:v>1.3983209876543418E-3</c:v>
                </c:pt>
                <c:pt idx="1856">
                  <c:v>6.7532098765433861E-4</c:v>
                </c:pt>
                <c:pt idx="1857">
                  <c:v>1.3232098765433506E-4</c:v>
                </c:pt>
                <c:pt idx="1858">
                  <c:v>1.5063209876543387E-3</c:v>
                </c:pt>
                <c:pt idx="1859">
                  <c:v>2.6632098765433723E-4</c:v>
                </c:pt>
                <c:pt idx="1860">
                  <c:v>2.9743209876543393E-3</c:v>
                </c:pt>
                <c:pt idx="1861">
                  <c:v>-3.7679012345661483E-5</c:v>
                </c:pt>
                <c:pt idx="1862">
                  <c:v>4.8432098765433668E-4</c:v>
                </c:pt>
                <c:pt idx="1863">
                  <c:v>2.2703209876543361E-3</c:v>
                </c:pt>
                <c:pt idx="1864">
                  <c:v>2.1443209876543384E-3</c:v>
                </c:pt>
                <c:pt idx="1865">
                  <c:v>-1.3806790123456619E-3</c:v>
                </c:pt>
                <c:pt idx="1866">
                  <c:v>2.5320987654335603E-5</c:v>
                </c:pt>
                <c:pt idx="1867">
                  <c:v>6.1993209876543415E-3</c:v>
                </c:pt>
                <c:pt idx="1868">
                  <c:v>2.9313209876543414E-3</c:v>
                </c:pt>
                <c:pt idx="1869">
                  <c:v>3.5493209876543384E-3</c:v>
                </c:pt>
                <c:pt idx="1870">
                  <c:v>2.1193209876543412E-3</c:v>
                </c:pt>
                <c:pt idx="1871">
                  <c:v>7.4032098765433596E-4</c:v>
                </c:pt>
                <c:pt idx="1872">
                  <c:v>-1.5336790123456623E-3</c:v>
                </c:pt>
                <c:pt idx="1873">
                  <c:v>1.3793209876543366E-3</c:v>
                </c:pt>
                <c:pt idx="1874">
                  <c:v>1.2383209876543379E-3</c:v>
                </c:pt>
                <c:pt idx="1875">
                  <c:v>1.7173209876543416E-3</c:v>
                </c:pt>
                <c:pt idx="1876">
                  <c:v>1.3732098765433312E-4</c:v>
                </c:pt>
                <c:pt idx="1877">
                  <c:v>7.2032098765434024E-4</c:v>
                </c:pt>
                <c:pt idx="1878">
                  <c:v>1.6663209876543357E-3</c:v>
                </c:pt>
                <c:pt idx="1879">
                  <c:v>2.3973209876543382E-3</c:v>
                </c:pt>
                <c:pt idx="1880">
                  <c:v>2.2232098765433833E-4</c:v>
                </c:pt>
                <c:pt idx="1881">
                  <c:v>-7.2667901234566012E-4</c:v>
                </c:pt>
                <c:pt idx="1882">
                  <c:v>4.17532098765434E-3</c:v>
                </c:pt>
                <c:pt idx="1883">
                  <c:v>1.6543209876543376E-3</c:v>
                </c:pt>
                <c:pt idx="1884">
                  <c:v>-9.0167901234566514E-4</c:v>
                </c:pt>
                <c:pt idx="1885">
                  <c:v>-7.5667901234566237E-4</c:v>
                </c:pt>
                <c:pt idx="1886">
                  <c:v>1.3213209876543376E-3</c:v>
                </c:pt>
                <c:pt idx="1887">
                  <c:v>3.3633209876543398E-3</c:v>
                </c:pt>
                <c:pt idx="1888">
                  <c:v>2.9843209876543389E-3</c:v>
                </c:pt>
                <c:pt idx="1889">
                  <c:v>3.5173209876543376E-3</c:v>
                </c:pt>
                <c:pt idx="1890">
                  <c:v>1.2153209876543392E-3</c:v>
                </c:pt>
                <c:pt idx="1891">
                  <c:v>2.2823209876543342E-3</c:v>
                </c:pt>
                <c:pt idx="1892">
                  <c:v>-2.526790123456614E-4</c:v>
                </c:pt>
                <c:pt idx="1893">
                  <c:v>4.5293209876543401E-3</c:v>
                </c:pt>
                <c:pt idx="1894">
                  <c:v>2.0832098765433821E-4</c:v>
                </c:pt>
                <c:pt idx="1895">
                  <c:v>1.1403209876543353E-3</c:v>
                </c:pt>
                <c:pt idx="1896">
                  <c:v>2.313320987654334E-3</c:v>
                </c:pt>
                <c:pt idx="1897">
                  <c:v>6.1553209876543391E-3</c:v>
                </c:pt>
                <c:pt idx="1898">
                  <c:v>4.6132098765433796E-4</c:v>
                </c:pt>
                <c:pt idx="1899">
                  <c:v>2.147320987654338E-3</c:v>
                </c:pt>
                <c:pt idx="1900">
                  <c:v>9.8732098765433665E-4</c:v>
                </c:pt>
                <c:pt idx="1901">
                  <c:v>1.9403209876543356E-3</c:v>
                </c:pt>
                <c:pt idx="1902">
                  <c:v>1.6883209876543369E-3</c:v>
                </c:pt>
                <c:pt idx="1903">
                  <c:v>2.2223209876543366E-3</c:v>
                </c:pt>
                <c:pt idx="1904">
                  <c:v>3.5893209876543368E-3</c:v>
                </c:pt>
                <c:pt idx="1905">
                  <c:v>3.3133209876543383E-3</c:v>
                </c:pt>
                <c:pt idx="1906">
                  <c:v>3.1603209876543414E-3</c:v>
                </c:pt>
                <c:pt idx="1907">
                  <c:v>1.9723209876543399E-3</c:v>
                </c:pt>
                <c:pt idx="1908">
                  <c:v>2.6823209876543387E-3</c:v>
                </c:pt>
                <c:pt idx="1909">
                  <c:v>1.0903209876543356E-3</c:v>
                </c:pt>
                <c:pt idx="1910">
                  <c:v>1.4503209876543383E-3</c:v>
                </c:pt>
                <c:pt idx="1911">
                  <c:v>6.7573209876543409E-3</c:v>
                </c:pt>
                <c:pt idx="1912">
                  <c:v>1.9963209876543396E-3</c:v>
                </c:pt>
                <c:pt idx="1913">
                  <c:v>2.5073209876543372E-3</c:v>
                </c:pt>
                <c:pt idx="1914">
                  <c:v>2.0503209876543381E-3</c:v>
                </c:pt>
                <c:pt idx="1915">
                  <c:v>1.9153209876543349E-3</c:v>
                </c:pt>
                <c:pt idx="1916">
                  <c:v>-4.9867901234566109E-4</c:v>
                </c:pt>
                <c:pt idx="1917">
                  <c:v>3.6253209876543346E-3</c:v>
                </c:pt>
                <c:pt idx="1918">
                  <c:v>2.5283209876543408E-3</c:v>
                </c:pt>
                <c:pt idx="1919">
                  <c:v>5.7123209876543367E-3</c:v>
                </c:pt>
                <c:pt idx="1920">
                  <c:v>6.4032098765434003E-4</c:v>
                </c:pt>
                <c:pt idx="1921">
                  <c:v>4.3203209876543393E-3</c:v>
                </c:pt>
                <c:pt idx="1922">
                  <c:v>5.2913209876543355E-3</c:v>
                </c:pt>
                <c:pt idx="1923">
                  <c:v>1.9313209876543405E-3</c:v>
                </c:pt>
                <c:pt idx="1924">
                  <c:v>3.6203209876543331E-3</c:v>
                </c:pt>
                <c:pt idx="1925">
                  <c:v>-1.1906790123456593E-3</c:v>
                </c:pt>
                <c:pt idx="1926">
                  <c:v>4.3703209876543372E-3</c:v>
                </c:pt>
                <c:pt idx="1927">
                  <c:v>2.8723209876543344E-3</c:v>
                </c:pt>
                <c:pt idx="1928">
                  <c:v>5.6533209876543367E-3</c:v>
                </c:pt>
                <c:pt idx="1929">
                  <c:v>4.6483209876543412E-3</c:v>
                </c:pt>
                <c:pt idx="1930">
                  <c:v>2.9173209876543343E-3</c:v>
                </c:pt>
                <c:pt idx="1931">
                  <c:v>3.5733209876543381E-3</c:v>
                </c:pt>
                <c:pt idx="1932">
                  <c:v>3.390320987654339E-3</c:v>
                </c:pt>
                <c:pt idx="1933">
                  <c:v>3.2903209876543327E-3</c:v>
                </c:pt>
                <c:pt idx="1934">
                  <c:v>4.8123209876543352E-3</c:v>
                </c:pt>
                <c:pt idx="1935">
                  <c:v>4.7063209876543367E-3</c:v>
                </c:pt>
                <c:pt idx="1936">
                  <c:v>3.4023209876543371E-3</c:v>
                </c:pt>
                <c:pt idx="1937">
                  <c:v>3.9313209876543354E-3</c:v>
                </c:pt>
                <c:pt idx="1938">
                  <c:v>5.6883209876543335E-3</c:v>
                </c:pt>
                <c:pt idx="1939">
                  <c:v>3.0023209876543396E-3</c:v>
                </c:pt>
                <c:pt idx="1940">
                  <c:v>1.2423209876543384E-3</c:v>
                </c:pt>
                <c:pt idx="1941">
                  <c:v>5.0563209876543398E-3</c:v>
                </c:pt>
                <c:pt idx="1942">
                  <c:v>5.1143209876543388E-3</c:v>
                </c:pt>
                <c:pt idx="1943">
                  <c:v>2.7613209876543414E-3</c:v>
                </c:pt>
                <c:pt idx="1944">
                  <c:v>4.3632098765433724E-4</c:v>
                </c:pt>
                <c:pt idx="1945">
                  <c:v>2.3853209876543331E-3</c:v>
                </c:pt>
                <c:pt idx="1946">
                  <c:v>7.945320987654339E-3</c:v>
                </c:pt>
                <c:pt idx="1947">
                  <c:v>2.8523209876543353E-3</c:v>
                </c:pt>
                <c:pt idx="1948">
                  <c:v>3.6503209876543388E-3</c:v>
                </c:pt>
                <c:pt idx="1949">
                  <c:v>5.1313209876543385E-3</c:v>
                </c:pt>
                <c:pt idx="1950">
                  <c:v>3.1333209876543353E-3</c:v>
                </c:pt>
                <c:pt idx="1951">
                  <c:v>7.2243209876543396E-3</c:v>
                </c:pt>
                <c:pt idx="1952">
                  <c:v>2.2473209876543408E-3</c:v>
                </c:pt>
                <c:pt idx="1953">
                  <c:v>3.8320987654338196E-5</c:v>
                </c:pt>
                <c:pt idx="1954">
                  <c:v>3.6813209876543351E-3</c:v>
                </c:pt>
                <c:pt idx="1955">
                  <c:v>4.3303209876543389E-3</c:v>
                </c:pt>
                <c:pt idx="1956">
                  <c:v>6.5143209876543373E-3</c:v>
                </c:pt>
                <c:pt idx="1957">
                  <c:v>7.3683209876543344E-3</c:v>
                </c:pt>
                <c:pt idx="1958">
                  <c:v>5.9533209876543418E-3</c:v>
                </c:pt>
                <c:pt idx="1959">
                  <c:v>5.5113209876543404E-3</c:v>
                </c:pt>
                <c:pt idx="1960">
                  <c:v>5.971320987654339E-3</c:v>
                </c:pt>
                <c:pt idx="1961">
                  <c:v>4.6313209876543381E-3</c:v>
                </c:pt>
                <c:pt idx="1962">
                  <c:v>4.8643209876543386E-3</c:v>
                </c:pt>
                <c:pt idx="1963">
                  <c:v>2.8303209876543375E-3</c:v>
                </c:pt>
                <c:pt idx="1964">
                  <c:v>-1.6336790123456651E-3</c:v>
                </c:pt>
                <c:pt idx="1965">
                  <c:v>6.1773209876543368E-3</c:v>
                </c:pt>
                <c:pt idx="1966">
                  <c:v>8.0663209876543386E-3</c:v>
                </c:pt>
                <c:pt idx="1967">
                  <c:v>3.6033209876543404E-3</c:v>
                </c:pt>
                <c:pt idx="1968">
                  <c:v>2.3253209876543356E-3</c:v>
                </c:pt>
                <c:pt idx="1969">
                  <c:v>4.7593209876543412E-3</c:v>
                </c:pt>
                <c:pt idx="1970">
                  <c:v>5.5223209876543375E-3</c:v>
                </c:pt>
                <c:pt idx="1971">
                  <c:v>4.7132098765433408E-4</c:v>
                </c:pt>
                <c:pt idx="1972">
                  <c:v>4.7223209876543389E-3</c:v>
                </c:pt>
                <c:pt idx="1973">
                  <c:v>2.77032098765434E-3</c:v>
                </c:pt>
                <c:pt idx="1974">
                  <c:v>9.5232098765433634E-4</c:v>
                </c:pt>
                <c:pt idx="1975">
                  <c:v>1.5373209876543351E-3</c:v>
                </c:pt>
                <c:pt idx="1976">
                  <c:v>2.9463209876543391E-3</c:v>
                </c:pt>
                <c:pt idx="1977">
                  <c:v>8.4132098765433636E-4</c:v>
                </c:pt>
                <c:pt idx="1978">
                  <c:v>2.9320987654339603E-5</c:v>
                </c:pt>
                <c:pt idx="1979">
                  <c:v>-3.1067901234566042E-4</c:v>
                </c:pt>
                <c:pt idx="1980">
                  <c:v>-3.0036790123456579E-3</c:v>
                </c:pt>
                <c:pt idx="1981">
                  <c:v>-3.3567901234565767E-4</c:v>
                </c:pt>
                <c:pt idx="1982">
                  <c:v>3.653209876543391E-4</c:v>
                </c:pt>
                <c:pt idx="1983">
                  <c:v>6.7233209876543416E-3</c:v>
                </c:pt>
                <c:pt idx="1984">
                  <c:v>6.753209876543334E-4</c:v>
                </c:pt>
                <c:pt idx="1985">
                  <c:v>-3.3496790123456639E-3</c:v>
                </c:pt>
                <c:pt idx="1986">
                  <c:v>4.8553209876543331E-3</c:v>
                </c:pt>
                <c:pt idx="1987">
                  <c:v>1.1623209876543347E-3</c:v>
                </c:pt>
                <c:pt idx="1988">
                  <c:v>4.5932098765433596E-4</c:v>
                </c:pt>
                <c:pt idx="1989">
                  <c:v>3.6423209876543343E-3</c:v>
                </c:pt>
                <c:pt idx="1990">
                  <c:v>-3.109679012345665E-3</c:v>
                </c:pt>
                <c:pt idx="1991">
                  <c:v>-3.1216790123456649E-3</c:v>
                </c:pt>
                <c:pt idx="1992">
                  <c:v>1.0503209876543407E-3</c:v>
                </c:pt>
                <c:pt idx="1993">
                  <c:v>5.1432098765433545E-4</c:v>
                </c:pt>
                <c:pt idx="1994">
                  <c:v>5.8253209876543352E-3</c:v>
                </c:pt>
                <c:pt idx="1995">
                  <c:v>-4.9679012345666546E-5</c:v>
                </c:pt>
                <c:pt idx="1996">
                  <c:v>5.3613209876543361E-3</c:v>
                </c:pt>
                <c:pt idx="1997">
                  <c:v>-3.1396790123456621E-3</c:v>
                </c:pt>
                <c:pt idx="1998">
                  <c:v>1.5832098765433331E-4</c:v>
                </c:pt>
                <c:pt idx="1999">
                  <c:v>4.6423209876543386E-3</c:v>
                </c:pt>
                <c:pt idx="2000">
                  <c:v>3.2833209876543361E-3</c:v>
                </c:pt>
                <c:pt idx="2001">
                  <c:v>-6.9267901234566429E-4</c:v>
                </c:pt>
                <c:pt idx="2002">
                  <c:v>2.5213209876543408E-3</c:v>
                </c:pt>
                <c:pt idx="2003">
                  <c:v>5.7403209876543369E-3</c:v>
                </c:pt>
                <c:pt idx="2004">
                  <c:v>7.1103209876543366E-3</c:v>
                </c:pt>
                <c:pt idx="2005">
                  <c:v>5.0833209876543356E-3</c:v>
                </c:pt>
                <c:pt idx="2006">
                  <c:v>3.782320987654339E-3</c:v>
                </c:pt>
                <c:pt idx="2007">
                  <c:v>1.034732098765434E-2</c:v>
                </c:pt>
                <c:pt idx="2008">
                  <c:v>2.1923209876543379E-3</c:v>
                </c:pt>
                <c:pt idx="2009">
                  <c:v>5.5383209876543396E-3</c:v>
                </c:pt>
                <c:pt idx="2010">
                  <c:v>1.0763209876543355E-3</c:v>
                </c:pt>
                <c:pt idx="2011">
                  <c:v>5.5213209876543365E-3</c:v>
                </c:pt>
                <c:pt idx="2012">
                  <c:v>2.8493209876543357E-3</c:v>
                </c:pt>
                <c:pt idx="2013">
                  <c:v>-5.0026790123456621E-3</c:v>
                </c:pt>
                <c:pt idx="2014">
                  <c:v>3.4332098765434138E-4</c:v>
                </c:pt>
                <c:pt idx="2015">
                  <c:v>3.2943209876543401E-3</c:v>
                </c:pt>
                <c:pt idx="2016">
                  <c:v>7.8433209876543411E-3</c:v>
                </c:pt>
                <c:pt idx="2017">
                  <c:v>8.2243209876543336E-3</c:v>
                </c:pt>
                <c:pt idx="2018">
                  <c:v>2.5833209876543403E-3</c:v>
                </c:pt>
                <c:pt idx="2019">
                  <c:v>2.4113209876543348E-3</c:v>
                </c:pt>
                <c:pt idx="2020">
                  <c:v>2.0073209876543402E-3</c:v>
                </c:pt>
                <c:pt idx="2021">
                  <c:v>5.8993209876543364E-3</c:v>
                </c:pt>
                <c:pt idx="2022">
                  <c:v>6.6763209876543397E-3</c:v>
                </c:pt>
                <c:pt idx="2023">
                  <c:v>2.9333209876543399E-3</c:v>
                </c:pt>
                <c:pt idx="2024">
                  <c:v>7.7813209876543381E-3</c:v>
                </c:pt>
                <c:pt idx="2025">
                  <c:v>1.518332098765434E-2</c:v>
                </c:pt>
                <c:pt idx="2026">
                  <c:v>1.3501320987654337E-2</c:v>
                </c:pt>
                <c:pt idx="2027">
                  <c:v>9.3043209876543381E-3</c:v>
                </c:pt>
                <c:pt idx="2028">
                  <c:v>8.5593209876543355E-3</c:v>
                </c:pt>
                <c:pt idx="2029">
                  <c:v>3.608320987654335E-3</c:v>
                </c:pt>
                <c:pt idx="2030">
                  <c:v>4.3223209876543378E-3</c:v>
                </c:pt>
                <c:pt idx="2031">
                  <c:v>2.5243209876543403E-3</c:v>
                </c:pt>
                <c:pt idx="2032">
                  <c:v>3.9403209876543339E-3</c:v>
                </c:pt>
                <c:pt idx="2033">
                  <c:v>8.6973209876543348E-3</c:v>
                </c:pt>
                <c:pt idx="2034">
                  <c:v>9.0583209876543384E-3</c:v>
                </c:pt>
                <c:pt idx="2035">
                  <c:v>6.3333209876543367E-3</c:v>
                </c:pt>
                <c:pt idx="2036">
                  <c:v>1.1305320987654341E-2</c:v>
                </c:pt>
                <c:pt idx="2037">
                  <c:v>1.0710320987654339E-2</c:v>
                </c:pt>
                <c:pt idx="2038">
                  <c:v>1.0536320987654335E-2</c:v>
                </c:pt>
                <c:pt idx="2039">
                  <c:v>6.3153209876543395E-3</c:v>
                </c:pt>
                <c:pt idx="2040">
                  <c:v>7.5433209876543394E-3</c:v>
                </c:pt>
                <c:pt idx="2041">
                  <c:v>1.4321320987654339E-2</c:v>
                </c:pt>
                <c:pt idx="2042">
                  <c:v>2.1943209876543364E-3</c:v>
                </c:pt>
                <c:pt idx="2043">
                  <c:v>1.0287320987654336E-2</c:v>
                </c:pt>
                <c:pt idx="2044">
                  <c:v>1.6623320987654337E-2</c:v>
                </c:pt>
                <c:pt idx="2045">
                  <c:v>8.5923209876543338E-3</c:v>
                </c:pt>
                <c:pt idx="2046">
                  <c:v>7.1093209876543426E-3</c:v>
                </c:pt>
                <c:pt idx="2047">
                  <c:v>1.7133209876543445E-3</c:v>
                </c:pt>
              </c:numCache>
            </c:numRef>
          </c:yVal>
          <c:smooth val="1"/>
        </c:ser>
        <c:ser>
          <c:idx val="9"/>
          <c:order val="9"/>
          <c:tx>
            <c:strRef>
              <c:f>'every 5'!$AG$1</c:f>
              <c:strCache>
                <c:ptCount val="1"/>
                <c:pt idx="0">
                  <c:v>900</c:v>
                </c:pt>
              </c:strCache>
            </c:strRef>
          </c:tx>
          <c:marker>
            <c:symbol val="none"/>
          </c:marker>
          <c:xVal>
            <c:numRef>
              <c:f>'every 5'!$W$2:$W$2049</c:f>
              <c:numCache>
                <c:formatCode>General</c:formatCode>
                <c:ptCount val="2048"/>
                <c:pt idx="0">
                  <c:v>190.96</c:v>
                </c:pt>
                <c:pt idx="1">
                  <c:v>191.33</c:v>
                </c:pt>
                <c:pt idx="2">
                  <c:v>191.71</c:v>
                </c:pt>
                <c:pt idx="3">
                  <c:v>192.09</c:v>
                </c:pt>
                <c:pt idx="4">
                  <c:v>192.47</c:v>
                </c:pt>
                <c:pt idx="5">
                  <c:v>192.84</c:v>
                </c:pt>
                <c:pt idx="6">
                  <c:v>193.22</c:v>
                </c:pt>
                <c:pt idx="7">
                  <c:v>193.6</c:v>
                </c:pt>
                <c:pt idx="8">
                  <c:v>193.98</c:v>
                </c:pt>
                <c:pt idx="9">
                  <c:v>194.35</c:v>
                </c:pt>
                <c:pt idx="10">
                  <c:v>194.73</c:v>
                </c:pt>
                <c:pt idx="11">
                  <c:v>195.11</c:v>
                </c:pt>
                <c:pt idx="12">
                  <c:v>195.48</c:v>
                </c:pt>
                <c:pt idx="13">
                  <c:v>195.86</c:v>
                </c:pt>
                <c:pt idx="14">
                  <c:v>196.24</c:v>
                </c:pt>
                <c:pt idx="15">
                  <c:v>196.61</c:v>
                </c:pt>
                <c:pt idx="16">
                  <c:v>196.99</c:v>
                </c:pt>
                <c:pt idx="17">
                  <c:v>197.37</c:v>
                </c:pt>
                <c:pt idx="18">
                  <c:v>197.75</c:v>
                </c:pt>
                <c:pt idx="19">
                  <c:v>198.12</c:v>
                </c:pt>
                <c:pt idx="20">
                  <c:v>198.5</c:v>
                </c:pt>
                <c:pt idx="21">
                  <c:v>198.88</c:v>
                </c:pt>
                <c:pt idx="22">
                  <c:v>199.25</c:v>
                </c:pt>
                <c:pt idx="23">
                  <c:v>199.63</c:v>
                </c:pt>
                <c:pt idx="24">
                  <c:v>200.01</c:v>
                </c:pt>
                <c:pt idx="25">
                  <c:v>200.38</c:v>
                </c:pt>
                <c:pt idx="26">
                  <c:v>200.76</c:v>
                </c:pt>
                <c:pt idx="27">
                  <c:v>201.14</c:v>
                </c:pt>
                <c:pt idx="28">
                  <c:v>201.51</c:v>
                </c:pt>
                <c:pt idx="29">
                  <c:v>201.89</c:v>
                </c:pt>
                <c:pt idx="30">
                  <c:v>202.27</c:v>
                </c:pt>
                <c:pt idx="31">
                  <c:v>202.64</c:v>
                </c:pt>
                <c:pt idx="32">
                  <c:v>203.02</c:v>
                </c:pt>
                <c:pt idx="33">
                  <c:v>203.4</c:v>
                </c:pt>
                <c:pt idx="34">
                  <c:v>203.77</c:v>
                </c:pt>
                <c:pt idx="35">
                  <c:v>204.15</c:v>
                </c:pt>
                <c:pt idx="36">
                  <c:v>204.53</c:v>
                </c:pt>
                <c:pt idx="37">
                  <c:v>204.9</c:v>
                </c:pt>
                <c:pt idx="38">
                  <c:v>205.28</c:v>
                </c:pt>
                <c:pt idx="39">
                  <c:v>205.65</c:v>
                </c:pt>
                <c:pt idx="40">
                  <c:v>206.03</c:v>
                </c:pt>
                <c:pt idx="41">
                  <c:v>206.41</c:v>
                </c:pt>
                <c:pt idx="42">
                  <c:v>206.78</c:v>
                </c:pt>
                <c:pt idx="43">
                  <c:v>207.16</c:v>
                </c:pt>
                <c:pt idx="44">
                  <c:v>207.54</c:v>
                </c:pt>
                <c:pt idx="45">
                  <c:v>207.91</c:v>
                </c:pt>
                <c:pt idx="46">
                  <c:v>208.29</c:v>
                </c:pt>
                <c:pt idx="47">
                  <c:v>208.67</c:v>
                </c:pt>
                <c:pt idx="48">
                  <c:v>209.04</c:v>
                </c:pt>
                <c:pt idx="49">
                  <c:v>209.42</c:v>
                </c:pt>
                <c:pt idx="50">
                  <c:v>209.79</c:v>
                </c:pt>
                <c:pt idx="51">
                  <c:v>210.17</c:v>
                </c:pt>
                <c:pt idx="52">
                  <c:v>210.55</c:v>
                </c:pt>
                <c:pt idx="53">
                  <c:v>210.92</c:v>
                </c:pt>
                <c:pt idx="54">
                  <c:v>211.3</c:v>
                </c:pt>
                <c:pt idx="55">
                  <c:v>211.67</c:v>
                </c:pt>
                <c:pt idx="56">
                  <c:v>212.05</c:v>
                </c:pt>
                <c:pt idx="57">
                  <c:v>212.43</c:v>
                </c:pt>
                <c:pt idx="58">
                  <c:v>212.8</c:v>
                </c:pt>
                <c:pt idx="59">
                  <c:v>213.18</c:v>
                </c:pt>
                <c:pt idx="60">
                  <c:v>213.55</c:v>
                </c:pt>
                <c:pt idx="61">
                  <c:v>213.93</c:v>
                </c:pt>
                <c:pt idx="62">
                  <c:v>214.31</c:v>
                </c:pt>
                <c:pt idx="63">
                  <c:v>214.68</c:v>
                </c:pt>
                <c:pt idx="64">
                  <c:v>215.06</c:v>
                </c:pt>
                <c:pt idx="65">
                  <c:v>215.43</c:v>
                </c:pt>
                <c:pt idx="66">
                  <c:v>215.81</c:v>
                </c:pt>
                <c:pt idx="67">
                  <c:v>216.18</c:v>
                </c:pt>
                <c:pt idx="68">
                  <c:v>216.56</c:v>
                </c:pt>
                <c:pt idx="69">
                  <c:v>216.94</c:v>
                </c:pt>
                <c:pt idx="70">
                  <c:v>217.31</c:v>
                </c:pt>
                <c:pt idx="71">
                  <c:v>217.69</c:v>
                </c:pt>
                <c:pt idx="72">
                  <c:v>218.06</c:v>
                </c:pt>
                <c:pt idx="73">
                  <c:v>218.44</c:v>
                </c:pt>
                <c:pt idx="74">
                  <c:v>218.81</c:v>
                </c:pt>
                <c:pt idx="75">
                  <c:v>219.19</c:v>
                </c:pt>
                <c:pt idx="76">
                  <c:v>219.56</c:v>
                </c:pt>
                <c:pt idx="77">
                  <c:v>219.94</c:v>
                </c:pt>
                <c:pt idx="78">
                  <c:v>220.32</c:v>
                </c:pt>
                <c:pt idx="79">
                  <c:v>220.69</c:v>
                </c:pt>
                <c:pt idx="80">
                  <c:v>221.07</c:v>
                </c:pt>
                <c:pt idx="81">
                  <c:v>221.44</c:v>
                </c:pt>
                <c:pt idx="82">
                  <c:v>221.82</c:v>
                </c:pt>
                <c:pt idx="83">
                  <c:v>222.19</c:v>
                </c:pt>
                <c:pt idx="84">
                  <c:v>222.57</c:v>
                </c:pt>
                <c:pt idx="85">
                  <c:v>222.94</c:v>
                </c:pt>
                <c:pt idx="86">
                  <c:v>223.32</c:v>
                </c:pt>
                <c:pt idx="87">
                  <c:v>223.69</c:v>
                </c:pt>
                <c:pt idx="88">
                  <c:v>224.07</c:v>
                </c:pt>
                <c:pt idx="89">
                  <c:v>224.44</c:v>
                </c:pt>
                <c:pt idx="90">
                  <c:v>224.82</c:v>
                </c:pt>
                <c:pt idx="91">
                  <c:v>225.19</c:v>
                </c:pt>
                <c:pt idx="92">
                  <c:v>225.57</c:v>
                </c:pt>
                <c:pt idx="93">
                  <c:v>225.94</c:v>
                </c:pt>
                <c:pt idx="94">
                  <c:v>226.32</c:v>
                </c:pt>
                <c:pt idx="95">
                  <c:v>226.69</c:v>
                </c:pt>
                <c:pt idx="96">
                  <c:v>227.07</c:v>
                </c:pt>
                <c:pt idx="97">
                  <c:v>227.44</c:v>
                </c:pt>
                <c:pt idx="98">
                  <c:v>227.82</c:v>
                </c:pt>
                <c:pt idx="99">
                  <c:v>228.19</c:v>
                </c:pt>
                <c:pt idx="100">
                  <c:v>228.57</c:v>
                </c:pt>
                <c:pt idx="101">
                  <c:v>228.94</c:v>
                </c:pt>
                <c:pt idx="102">
                  <c:v>229.32</c:v>
                </c:pt>
                <c:pt idx="103">
                  <c:v>229.69</c:v>
                </c:pt>
                <c:pt idx="104">
                  <c:v>230.07</c:v>
                </c:pt>
                <c:pt idx="105">
                  <c:v>230.44</c:v>
                </c:pt>
                <c:pt idx="106">
                  <c:v>230.82</c:v>
                </c:pt>
                <c:pt idx="107">
                  <c:v>231.19</c:v>
                </c:pt>
                <c:pt idx="108">
                  <c:v>231.57</c:v>
                </c:pt>
                <c:pt idx="109">
                  <c:v>231.94</c:v>
                </c:pt>
                <c:pt idx="110">
                  <c:v>232.32</c:v>
                </c:pt>
                <c:pt idx="111">
                  <c:v>232.69</c:v>
                </c:pt>
                <c:pt idx="112">
                  <c:v>233.07</c:v>
                </c:pt>
                <c:pt idx="113">
                  <c:v>233.44</c:v>
                </c:pt>
                <c:pt idx="114">
                  <c:v>233.81</c:v>
                </c:pt>
                <c:pt idx="115">
                  <c:v>234.19</c:v>
                </c:pt>
                <c:pt idx="116">
                  <c:v>234.56</c:v>
                </c:pt>
                <c:pt idx="117">
                  <c:v>234.94</c:v>
                </c:pt>
                <c:pt idx="118">
                  <c:v>235.31</c:v>
                </c:pt>
                <c:pt idx="119">
                  <c:v>235.69</c:v>
                </c:pt>
                <c:pt idx="120">
                  <c:v>236.06</c:v>
                </c:pt>
                <c:pt idx="121">
                  <c:v>236.44</c:v>
                </c:pt>
                <c:pt idx="122">
                  <c:v>236.81</c:v>
                </c:pt>
                <c:pt idx="123">
                  <c:v>237.18</c:v>
                </c:pt>
                <c:pt idx="124">
                  <c:v>237.56</c:v>
                </c:pt>
                <c:pt idx="125">
                  <c:v>237.93</c:v>
                </c:pt>
                <c:pt idx="126">
                  <c:v>238.31</c:v>
                </c:pt>
                <c:pt idx="127">
                  <c:v>238.68</c:v>
                </c:pt>
                <c:pt idx="128">
                  <c:v>239.06</c:v>
                </c:pt>
                <c:pt idx="129">
                  <c:v>239.43</c:v>
                </c:pt>
                <c:pt idx="130">
                  <c:v>239.8</c:v>
                </c:pt>
                <c:pt idx="131">
                  <c:v>240.18</c:v>
                </c:pt>
                <c:pt idx="132">
                  <c:v>240.55</c:v>
                </c:pt>
                <c:pt idx="133">
                  <c:v>240.93</c:v>
                </c:pt>
                <c:pt idx="134">
                  <c:v>241.3</c:v>
                </c:pt>
                <c:pt idx="135">
                  <c:v>241.67</c:v>
                </c:pt>
                <c:pt idx="136">
                  <c:v>242.05</c:v>
                </c:pt>
                <c:pt idx="137">
                  <c:v>242.42</c:v>
                </c:pt>
                <c:pt idx="138">
                  <c:v>242.8</c:v>
                </c:pt>
                <c:pt idx="139">
                  <c:v>243.17</c:v>
                </c:pt>
                <c:pt idx="140">
                  <c:v>243.54</c:v>
                </c:pt>
                <c:pt idx="141">
                  <c:v>243.92</c:v>
                </c:pt>
                <c:pt idx="142">
                  <c:v>244.29</c:v>
                </c:pt>
                <c:pt idx="143">
                  <c:v>244.66</c:v>
                </c:pt>
                <c:pt idx="144">
                  <c:v>245.04</c:v>
                </c:pt>
                <c:pt idx="145">
                  <c:v>245.41</c:v>
                </c:pt>
                <c:pt idx="146">
                  <c:v>245.79</c:v>
                </c:pt>
                <c:pt idx="147">
                  <c:v>246.16</c:v>
                </c:pt>
                <c:pt idx="148">
                  <c:v>246.53</c:v>
                </c:pt>
                <c:pt idx="149">
                  <c:v>246.91</c:v>
                </c:pt>
                <c:pt idx="150">
                  <c:v>247.28</c:v>
                </c:pt>
                <c:pt idx="151">
                  <c:v>247.65</c:v>
                </c:pt>
                <c:pt idx="152">
                  <c:v>248.03</c:v>
                </c:pt>
                <c:pt idx="153">
                  <c:v>248.4</c:v>
                </c:pt>
                <c:pt idx="154">
                  <c:v>248.77</c:v>
                </c:pt>
                <c:pt idx="155">
                  <c:v>249.15</c:v>
                </c:pt>
                <c:pt idx="156">
                  <c:v>249.52</c:v>
                </c:pt>
                <c:pt idx="157">
                  <c:v>249.9</c:v>
                </c:pt>
                <c:pt idx="158">
                  <c:v>250.27</c:v>
                </c:pt>
                <c:pt idx="159">
                  <c:v>250.64</c:v>
                </c:pt>
                <c:pt idx="160">
                  <c:v>251.02</c:v>
                </c:pt>
                <c:pt idx="161">
                  <c:v>251.39</c:v>
                </c:pt>
                <c:pt idx="162">
                  <c:v>251.76</c:v>
                </c:pt>
                <c:pt idx="163">
                  <c:v>252.14</c:v>
                </c:pt>
                <c:pt idx="164">
                  <c:v>252.51</c:v>
                </c:pt>
                <c:pt idx="165">
                  <c:v>252.88</c:v>
                </c:pt>
                <c:pt idx="166">
                  <c:v>253.26</c:v>
                </c:pt>
                <c:pt idx="167">
                  <c:v>253.63</c:v>
                </c:pt>
                <c:pt idx="168">
                  <c:v>254</c:v>
                </c:pt>
                <c:pt idx="169">
                  <c:v>254.37</c:v>
                </c:pt>
                <c:pt idx="170">
                  <c:v>254.75</c:v>
                </c:pt>
                <c:pt idx="171">
                  <c:v>255.12</c:v>
                </c:pt>
                <c:pt idx="172">
                  <c:v>255.49</c:v>
                </c:pt>
                <c:pt idx="173">
                  <c:v>255.87</c:v>
                </c:pt>
                <c:pt idx="174">
                  <c:v>256.24</c:v>
                </c:pt>
                <c:pt idx="175">
                  <c:v>256.61</c:v>
                </c:pt>
                <c:pt idx="176">
                  <c:v>256.99</c:v>
                </c:pt>
                <c:pt idx="177">
                  <c:v>257.36</c:v>
                </c:pt>
                <c:pt idx="178">
                  <c:v>257.73</c:v>
                </c:pt>
                <c:pt idx="179">
                  <c:v>258.10000000000002</c:v>
                </c:pt>
                <c:pt idx="180">
                  <c:v>258.48</c:v>
                </c:pt>
                <c:pt idx="181">
                  <c:v>258.85000000000002</c:v>
                </c:pt>
                <c:pt idx="182">
                  <c:v>259.22000000000003</c:v>
                </c:pt>
                <c:pt idx="183">
                  <c:v>259.60000000000002</c:v>
                </c:pt>
                <c:pt idx="184">
                  <c:v>259.97000000000003</c:v>
                </c:pt>
                <c:pt idx="185">
                  <c:v>260.33999999999997</c:v>
                </c:pt>
                <c:pt idx="186">
                  <c:v>260.70999999999998</c:v>
                </c:pt>
                <c:pt idx="187">
                  <c:v>261.08999999999997</c:v>
                </c:pt>
                <c:pt idx="188">
                  <c:v>261.45999999999998</c:v>
                </c:pt>
                <c:pt idx="189">
                  <c:v>261.83</c:v>
                </c:pt>
                <c:pt idx="190">
                  <c:v>262.2</c:v>
                </c:pt>
                <c:pt idx="191">
                  <c:v>262.58</c:v>
                </c:pt>
                <c:pt idx="192">
                  <c:v>262.95</c:v>
                </c:pt>
                <c:pt idx="193">
                  <c:v>263.32</c:v>
                </c:pt>
                <c:pt idx="194">
                  <c:v>263.69</c:v>
                </c:pt>
                <c:pt idx="195">
                  <c:v>264.07</c:v>
                </c:pt>
                <c:pt idx="196">
                  <c:v>264.44</c:v>
                </c:pt>
                <c:pt idx="197">
                  <c:v>264.81</c:v>
                </c:pt>
                <c:pt idx="198">
                  <c:v>265.18</c:v>
                </c:pt>
                <c:pt idx="199">
                  <c:v>265.56</c:v>
                </c:pt>
                <c:pt idx="200">
                  <c:v>265.93</c:v>
                </c:pt>
                <c:pt idx="201">
                  <c:v>266.3</c:v>
                </c:pt>
                <c:pt idx="202">
                  <c:v>266.67</c:v>
                </c:pt>
                <c:pt idx="203">
                  <c:v>267.04000000000002</c:v>
                </c:pt>
                <c:pt idx="204">
                  <c:v>267.42</c:v>
                </c:pt>
                <c:pt idx="205">
                  <c:v>267.79000000000002</c:v>
                </c:pt>
                <c:pt idx="206">
                  <c:v>268.16000000000003</c:v>
                </c:pt>
                <c:pt idx="207">
                  <c:v>268.52999999999997</c:v>
                </c:pt>
                <c:pt idx="208">
                  <c:v>268.91000000000003</c:v>
                </c:pt>
                <c:pt idx="209">
                  <c:v>269.27999999999997</c:v>
                </c:pt>
                <c:pt idx="210">
                  <c:v>269.64999999999998</c:v>
                </c:pt>
                <c:pt idx="211">
                  <c:v>270.02</c:v>
                </c:pt>
                <c:pt idx="212">
                  <c:v>270.39</c:v>
                </c:pt>
                <c:pt idx="213">
                  <c:v>270.77</c:v>
                </c:pt>
                <c:pt idx="214">
                  <c:v>271.14</c:v>
                </c:pt>
                <c:pt idx="215">
                  <c:v>271.51</c:v>
                </c:pt>
                <c:pt idx="216">
                  <c:v>271.88</c:v>
                </c:pt>
                <c:pt idx="217">
                  <c:v>272.25</c:v>
                </c:pt>
                <c:pt idx="218">
                  <c:v>272.62</c:v>
                </c:pt>
                <c:pt idx="219">
                  <c:v>273</c:v>
                </c:pt>
                <c:pt idx="220">
                  <c:v>273.37</c:v>
                </c:pt>
                <c:pt idx="221">
                  <c:v>273.74</c:v>
                </c:pt>
                <c:pt idx="222">
                  <c:v>274.11</c:v>
                </c:pt>
                <c:pt idx="223">
                  <c:v>274.48</c:v>
                </c:pt>
                <c:pt idx="224">
                  <c:v>274.86</c:v>
                </c:pt>
                <c:pt idx="225">
                  <c:v>275.23</c:v>
                </c:pt>
                <c:pt idx="226">
                  <c:v>275.60000000000002</c:v>
                </c:pt>
                <c:pt idx="227">
                  <c:v>275.97000000000003</c:v>
                </c:pt>
                <c:pt idx="228">
                  <c:v>276.33999999999997</c:v>
                </c:pt>
                <c:pt idx="229">
                  <c:v>276.70999999999998</c:v>
                </c:pt>
                <c:pt idx="230">
                  <c:v>277.08</c:v>
                </c:pt>
                <c:pt idx="231">
                  <c:v>277.45999999999998</c:v>
                </c:pt>
                <c:pt idx="232">
                  <c:v>277.83</c:v>
                </c:pt>
                <c:pt idx="233">
                  <c:v>278.2</c:v>
                </c:pt>
                <c:pt idx="234">
                  <c:v>278.57</c:v>
                </c:pt>
                <c:pt idx="235">
                  <c:v>278.94</c:v>
                </c:pt>
                <c:pt idx="236">
                  <c:v>279.31</c:v>
                </c:pt>
                <c:pt idx="237">
                  <c:v>279.68</c:v>
                </c:pt>
                <c:pt idx="238">
                  <c:v>280.06</c:v>
                </c:pt>
                <c:pt idx="239">
                  <c:v>280.43</c:v>
                </c:pt>
                <c:pt idx="240">
                  <c:v>280.8</c:v>
                </c:pt>
                <c:pt idx="241">
                  <c:v>281.17</c:v>
                </c:pt>
                <c:pt idx="242">
                  <c:v>281.54000000000002</c:v>
                </c:pt>
                <c:pt idx="243">
                  <c:v>281.91000000000003</c:v>
                </c:pt>
                <c:pt idx="244">
                  <c:v>282.27999999999997</c:v>
                </c:pt>
                <c:pt idx="245">
                  <c:v>282.64999999999998</c:v>
                </c:pt>
                <c:pt idx="246">
                  <c:v>283.02</c:v>
                </c:pt>
                <c:pt idx="247">
                  <c:v>283.39999999999998</c:v>
                </c:pt>
                <c:pt idx="248">
                  <c:v>283.77</c:v>
                </c:pt>
                <c:pt idx="249">
                  <c:v>284.14</c:v>
                </c:pt>
                <c:pt idx="250">
                  <c:v>284.51</c:v>
                </c:pt>
                <c:pt idx="251">
                  <c:v>284.88</c:v>
                </c:pt>
                <c:pt idx="252">
                  <c:v>285.25</c:v>
                </c:pt>
                <c:pt idx="253">
                  <c:v>285.62</c:v>
                </c:pt>
                <c:pt idx="254">
                  <c:v>285.99</c:v>
                </c:pt>
                <c:pt idx="255">
                  <c:v>286.36</c:v>
                </c:pt>
                <c:pt idx="256">
                  <c:v>286.73</c:v>
                </c:pt>
                <c:pt idx="257">
                  <c:v>287.10000000000002</c:v>
                </c:pt>
                <c:pt idx="258">
                  <c:v>287.47000000000003</c:v>
                </c:pt>
                <c:pt idx="259">
                  <c:v>287.85000000000002</c:v>
                </c:pt>
                <c:pt idx="260">
                  <c:v>288.22000000000003</c:v>
                </c:pt>
                <c:pt idx="261">
                  <c:v>288.58999999999997</c:v>
                </c:pt>
                <c:pt idx="262">
                  <c:v>288.95999999999998</c:v>
                </c:pt>
                <c:pt idx="263">
                  <c:v>289.33</c:v>
                </c:pt>
                <c:pt idx="264">
                  <c:v>289.7</c:v>
                </c:pt>
                <c:pt idx="265">
                  <c:v>290.07</c:v>
                </c:pt>
                <c:pt idx="266">
                  <c:v>290.44</c:v>
                </c:pt>
                <c:pt idx="267">
                  <c:v>290.81</c:v>
                </c:pt>
                <c:pt idx="268">
                  <c:v>291.18</c:v>
                </c:pt>
                <c:pt idx="269">
                  <c:v>291.55</c:v>
                </c:pt>
                <c:pt idx="270">
                  <c:v>291.92</c:v>
                </c:pt>
                <c:pt idx="271">
                  <c:v>292.29000000000002</c:v>
                </c:pt>
                <c:pt idx="272">
                  <c:v>292.66000000000003</c:v>
                </c:pt>
                <c:pt idx="273">
                  <c:v>293.02999999999997</c:v>
                </c:pt>
                <c:pt idx="274">
                  <c:v>293.39999999999998</c:v>
                </c:pt>
                <c:pt idx="275">
                  <c:v>293.77</c:v>
                </c:pt>
                <c:pt idx="276">
                  <c:v>294.14</c:v>
                </c:pt>
                <c:pt idx="277">
                  <c:v>294.51</c:v>
                </c:pt>
                <c:pt idx="278">
                  <c:v>294.88</c:v>
                </c:pt>
                <c:pt idx="279">
                  <c:v>295.25</c:v>
                </c:pt>
                <c:pt idx="280">
                  <c:v>295.62</c:v>
                </c:pt>
                <c:pt idx="281">
                  <c:v>295.99</c:v>
                </c:pt>
                <c:pt idx="282">
                  <c:v>296.36</c:v>
                </c:pt>
                <c:pt idx="283">
                  <c:v>296.73</c:v>
                </c:pt>
                <c:pt idx="284">
                  <c:v>297.10000000000002</c:v>
                </c:pt>
                <c:pt idx="285">
                  <c:v>297.47000000000003</c:v>
                </c:pt>
                <c:pt idx="286">
                  <c:v>297.83999999999997</c:v>
                </c:pt>
                <c:pt idx="287">
                  <c:v>298.20999999999998</c:v>
                </c:pt>
                <c:pt idx="288">
                  <c:v>298.58</c:v>
                </c:pt>
                <c:pt idx="289">
                  <c:v>298.95</c:v>
                </c:pt>
                <c:pt idx="290">
                  <c:v>299.32</c:v>
                </c:pt>
                <c:pt idx="291">
                  <c:v>299.69</c:v>
                </c:pt>
                <c:pt idx="292">
                  <c:v>300.06</c:v>
                </c:pt>
                <c:pt idx="293">
                  <c:v>300.43</c:v>
                </c:pt>
                <c:pt idx="294">
                  <c:v>300.8</c:v>
                </c:pt>
                <c:pt idx="295">
                  <c:v>301.17</c:v>
                </c:pt>
                <c:pt idx="296">
                  <c:v>301.54000000000002</c:v>
                </c:pt>
                <c:pt idx="297">
                  <c:v>301.91000000000003</c:v>
                </c:pt>
                <c:pt idx="298">
                  <c:v>302.27999999999997</c:v>
                </c:pt>
                <c:pt idx="299">
                  <c:v>302.64999999999998</c:v>
                </c:pt>
                <c:pt idx="300">
                  <c:v>303.02</c:v>
                </c:pt>
                <c:pt idx="301">
                  <c:v>303.39</c:v>
                </c:pt>
                <c:pt idx="302">
                  <c:v>303.76</c:v>
                </c:pt>
                <c:pt idx="303">
                  <c:v>304.13</c:v>
                </c:pt>
                <c:pt idx="304">
                  <c:v>304.5</c:v>
                </c:pt>
                <c:pt idx="305">
                  <c:v>304.87</c:v>
                </c:pt>
                <c:pt idx="306">
                  <c:v>305.24</c:v>
                </c:pt>
                <c:pt idx="307">
                  <c:v>305.61</c:v>
                </c:pt>
                <c:pt idx="308">
                  <c:v>305.98</c:v>
                </c:pt>
                <c:pt idx="309">
                  <c:v>306.33999999999997</c:v>
                </c:pt>
                <c:pt idx="310">
                  <c:v>306.70999999999998</c:v>
                </c:pt>
                <c:pt idx="311">
                  <c:v>307.08</c:v>
                </c:pt>
                <c:pt idx="312">
                  <c:v>307.45</c:v>
                </c:pt>
                <c:pt idx="313">
                  <c:v>307.82</c:v>
                </c:pt>
                <c:pt idx="314">
                  <c:v>308.19</c:v>
                </c:pt>
                <c:pt idx="315">
                  <c:v>308.56</c:v>
                </c:pt>
                <c:pt idx="316">
                  <c:v>308.93</c:v>
                </c:pt>
                <c:pt idx="317">
                  <c:v>309.3</c:v>
                </c:pt>
                <c:pt idx="318">
                  <c:v>309.67</c:v>
                </c:pt>
                <c:pt idx="319">
                  <c:v>310.04000000000002</c:v>
                </c:pt>
                <c:pt idx="320">
                  <c:v>310.41000000000003</c:v>
                </c:pt>
                <c:pt idx="321">
                  <c:v>310.77</c:v>
                </c:pt>
                <c:pt idx="322">
                  <c:v>311.14</c:v>
                </c:pt>
                <c:pt idx="323">
                  <c:v>311.51</c:v>
                </c:pt>
                <c:pt idx="324">
                  <c:v>311.88</c:v>
                </c:pt>
                <c:pt idx="325">
                  <c:v>312.25</c:v>
                </c:pt>
                <c:pt idx="326">
                  <c:v>312.62</c:v>
                </c:pt>
                <c:pt idx="327">
                  <c:v>312.99</c:v>
                </c:pt>
                <c:pt idx="328">
                  <c:v>313.36</c:v>
                </c:pt>
                <c:pt idx="329">
                  <c:v>313.72000000000003</c:v>
                </c:pt>
                <c:pt idx="330">
                  <c:v>314.08999999999997</c:v>
                </c:pt>
                <c:pt idx="331">
                  <c:v>314.45999999999998</c:v>
                </c:pt>
                <c:pt idx="332">
                  <c:v>314.83</c:v>
                </c:pt>
                <c:pt idx="333">
                  <c:v>315.2</c:v>
                </c:pt>
                <c:pt idx="334">
                  <c:v>315.57</c:v>
                </c:pt>
                <c:pt idx="335">
                  <c:v>315.94</c:v>
                </c:pt>
                <c:pt idx="336">
                  <c:v>316.3</c:v>
                </c:pt>
                <c:pt idx="337">
                  <c:v>316.67</c:v>
                </c:pt>
                <c:pt idx="338">
                  <c:v>317.04000000000002</c:v>
                </c:pt>
                <c:pt idx="339">
                  <c:v>317.41000000000003</c:v>
                </c:pt>
                <c:pt idx="340">
                  <c:v>317.77999999999997</c:v>
                </c:pt>
                <c:pt idx="341">
                  <c:v>318.14999999999998</c:v>
                </c:pt>
                <c:pt idx="342">
                  <c:v>318.52</c:v>
                </c:pt>
                <c:pt idx="343">
                  <c:v>318.88</c:v>
                </c:pt>
                <c:pt idx="344">
                  <c:v>319.25</c:v>
                </c:pt>
                <c:pt idx="345">
                  <c:v>319.62</c:v>
                </c:pt>
                <c:pt idx="346">
                  <c:v>319.99</c:v>
                </c:pt>
                <c:pt idx="347">
                  <c:v>320.36</c:v>
                </c:pt>
                <c:pt idx="348">
                  <c:v>320.72000000000003</c:v>
                </c:pt>
                <c:pt idx="349">
                  <c:v>321.08999999999997</c:v>
                </c:pt>
                <c:pt idx="350">
                  <c:v>321.45999999999998</c:v>
                </c:pt>
                <c:pt idx="351">
                  <c:v>321.83</c:v>
                </c:pt>
                <c:pt idx="352">
                  <c:v>322.2</c:v>
                </c:pt>
                <c:pt idx="353">
                  <c:v>322.57</c:v>
                </c:pt>
                <c:pt idx="354">
                  <c:v>322.93</c:v>
                </c:pt>
                <c:pt idx="355">
                  <c:v>323.3</c:v>
                </c:pt>
                <c:pt idx="356">
                  <c:v>323.67</c:v>
                </c:pt>
                <c:pt idx="357">
                  <c:v>324.04000000000002</c:v>
                </c:pt>
                <c:pt idx="358">
                  <c:v>324.39999999999998</c:v>
                </c:pt>
                <c:pt idx="359">
                  <c:v>324.77</c:v>
                </c:pt>
                <c:pt idx="360">
                  <c:v>325.14</c:v>
                </c:pt>
                <c:pt idx="361">
                  <c:v>325.51</c:v>
                </c:pt>
                <c:pt idx="362">
                  <c:v>325.88</c:v>
                </c:pt>
                <c:pt idx="363">
                  <c:v>326.24</c:v>
                </c:pt>
                <c:pt idx="364">
                  <c:v>326.61</c:v>
                </c:pt>
                <c:pt idx="365">
                  <c:v>326.98</c:v>
                </c:pt>
                <c:pt idx="366">
                  <c:v>327.35000000000002</c:v>
                </c:pt>
                <c:pt idx="367">
                  <c:v>327.71</c:v>
                </c:pt>
                <c:pt idx="368">
                  <c:v>328.08</c:v>
                </c:pt>
                <c:pt idx="369">
                  <c:v>328.45</c:v>
                </c:pt>
                <c:pt idx="370">
                  <c:v>328.82</c:v>
                </c:pt>
                <c:pt idx="371">
                  <c:v>329.18</c:v>
                </c:pt>
                <c:pt idx="372">
                  <c:v>329.55</c:v>
                </c:pt>
                <c:pt idx="373">
                  <c:v>329.92</c:v>
                </c:pt>
                <c:pt idx="374">
                  <c:v>330.29</c:v>
                </c:pt>
                <c:pt idx="375">
                  <c:v>330.65</c:v>
                </c:pt>
                <c:pt idx="376">
                  <c:v>331.02</c:v>
                </c:pt>
                <c:pt idx="377">
                  <c:v>331.39</c:v>
                </c:pt>
                <c:pt idx="378">
                  <c:v>331.76</c:v>
                </c:pt>
                <c:pt idx="379">
                  <c:v>332.12</c:v>
                </c:pt>
                <c:pt idx="380">
                  <c:v>332.49</c:v>
                </c:pt>
                <c:pt idx="381">
                  <c:v>332.86</c:v>
                </c:pt>
                <c:pt idx="382">
                  <c:v>333.23</c:v>
                </c:pt>
                <c:pt idx="383">
                  <c:v>333.59</c:v>
                </c:pt>
                <c:pt idx="384">
                  <c:v>333.96</c:v>
                </c:pt>
                <c:pt idx="385">
                  <c:v>334.33</c:v>
                </c:pt>
                <c:pt idx="386">
                  <c:v>334.69</c:v>
                </c:pt>
                <c:pt idx="387">
                  <c:v>335.06</c:v>
                </c:pt>
                <c:pt idx="388">
                  <c:v>335.43</c:v>
                </c:pt>
                <c:pt idx="389">
                  <c:v>335.79</c:v>
                </c:pt>
                <c:pt idx="390">
                  <c:v>336.16</c:v>
                </c:pt>
                <c:pt idx="391">
                  <c:v>336.53</c:v>
                </c:pt>
                <c:pt idx="392">
                  <c:v>336.9</c:v>
                </c:pt>
                <c:pt idx="393">
                  <c:v>337.26</c:v>
                </c:pt>
                <c:pt idx="394">
                  <c:v>337.63</c:v>
                </c:pt>
                <c:pt idx="395">
                  <c:v>338</c:v>
                </c:pt>
                <c:pt idx="396">
                  <c:v>338.36</c:v>
                </c:pt>
                <c:pt idx="397">
                  <c:v>338.73</c:v>
                </c:pt>
                <c:pt idx="398">
                  <c:v>339.1</c:v>
                </c:pt>
                <c:pt idx="399">
                  <c:v>339.46</c:v>
                </c:pt>
                <c:pt idx="400">
                  <c:v>339.83</c:v>
                </c:pt>
                <c:pt idx="401">
                  <c:v>340.2</c:v>
                </c:pt>
                <c:pt idx="402">
                  <c:v>340.56</c:v>
                </c:pt>
                <c:pt idx="403">
                  <c:v>340.93</c:v>
                </c:pt>
                <c:pt idx="404">
                  <c:v>341.3</c:v>
                </c:pt>
                <c:pt idx="405">
                  <c:v>341.66</c:v>
                </c:pt>
                <c:pt idx="406">
                  <c:v>342.03</c:v>
                </c:pt>
                <c:pt idx="407">
                  <c:v>342.4</c:v>
                </c:pt>
                <c:pt idx="408">
                  <c:v>342.76</c:v>
                </c:pt>
                <c:pt idx="409">
                  <c:v>343.13</c:v>
                </c:pt>
                <c:pt idx="410">
                  <c:v>343.49</c:v>
                </c:pt>
                <c:pt idx="411">
                  <c:v>343.86</c:v>
                </c:pt>
                <c:pt idx="412">
                  <c:v>344.23</c:v>
                </c:pt>
                <c:pt idx="413">
                  <c:v>344.59</c:v>
                </c:pt>
                <c:pt idx="414">
                  <c:v>344.96</c:v>
                </c:pt>
                <c:pt idx="415">
                  <c:v>345.33</c:v>
                </c:pt>
                <c:pt idx="416">
                  <c:v>345.69</c:v>
                </c:pt>
                <c:pt idx="417">
                  <c:v>346.06</c:v>
                </c:pt>
                <c:pt idx="418">
                  <c:v>346.42</c:v>
                </c:pt>
                <c:pt idx="419">
                  <c:v>346.79</c:v>
                </c:pt>
                <c:pt idx="420">
                  <c:v>347.16</c:v>
                </c:pt>
                <c:pt idx="421">
                  <c:v>347.52</c:v>
                </c:pt>
                <c:pt idx="422">
                  <c:v>347.89</c:v>
                </c:pt>
                <c:pt idx="423">
                  <c:v>348.25</c:v>
                </c:pt>
                <c:pt idx="424">
                  <c:v>348.62</c:v>
                </c:pt>
                <c:pt idx="425">
                  <c:v>348.99</c:v>
                </c:pt>
                <c:pt idx="426">
                  <c:v>349.35</c:v>
                </c:pt>
                <c:pt idx="427">
                  <c:v>349.72</c:v>
                </c:pt>
                <c:pt idx="428">
                  <c:v>350.08</c:v>
                </c:pt>
                <c:pt idx="429">
                  <c:v>350.45</c:v>
                </c:pt>
                <c:pt idx="430">
                  <c:v>350.81</c:v>
                </c:pt>
                <c:pt idx="431">
                  <c:v>351.18</c:v>
                </c:pt>
                <c:pt idx="432">
                  <c:v>351.55</c:v>
                </c:pt>
                <c:pt idx="433">
                  <c:v>351.91</c:v>
                </c:pt>
                <c:pt idx="434">
                  <c:v>352.28</c:v>
                </c:pt>
                <c:pt idx="435">
                  <c:v>352.64</c:v>
                </c:pt>
                <c:pt idx="436">
                  <c:v>353.01</c:v>
                </c:pt>
                <c:pt idx="437">
                  <c:v>353.37</c:v>
                </c:pt>
                <c:pt idx="438">
                  <c:v>353.74</c:v>
                </c:pt>
                <c:pt idx="439">
                  <c:v>354.11</c:v>
                </c:pt>
                <c:pt idx="440">
                  <c:v>354.47</c:v>
                </c:pt>
                <c:pt idx="441">
                  <c:v>354.84</c:v>
                </c:pt>
                <c:pt idx="442">
                  <c:v>355.2</c:v>
                </c:pt>
                <c:pt idx="443">
                  <c:v>355.57</c:v>
                </c:pt>
                <c:pt idx="444">
                  <c:v>355.93</c:v>
                </c:pt>
                <c:pt idx="445">
                  <c:v>356.3</c:v>
                </c:pt>
                <c:pt idx="446">
                  <c:v>356.66</c:v>
                </c:pt>
                <c:pt idx="447">
                  <c:v>357.03</c:v>
                </c:pt>
                <c:pt idx="448">
                  <c:v>357.39</c:v>
                </c:pt>
                <c:pt idx="449">
                  <c:v>357.76</c:v>
                </c:pt>
                <c:pt idx="450">
                  <c:v>358.12</c:v>
                </c:pt>
                <c:pt idx="451">
                  <c:v>358.49</c:v>
                </c:pt>
                <c:pt idx="452">
                  <c:v>358.85</c:v>
                </c:pt>
                <c:pt idx="453">
                  <c:v>359.22</c:v>
                </c:pt>
                <c:pt idx="454">
                  <c:v>359.58</c:v>
                </c:pt>
                <c:pt idx="455">
                  <c:v>359.95</c:v>
                </c:pt>
                <c:pt idx="456">
                  <c:v>360.31</c:v>
                </c:pt>
                <c:pt idx="457">
                  <c:v>360.68</c:v>
                </c:pt>
                <c:pt idx="458">
                  <c:v>361.04</c:v>
                </c:pt>
                <c:pt idx="459">
                  <c:v>361.41</c:v>
                </c:pt>
                <c:pt idx="460">
                  <c:v>361.77</c:v>
                </c:pt>
                <c:pt idx="461">
                  <c:v>362.14</c:v>
                </c:pt>
                <c:pt idx="462">
                  <c:v>362.5</c:v>
                </c:pt>
                <c:pt idx="463">
                  <c:v>362.87</c:v>
                </c:pt>
                <c:pt idx="464">
                  <c:v>363.23</c:v>
                </c:pt>
                <c:pt idx="465">
                  <c:v>363.6</c:v>
                </c:pt>
                <c:pt idx="466">
                  <c:v>363.96</c:v>
                </c:pt>
                <c:pt idx="467">
                  <c:v>364.33</c:v>
                </c:pt>
                <c:pt idx="468">
                  <c:v>364.69</c:v>
                </c:pt>
                <c:pt idx="469">
                  <c:v>365.06</c:v>
                </c:pt>
                <c:pt idx="470">
                  <c:v>365.42</c:v>
                </c:pt>
                <c:pt idx="471">
                  <c:v>365.78</c:v>
                </c:pt>
                <c:pt idx="472">
                  <c:v>366.15</c:v>
                </c:pt>
                <c:pt idx="473">
                  <c:v>366.51</c:v>
                </c:pt>
                <c:pt idx="474">
                  <c:v>366.88</c:v>
                </c:pt>
                <c:pt idx="475">
                  <c:v>367.24</c:v>
                </c:pt>
                <c:pt idx="476">
                  <c:v>367.61</c:v>
                </c:pt>
                <c:pt idx="477">
                  <c:v>367.97</c:v>
                </c:pt>
                <c:pt idx="478">
                  <c:v>368.33</c:v>
                </c:pt>
                <c:pt idx="479">
                  <c:v>368.7</c:v>
                </c:pt>
                <c:pt idx="480">
                  <c:v>369.06</c:v>
                </c:pt>
                <c:pt idx="481">
                  <c:v>369.43</c:v>
                </c:pt>
                <c:pt idx="482">
                  <c:v>369.79</c:v>
                </c:pt>
                <c:pt idx="483">
                  <c:v>370.16</c:v>
                </c:pt>
                <c:pt idx="484">
                  <c:v>370.52</c:v>
                </c:pt>
                <c:pt idx="485">
                  <c:v>370.88</c:v>
                </c:pt>
                <c:pt idx="486">
                  <c:v>371.25</c:v>
                </c:pt>
                <c:pt idx="487">
                  <c:v>371.61</c:v>
                </c:pt>
                <c:pt idx="488">
                  <c:v>371.98</c:v>
                </c:pt>
                <c:pt idx="489">
                  <c:v>372.34</c:v>
                </c:pt>
                <c:pt idx="490">
                  <c:v>372.7</c:v>
                </c:pt>
                <c:pt idx="491">
                  <c:v>373.07</c:v>
                </c:pt>
                <c:pt idx="492">
                  <c:v>373.43</c:v>
                </c:pt>
                <c:pt idx="493">
                  <c:v>373.79</c:v>
                </c:pt>
                <c:pt idx="494">
                  <c:v>374.16</c:v>
                </c:pt>
                <c:pt idx="495">
                  <c:v>374.52</c:v>
                </c:pt>
                <c:pt idx="496">
                  <c:v>374.89</c:v>
                </c:pt>
                <c:pt idx="497">
                  <c:v>375.25</c:v>
                </c:pt>
                <c:pt idx="498">
                  <c:v>375.61</c:v>
                </c:pt>
                <c:pt idx="499">
                  <c:v>375.98</c:v>
                </c:pt>
                <c:pt idx="500">
                  <c:v>376.34</c:v>
                </c:pt>
                <c:pt idx="501">
                  <c:v>376.7</c:v>
                </c:pt>
                <c:pt idx="502">
                  <c:v>377.07</c:v>
                </c:pt>
                <c:pt idx="503">
                  <c:v>377.43</c:v>
                </c:pt>
                <c:pt idx="504">
                  <c:v>377.79</c:v>
                </c:pt>
                <c:pt idx="505">
                  <c:v>378.16</c:v>
                </c:pt>
                <c:pt idx="506">
                  <c:v>378.52</c:v>
                </c:pt>
                <c:pt idx="507">
                  <c:v>378.88</c:v>
                </c:pt>
                <c:pt idx="508">
                  <c:v>379.25</c:v>
                </c:pt>
                <c:pt idx="509">
                  <c:v>379.61</c:v>
                </c:pt>
                <c:pt idx="510">
                  <c:v>379.97</c:v>
                </c:pt>
                <c:pt idx="511">
                  <c:v>380.34</c:v>
                </c:pt>
                <c:pt idx="512">
                  <c:v>380.7</c:v>
                </c:pt>
                <c:pt idx="513">
                  <c:v>381.06</c:v>
                </c:pt>
                <c:pt idx="514">
                  <c:v>381.43</c:v>
                </c:pt>
                <c:pt idx="515">
                  <c:v>381.79</c:v>
                </c:pt>
                <c:pt idx="516">
                  <c:v>382.15</c:v>
                </c:pt>
                <c:pt idx="517">
                  <c:v>382.52</c:v>
                </c:pt>
                <c:pt idx="518">
                  <c:v>382.88</c:v>
                </c:pt>
                <c:pt idx="519">
                  <c:v>383.24</c:v>
                </c:pt>
                <c:pt idx="520">
                  <c:v>383.61</c:v>
                </c:pt>
                <c:pt idx="521">
                  <c:v>383.97</c:v>
                </c:pt>
                <c:pt idx="522">
                  <c:v>384.33</c:v>
                </c:pt>
                <c:pt idx="523">
                  <c:v>384.69</c:v>
                </c:pt>
                <c:pt idx="524">
                  <c:v>385.06</c:v>
                </c:pt>
                <c:pt idx="525">
                  <c:v>385.42</c:v>
                </c:pt>
                <c:pt idx="526">
                  <c:v>385.78</c:v>
                </c:pt>
                <c:pt idx="527">
                  <c:v>386.15</c:v>
                </c:pt>
                <c:pt idx="528">
                  <c:v>386.51</c:v>
                </c:pt>
                <c:pt idx="529">
                  <c:v>386.87</c:v>
                </c:pt>
                <c:pt idx="530">
                  <c:v>387.23</c:v>
                </c:pt>
                <c:pt idx="531">
                  <c:v>387.6</c:v>
                </c:pt>
                <c:pt idx="532">
                  <c:v>387.96</c:v>
                </c:pt>
                <c:pt idx="533">
                  <c:v>388.32</c:v>
                </c:pt>
                <c:pt idx="534">
                  <c:v>388.68</c:v>
                </c:pt>
                <c:pt idx="535">
                  <c:v>389.05</c:v>
                </c:pt>
                <c:pt idx="536">
                  <c:v>389.41</c:v>
                </c:pt>
                <c:pt idx="537">
                  <c:v>389.77</c:v>
                </c:pt>
                <c:pt idx="538">
                  <c:v>390.13</c:v>
                </c:pt>
                <c:pt idx="539">
                  <c:v>390.5</c:v>
                </c:pt>
                <c:pt idx="540">
                  <c:v>390.86</c:v>
                </c:pt>
                <c:pt idx="541">
                  <c:v>391.22</c:v>
                </c:pt>
                <c:pt idx="542">
                  <c:v>391.58</c:v>
                </c:pt>
                <c:pt idx="543">
                  <c:v>391.95</c:v>
                </c:pt>
                <c:pt idx="544">
                  <c:v>392.31</c:v>
                </c:pt>
                <c:pt idx="545">
                  <c:v>392.67</c:v>
                </c:pt>
                <c:pt idx="546">
                  <c:v>393.03</c:v>
                </c:pt>
                <c:pt idx="547">
                  <c:v>393.39</c:v>
                </c:pt>
                <c:pt idx="548">
                  <c:v>393.76</c:v>
                </c:pt>
                <c:pt idx="549">
                  <c:v>394.12</c:v>
                </c:pt>
                <c:pt idx="550">
                  <c:v>394.48</c:v>
                </c:pt>
                <c:pt idx="551">
                  <c:v>394.84</c:v>
                </c:pt>
                <c:pt idx="552">
                  <c:v>395.2</c:v>
                </c:pt>
                <c:pt idx="553">
                  <c:v>395.57</c:v>
                </c:pt>
                <c:pt idx="554">
                  <c:v>395.93</c:v>
                </c:pt>
                <c:pt idx="555">
                  <c:v>396.29</c:v>
                </c:pt>
                <c:pt idx="556">
                  <c:v>396.65</c:v>
                </c:pt>
                <c:pt idx="557">
                  <c:v>397.01</c:v>
                </c:pt>
                <c:pt idx="558">
                  <c:v>397.37</c:v>
                </c:pt>
                <c:pt idx="559">
                  <c:v>397.74</c:v>
                </c:pt>
                <c:pt idx="560">
                  <c:v>398.1</c:v>
                </c:pt>
                <c:pt idx="561">
                  <c:v>398.46</c:v>
                </c:pt>
                <c:pt idx="562">
                  <c:v>398.82</c:v>
                </c:pt>
                <c:pt idx="563">
                  <c:v>399.18</c:v>
                </c:pt>
                <c:pt idx="564">
                  <c:v>399.54</c:v>
                </c:pt>
                <c:pt idx="565">
                  <c:v>399.91</c:v>
                </c:pt>
                <c:pt idx="566">
                  <c:v>400.27</c:v>
                </c:pt>
                <c:pt idx="567">
                  <c:v>400.63</c:v>
                </c:pt>
                <c:pt idx="568">
                  <c:v>400.99</c:v>
                </c:pt>
                <c:pt idx="569">
                  <c:v>401.35</c:v>
                </c:pt>
                <c:pt idx="570">
                  <c:v>401.71</c:v>
                </c:pt>
                <c:pt idx="571">
                  <c:v>402.07</c:v>
                </c:pt>
                <c:pt idx="572">
                  <c:v>402.44</c:v>
                </c:pt>
                <c:pt idx="573">
                  <c:v>402.8</c:v>
                </c:pt>
                <c:pt idx="574">
                  <c:v>403.16</c:v>
                </c:pt>
                <c:pt idx="575">
                  <c:v>403.52</c:v>
                </c:pt>
                <c:pt idx="576">
                  <c:v>403.88</c:v>
                </c:pt>
                <c:pt idx="577">
                  <c:v>404.24</c:v>
                </c:pt>
                <c:pt idx="578">
                  <c:v>404.6</c:v>
                </c:pt>
                <c:pt idx="579">
                  <c:v>404.96</c:v>
                </c:pt>
                <c:pt idx="580">
                  <c:v>405.32</c:v>
                </c:pt>
                <c:pt idx="581">
                  <c:v>405.69</c:v>
                </c:pt>
                <c:pt idx="582">
                  <c:v>406.05</c:v>
                </c:pt>
                <c:pt idx="583">
                  <c:v>406.41</c:v>
                </c:pt>
                <c:pt idx="584">
                  <c:v>406.77</c:v>
                </c:pt>
                <c:pt idx="585">
                  <c:v>407.13</c:v>
                </c:pt>
                <c:pt idx="586">
                  <c:v>407.49</c:v>
                </c:pt>
                <c:pt idx="587">
                  <c:v>407.85</c:v>
                </c:pt>
                <c:pt idx="588">
                  <c:v>408.21</c:v>
                </c:pt>
                <c:pt idx="589">
                  <c:v>408.57</c:v>
                </c:pt>
                <c:pt idx="590">
                  <c:v>408.93</c:v>
                </c:pt>
                <c:pt idx="591">
                  <c:v>409.29</c:v>
                </c:pt>
                <c:pt idx="592">
                  <c:v>409.65</c:v>
                </c:pt>
                <c:pt idx="593">
                  <c:v>410.02</c:v>
                </c:pt>
                <c:pt idx="594">
                  <c:v>410.38</c:v>
                </c:pt>
                <c:pt idx="595">
                  <c:v>410.74</c:v>
                </c:pt>
                <c:pt idx="596">
                  <c:v>411.1</c:v>
                </c:pt>
                <c:pt idx="597">
                  <c:v>411.46</c:v>
                </c:pt>
                <c:pt idx="598">
                  <c:v>411.82</c:v>
                </c:pt>
                <c:pt idx="599">
                  <c:v>412.18</c:v>
                </c:pt>
                <c:pt idx="600">
                  <c:v>412.54</c:v>
                </c:pt>
                <c:pt idx="601">
                  <c:v>412.9</c:v>
                </c:pt>
                <c:pt idx="602">
                  <c:v>413.26</c:v>
                </c:pt>
                <c:pt idx="603">
                  <c:v>413.62</c:v>
                </c:pt>
                <c:pt idx="604">
                  <c:v>413.98</c:v>
                </c:pt>
                <c:pt idx="605">
                  <c:v>414.34</c:v>
                </c:pt>
                <c:pt idx="606">
                  <c:v>414.7</c:v>
                </c:pt>
                <c:pt idx="607">
                  <c:v>415.06</c:v>
                </c:pt>
                <c:pt idx="608">
                  <c:v>415.42</c:v>
                </c:pt>
                <c:pt idx="609">
                  <c:v>415.78</c:v>
                </c:pt>
                <c:pt idx="610">
                  <c:v>416.14</c:v>
                </c:pt>
                <c:pt idx="611">
                  <c:v>416.5</c:v>
                </c:pt>
                <c:pt idx="612">
                  <c:v>416.86</c:v>
                </c:pt>
                <c:pt idx="613">
                  <c:v>417.22</c:v>
                </c:pt>
                <c:pt idx="614">
                  <c:v>417.58</c:v>
                </c:pt>
                <c:pt idx="615">
                  <c:v>417.94</c:v>
                </c:pt>
                <c:pt idx="616">
                  <c:v>418.3</c:v>
                </c:pt>
                <c:pt idx="617">
                  <c:v>418.66</c:v>
                </c:pt>
                <c:pt idx="618">
                  <c:v>419.02</c:v>
                </c:pt>
                <c:pt idx="619">
                  <c:v>419.38</c:v>
                </c:pt>
                <c:pt idx="620">
                  <c:v>419.74</c:v>
                </c:pt>
                <c:pt idx="621">
                  <c:v>420.1</c:v>
                </c:pt>
                <c:pt idx="622">
                  <c:v>420.46</c:v>
                </c:pt>
                <c:pt idx="623">
                  <c:v>420.82</c:v>
                </c:pt>
                <c:pt idx="624">
                  <c:v>421.18</c:v>
                </c:pt>
                <c:pt idx="625">
                  <c:v>421.54</c:v>
                </c:pt>
                <c:pt idx="626">
                  <c:v>421.9</c:v>
                </c:pt>
                <c:pt idx="627">
                  <c:v>422.26</c:v>
                </c:pt>
                <c:pt idx="628">
                  <c:v>422.62</c:v>
                </c:pt>
                <c:pt idx="629">
                  <c:v>422.98</c:v>
                </c:pt>
                <c:pt idx="630">
                  <c:v>423.33</c:v>
                </c:pt>
                <c:pt idx="631">
                  <c:v>423.69</c:v>
                </c:pt>
                <c:pt idx="632">
                  <c:v>424.05</c:v>
                </c:pt>
                <c:pt idx="633">
                  <c:v>424.41</c:v>
                </c:pt>
                <c:pt idx="634">
                  <c:v>424.77</c:v>
                </c:pt>
                <c:pt idx="635">
                  <c:v>425.13</c:v>
                </c:pt>
                <c:pt idx="636">
                  <c:v>425.49</c:v>
                </c:pt>
                <c:pt idx="637">
                  <c:v>425.85</c:v>
                </c:pt>
                <c:pt idx="638">
                  <c:v>426.21</c:v>
                </c:pt>
                <c:pt idx="639">
                  <c:v>426.57</c:v>
                </c:pt>
                <c:pt idx="640">
                  <c:v>426.93</c:v>
                </c:pt>
                <c:pt idx="641">
                  <c:v>427.29</c:v>
                </c:pt>
                <c:pt idx="642">
                  <c:v>427.64</c:v>
                </c:pt>
                <c:pt idx="643">
                  <c:v>428</c:v>
                </c:pt>
                <c:pt idx="644">
                  <c:v>428.36</c:v>
                </c:pt>
                <c:pt idx="645">
                  <c:v>428.72</c:v>
                </c:pt>
                <c:pt idx="646">
                  <c:v>429.08</c:v>
                </c:pt>
                <c:pt idx="647">
                  <c:v>429.44</c:v>
                </c:pt>
                <c:pt idx="648">
                  <c:v>429.8</c:v>
                </c:pt>
                <c:pt idx="649">
                  <c:v>430.16</c:v>
                </c:pt>
                <c:pt idx="650">
                  <c:v>430.52</c:v>
                </c:pt>
                <c:pt idx="651">
                  <c:v>430.87</c:v>
                </c:pt>
                <c:pt idx="652">
                  <c:v>431.23</c:v>
                </c:pt>
                <c:pt idx="653">
                  <c:v>431.59</c:v>
                </c:pt>
                <c:pt idx="654">
                  <c:v>431.95</c:v>
                </c:pt>
                <c:pt idx="655">
                  <c:v>432.31</c:v>
                </c:pt>
                <c:pt idx="656">
                  <c:v>432.67</c:v>
                </c:pt>
                <c:pt idx="657">
                  <c:v>433.03</c:v>
                </c:pt>
                <c:pt idx="658">
                  <c:v>433.38</c:v>
                </c:pt>
                <c:pt idx="659">
                  <c:v>433.74</c:v>
                </c:pt>
                <c:pt idx="660">
                  <c:v>434.1</c:v>
                </c:pt>
                <c:pt idx="661">
                  <c:v>434.46</c:v>
                </c:pt>
                <c:pt idx="662">
                  <c:v>434.82</c:v>
                </c:pt>
                <c:pt idx="663">
                  <c:v>435.18</c:v>
                </c:pt>
                <c:pt idx="664">
                  <c:v>435.53</c:v>
                </c:pt>
                <c:pt idx="665">
                  <c:v>435.89</c:v>
                </c:pt>
                <c:pt idx="666">
                  <c:v>436.25</c:v>
                </c:pt>
                <c:pt idx="667">
                  <c:v>436.61</c:v>
                </c:pt>
                <c:pt idx="668">
                  <c:v>436.97</c:v>
                </c:pt>
                <c:pt idx="669">
                  <c:v>437.32</c:v>
                </c:pt>
                <c:pt idx="670">
                  <c:v>437.68</c:v>
                </c:pt>
                <c:pt idx="671">
                  <c:v>438.04</c:v>
                </c:pt>
                <c:pt idx="672">
                  <c:v>438.4</c:v>
                </c:pt>
                <c:pt idx="673">
                  <c:v>438.76</c:v>
                </c:pt>
                <c:pt idx="674">
                  <c:v>439.11</c:v>
                </c:pt>
                <c:pt idx="675">
                  <c:v>439.47</c:v>
                </c:pt>
                <c:pt idx="676">
                  <c:v>439.83</c:v>
                </c:pt>
                <c:pt idx="677">
                  <c:v>440.19</c:v>
                </c:pt>
                <c:pt idx="678">
                  <c:v>440.55</c:v>
                </c:pt>
                <c:pt idx="679">
                  <c:v>440.9</c:v>
                </c:pt>
                <c:pt idx="680">
                  <c:v>441.26</c:v>
                </c:pt>
                <c:pt idx="681">
                  <c:v>441.62</c:v>
                </c:pt>
                <c:pt idx="682">
                  <c:v>441.98</c:v>
                </c:pt>
                <c:pt idx="683">
                  <c:v>442.33</c:v>
                </c:pt>
                <c:pt idx="684">
                  <c:v>442.69</c:v>
                </c:pt>
                <c:pt idx="685">
                  <c:v>443.05</c:v>
                </c:pt>
                <c:pt idx="686">
                  <c:v>443.41</c:v>
                </c:pt>
                <c:pt idx="687">
                  <c:v>443.76</c:v>
                </c:pt>
                <c:pt idx="688">
                  <c:v>444.12</c:v>
                </c:pt>
                <c:pt idx="689">
                  <c:v>444.48</c:v>
                </c:pt>
                <c:pt idx="690">
                  <c:v>444.84</c:v>
                </c:pt>
                <c:pt idx="691">
                  <c:v>445.19</c:v>
                </c:pt>
                <c:pt idx="692">
                  <c:v>445.55</c:v>
                </c:pt>
                <c:pt idx="693">
                  <c:v>445.91</c:v>
                </c:pt>
                <c:pt idx="694">
                  <c:v>446.27</c:v>
                </c:pt>
                <c:pt idx="695">
                  <c:v>446.62</c:v>
                </c:pt>
                <c:pt idx="696">
                  <c:v>446.98</c:v>
                </c:pt>
                <c:pt idx="697">
                  <c:v>447.34</c:v>
                </c:pt>
                <c:pt idx="698">
                  <c:v>447.69</c:v>
                </c:pt>
                <c:pt idx="699">
                  <c:v>448.05</c:v>
                </c:pt>
                <c:pt idx="700">
                  <c:v>448.41</c:v>
                </c:pt>
                <c:pt idx="701">
                  <c:v>448.76</c:v>
                </c:pt>
                <c:pt idx="702">
                  <c:v>449.12</c:v>
                </c:pt>
                <c:pt idx="703">
                  <c:v>449.48</c:v>
                </c:pt>
                <c:pt idx="704">
                  <c:v>449.84</c:v>
                </c:pt>
                <c:pt idx="705">
                  <c:v>450.19</c:v>
                </c:pt>
                <c:pt idx="706">
                  <c:v>450.55</c:v>
                </c:pt>
                <c:pt idx="707">
                  <c:v>450.91</c:v>
                </c:pt>
                <c:pt idx="708">
                  <c:v>451.26</c:v>
                </c:pt>
                <c:pt idx="709">
                  <c:v>451.62</c:v>
                </c:pt>
                <c:pt idx="710">
                  <c:v>451.98</c:v>
                </c:pt>
                <c:pt idx="711">
                  <c:v>452.33</c:v>
                </c:pt>
                <c:pt idx="712">
                  <c:v>452.69</c:v>
                </c:pt>
                <c:pt idx="713">
                  <c:v>453.05</c:v>
                </c:pt>
                <c:pt idx="714">
                  <c:v>453.4</c:v>
                </c:pt>
                <c:pt idx="715">
                  <c:v>453.76</c:v>
                </c:pt>
                <c:pt idx="716">
                  <c:v>454.12</c:v>
                </c:pt>
                <c:pt idx="717">
                  <c:v>454.47</c:v>
                </c:pt>
                <c:pt idx="718">
                  <c:v>454.83</c:v>
                </c:pt>
                <c:pt idx="719">
                  <c:v>455.18</c:v>
                </c:pt>
                <c:pt idx="720">
                  <c:v>455.54</c:v>
                </c:pt>
                <c:pt idx="721">
                  <c:v>455.9</c:v>
                </c:pt>
                <c:pt idx="722">
                  <c:v>456.25</c:v>
                </c:pt>
                <c:pt idx="723">
                  <c:v>456.61</c:v>
                </c:pt>
                <c:pt idx="724">
                  <c:v>456.97</c:v>
                </c:pt>
                <c:pt idx="725">
                  <c:v>457.32</c:v>
                </c:pt>
                <c:pt idx="726">
                  <c:v>457.68</c:v>
                </c:pt>
                <c:pt idx="727">
                  <c:v>458.03</c:v>
                </c:pt>
                <c:pt idx="728">
                  <c:v>458.39</c:v>
                </c:pt>
                <c:pt idx="729">
                  <c:v>458.75</c:v>
                </c:pt>
                <c:pt idx="730">
                  <c:v>459.1</c:v>
                </c:pt>
                <c:pt idx="731">
                  <c:v>459.46</c:v>
                </c:pt>
                <c:pt idx="732">
                  <c:v>459.81</c:v>
                </c:pt>
                <c:pt idx="733">
                  <c:v>460.17</c:v>
                </c:pt>
                <c:pt idx="734">
                  <c:v>460.53</c:v>
                </c:pt>
                <c:pt idx="735">
                  <c:v>460.88</c:v>
                </c:pt>
                <c:pt idx="736">
                  <c:v>461.24</c:v>
                </c:pt>
                <c:pt idx="737">
                  <c:v>461.59</c:v>
                </c:pt>
                <c:pt idx="738">
                  <c:v>461.95</c:v>
                </c:pt>
                <c:pt idx="739">
                  <c:v>462.3</c:v>
                </c:pt>
                <c:pt idx="740">
                  <c:v>462.66</c:v>
                </c:pt>
                <c:pt idx="741">
                  <c:v>463.02</c:v>
                </c:pt>
                <c:pt idx="742">
                  <c:v>463.37</c:v>
                </c:pt>
                <c:pt idx="743">
                  <c:v>463.73</c:v>
                </c:pt>
                <c:pt idx="744">
                  <c:v>464.08</c:v>
                </c:pt>
                <c:pt idx="745">
                  <c:v>464.44</c:v>
                </c:pt>
                <c:pt idx="746">
                  <c:v>464.79</c:v>
                </c:pt>
                <c:pt idx="747">
                  <c:v>465.15</c:v>
                </c:pt>
                <c:pt idx="748">
                  <c:v>465.5</c:v>
                </c:pt>
                <c:pt idx="749">
                  <c:v>465.86</c:v>
                </c:pt>
                <c:pt idx="750">
                  <c:v>466.21</c:v>
                </c:pt>
                <c:pt idx="751">
                  <c:v>466.57</c:v>
                </c:pt>
                <c:pt idx="752">
                  <c:v>466.92</c:v>
                </c:pt>
                <c:pt idx="753">
                  <c:v>467.28</c:v>
                </c:pt>
                <c:pt idx="754">
                  <c:v>467.64</c:v>
                </c:pt>
                <c:pt idx="755">
                  <c:v>467.99</c:v>
                </c:pt>
                <c:pt idx="756">
                  <c:v>468.35</c:v>
                </c:pt>
                <c:pt idx="757">
                  <c:v>468.7</c:v>
                </c:pt>
                <c:pt idx="758">
                  <c:v>469.06</c:v>
                </c:pt>
                <c:pt idx="759">
                  <c:v>469.41</c:v>
                </c:pt>
                <c:pt idx="760">
                  <c:v>469.77</c:v>
                </c:pt>
                <c:pt idx="761">
                  <c:v>470.12</c:v>
                </c:pt>
                <c:pt idx="762">
                  <c:v>470.47</c:v>
                </c:pt>
                <c:pt idx="763">
                  <c:v>470.83</c:v>
                </c:pt>
                <c:pt idx="764">
                  <c:v>471.18</c:v>
                </c:pt>
                <c:pt idx="765">
                  <c:v>471.54</c:v>
                </c:pt>
                <c:pt idx="766">
                  <c:v>471.89</c:v>
                </c:pt>
                <c:pt idx="767">
                  <c:v>472.25</c:v>
                </c:pt>
                <c:pt idx="768">
                  <c:v>472.6</c:v>
                </c:pt>
                <c:pt idx="769">
                  <c:v>472.96</c:v>
                </c:pt>
                <c:pt idx="770">
                  <c:v>473.31</c:v>
                </c:pt>
                <c:pt idx="771">
                  <c:v>473.67</c:v>
                </c:pt>
                <c:pt idx="772">
                  <c:v>474.02</c:v>
                </c:pt>
                <c:pt idx="773">
                  <c:v>474.38</c:v>
                </c:pt>
                <c:pt idx="774">
                  <c:v>474.73</c:v>
                </c:pt>
                <c:pt idx="775">
                  <c:v>475.08</c:v>
                </c:pt>
                <c:pt idx="776">
                  <c:v>475.44</c:v>
                </c:pt>
                <c:pt idx="777">
                  <c:v>475.79</c:v>
                </c:pt>
                <c:pt idx="778">
                  <c:v>476.15</c:v>
                </c:pt>
                <c:pt idx="779">
                  <c:v>476.5</c:v>
                </c:pt>
                <c:pt idx="780">
                  <c:v>476.86</c:v>
                </c:pt>
                <c:pt idx="781">
                  <c:v>477.21</c:v>
                </c:pt>
                <c:pt idx="782">
                  <c:v>477.56</c:v>
                </c:pt>
                <c:pt idx="783">
                  <c:v>477.92</c:v>
                </c:pt>
                <c:pt idx="784">
                  <c:v>478.27</c:v>
                </c:pt>
                <c:pt idx="785">
                  <c:v>478.63</c:v>
                </c:pt>
                <c:pt idx="786">
                  <c:v>478.98</c:v>
                </c:pt>
                <c:pt idx="787">
                  <c:v>479.33</c:v>
                </c:pt>
                <c:pt idx="788">
                  <c:v>479.69</c:v>
                </c:pt>
                <c:pt idx="789">
                  <c:v>480.04</c:v>
                </c:pt>
                <c:pt idx="790">
                  <c:v>480.4</c:v>
                </c:pt>
                <c:pt idx="791">
                  <c:v>480.75</c:v>
                </c:pt>
                <c:pt idx="792">
                  <c:v>481.1</c:v>
                </c:pt>
                <c:pt idx="793">
                  <c:v>481.46</c:v>
                </c:pt>
                <c:pt idx="794">
                  <c:v>481.81</c:v>
                </c:pt>
                <c:pt idx="795">
                  <c:v>482.17</c:v>
                </c:pt>
                <c:pt idx="796">
                  <c:v>482.52</c:v>
                </c:pt>
                <c:pt idx="797">
                  <c:v>482.87</c:v>
                </c:pt>
                <c:pt idx="798">
                  <c:v>483.23</c:v>
                </c:pt>
                <c:pt idx="799">
                  <c:v>483.58</c:v>
                </c:pt>
                <c:pt idx="800">
                  <c:v>483.93</c:v>
                </c:pt>
                <c:pt idx="801">
                  <c:v>484.29</c:v>
                </c:pt>
                <c:pt idx="802">
                  <c:v>484.64</c:v>
                </c:pt>
                <c:pt idx="803">
                  <c:v>484.99</c:v>
                </c:pt>
                <c:pt idx="804">
                  <c:v>485.35</c:v>
                </c:pt>
                <c:pt idx="805">
                  <c:v>485.7</c:v>
                </c:pt>
                <c:pt idx="806">
                  <c:v>486.05</c:v>
                </c:pt>
                <c:pt idx="807">
                  <c:v>486.41</c:v>
                </c:pt>
                <c:pt idx="808">
                  <c:v>486.76</c:v>
                </c:pt>
                <c:pt idx="809">
                  <c:v>487.11</c:v>
                </c:pt>
                <c:pt idx="810">
                  <c:v>487.47</c:v>
                </c:pt>
                <c:pt idx="811">
                  <c:v>487.82</c:v>
                </c:pt>
                <c:pt idx="812">
                  <c:v>488.17</c:v>
                </c:pt>
                <c:pt idx="813">
                  <c:v>488.53</c:v>
                </c:pt>
                <c:pt idx="814">
                  <c:v>488.88</c:v>
                </c:pt>
                <c:pt idx="815">
                  <c:v>489.23</c:v>
                </c:pt>
                <c:pt idx="816">
                  <c:v>489.58</c:v>
                </c:pt>
                <c:pt idx="817">
                  <c:v>489.94</c:v>
                </c:pt>
                <c:pt idx="818">
                  <c:v>490.29</c:v>
                </c:pt>
                <c:pt idx="819">
                  <c:v>490.64</c:v>
                </c:pt>
                <c:pt idx="820">
                  <c:v>491</c:v>
                </c:pt>
                <c:pt idx="821">
                  <c:v>491.35</c:v>
                </c:pt>
                <c:pt idx="822">
                  <c:v>491.7</c:v>
                </c:pt>
                <c:pt idx="823">
                  <c:v>492.05</c:v>
                </c:pt>
                <c:pt idx="824">
                  <c:v>492.41</c:v>
                </c:pt>
                <c:pt idx="825">
                  <c:v>492.76</c:v>
                </c:pt>
                <c:pt idx="826">
                  <c:v>493.11</c:v>
                </c:pt>
                <c:pt idx="827">
                  <c:v>493.46</c:v>
                </c:pt>
                <c:pt idx="828">
                  <c:v>493.82</c:v>
                </c:pt>
                <c:pt idx="829">
                  <c:v>494.17</c:v>
                </c:pt>
                <c:pt idx="830">
                  <c:v>494.52</c:v>
                </c:pt>
                <c:pt idx="831">
                  <c:v>494.87</c:v>
                </c:pt>
                <c:pt idx="832">
                  <c:v>495.23</c:v>
                </c:pt>
                <c:pt idx="833">
                  <c:v>495.58</c:v>
                </c:pt>
                <c:pt idx="834">
                  <c:v>495.93</c:v>
                </c:pt>
                <c:pt idx="835">
                  <c:v>496.28</c:v>
                </c:pt>
                <c:pt idx="836">
                  <c:v>496.63</c:v>
                </c:pt>
                <c:pt idx="837">
                  <c:v>496.99</c:v>
                </c:pt>
                <c:pt idx="838">
                  <c:v>497.34</c:v>
                </c:pt>
                <c:pt idx="839">
                  <c:v>497.69</c:v>
                </c:pt>
                <c:pt idx="840">
                  <c:v>498.04</c:v>
                </c:pt>
                <c:pt idx="841">
                  <c:v>498.4</c:v>
                </c:pt>
                <c:pt idx="842">
                  <c:v>498.75</c:v>
                </c:pt>
                <c:pt idx="843">
                  <c:v>499.1</c:v>
                </c:pt>
                <c:pt idx="844">
                  <c:v>499.45</c:v>
                </c:pt>
                <c:pt idx="845">
                  <c:v>499.8</c:v>
                </c:pt>
                <c:pt idx="846">
                  <c:v>500.15</c:v>
                </c:pt>
                <c:pt idx="847">
                  <c:v>500.51</c:v>
                </c:pt>
                <c:pt idx="848">
                  <c:v>500.86</c:v>
                </c:pt>
                <c:pt idx="849">
                  <c:v>501.21</c:v>
                </c:pt>
                <c:pt idx="850">
                  <c:v>501.56</c:v>
                </c:pt>
                <c:pt idx="851">
                  <c:v>501.91</c:v>
                </c:pt>
                <c:pt idx="852">
                  <c:v>502.26</c:v>
                </c:pt>
                <c:pt idx="853">
                  <c:v>502.62</c:v>
                </c:pt>
                <c:pt idx="854">
                  <c:v>502.97</c:v>
                </c:pt>
                <c:pt idx="855">
                  <c:v>503.32</c:v>
                </c:pt>
                <c:pt idx="856">
                  <c:v>503.67</c:v>
                </c:pt>
                <c:pt idx="857">
                  <c:v>504.02</c:v>
                </c:pt>
                <c:pt idx="858">
                  <c:v>504.37</c:v>
                </c:pt>
                <c:pt idx="859">
                  <c:v>504.73</c:v>
                </c:pt>
                <c:pt idx="860">
                  <c:v>505.08</c:v>
                </c:pt>
                <c:pt idx="861">
                  <c:v>505.43</c:v>
                </c:pt>
                <c:pt idx="862">
                  <c:v>505.78</c:v>
                </c:pt>
                <c:pt idx="863">
                  <c:v>506.13</c:v>
                </c:pt>
                <c:pt idx="864">
                  <c:v>506.48</c:v>
                </c:pt>
                <c:pt idx="865">
                  <c:v>506.83</c:v>
                </c:pt>
                <c:pt idx="866">
                  <c:v>507.18</c:v>
                </c:pt>
                <c:pt idx="867">
                  <c:v>507.53</c:v>
                </c:pt>
                <c:pt idx="868">
                  <c:v>507.89</c:v>
                </c:pt>
                <c:pt idx="869">
                  <c:v>508.24</c:v>
                </c:pt>
                <c:pt idx="870">
                  <c:v>508.59</c:v>
                </c:pt>
                <c:pt idx="871">
                  <c:v>508.94</c:v>
                </c:pt>
                <c:pt idx="872">
                  <c:v>509.29</c:v>
                </c:pt>
                <c:pt idx="873">
                  <c:v>509.64</c:v>
                </c:pt>
                <c:pt idx="874">
                  <c:v>509.99</c:v>
                </c:pt>
                <c:pt idx="875">
                  <c:v>510.34</c:v>
                </c:pt>
                <c:pt idx="876">
                  <c:v>510.69</c:v>
                </c:pt>
                <c:pt idx="877">
                  <c:v>511.04</c:v>
                </c:pt>
                <c:pt idx="878">
                  <c:v>511.39</c:v>
                </c:pt>
                <c:pt idx="879">
                  <c:v>511.74</c:v>
                </c:pt>
                <c:pt idx="880">
                  <c:v>512.09</c:v>
                </c:pt>
                <c:pt idx="881">
                  <c:v>512.45000000000005</c:v>
                </c:pt>
                <c:pt idx="882">
                  <c:v>512.79999999999995</c:v>
                </c:pt>
                <c:pt idx="883">
                  <c:v>513.15</c:v>
                </c:pt>
                <c:pt idx="884">
                  <c:v>513.5</c:v>
                </c:pt>
                <c:pt idx="885">
                  <c:v>513.85</c:v>
                </c:pt>
                <c:pt idx="886">
                  <c:v>514.20000000000005</c:v>
                </c:pt>
                <c:pt idx="887">
                  <c:v>514.54999999999995</c:v>
                </c:pt>
                <c:pt idx="888">
                  <c:v>514.9</c:v>
                </c:pt>
                <c:pt idx="889">
                  <c:v>515.25</c:v>
                </c:pt>
                <c:pt idx="890">
                  <c:v>515.6</c:v>
                </c:pt>
                <c:pt idx="891">
                  <c:v>515.95000000000005</c:v>
                </c:pt>
                <c:pt idx="892">
                  <c:v>516.29999999999995</c:v>
                </c:pt>
                <c:pt idx="893">
                  <c:v>516.65</c:v>
                </c:pt>
                <c:pt idx="894">
                  <c:v>517</c:v>
                </c:pt>
                <c:pt idx="895">
                  <c:v>517.35</c:v>
                </c:pt>
                <c:pt idx="896">
                  <c:v>517.70000000000005</c:v>
                </c:pt>
                <c:pt idx="897">
                  <c:v>518.04999999999995</c:v>
                </c:pt>
                <c:pt idx="898">
                  <c:v>518.4</c:v>
                </c:pt>
                <c:pt idx="899">
                  <c:v>518.75</c:v>
                </c:pt>
                <c:pt idx="900">
                  <c:v>519.1</c:v>
                </c:pt>
                <c:pt idx="901">
                  <c:v>519.45000000000005</c:v>
                </c:pt>
                <c:pt idx="902">
                  <c:v>519.79999999999995</c:v>
                </c:pt>
                <c:pt idx="903">
                  <c:v>520.15</c:v>
                </c:pt>
                <c:pt idx="904">
                  <c:v>520.5</c:v>
                </c:pt>
                <c:pt idx="905">
                  <c:v>520.85</c:v>
                </c:pt>
                <c:pt idx="906">
                  <c:v>521.20000000000005</c:v>
                </c:pt>
                <c:pt idx="907">
                  <c:v>521.54999999999995</c:v>
                </c:pt>
                <c:pt idx="908">
                  <c:v>521.9</c:v>
                </c:pt>
                <c:pt idx="909">
                  <c:v>522.25</c:v>
                </c:pt>
                <c:pt idx="910">
                  <c:v>522.59</c:v>
                </c:pt>
                <c:pt idx="911">
                  <c:v>522.94000000000005</c:v>
                </c:pt>
                <c:pt idx="912">
                  <c:v>523.29</c:v>
                </c:pt>
                <c:pt idx="913">
                  <c:v>523.64</c:v>
                </c:pt>
                <c:pt idx="914">
                  <c:v>523.99</c:v>
                </c:pt>
                <c:pt idx="915">
                  <c:v>524.34</c:v>
                </c:pt>
                <c:pt idx="916">
                  <c:v>524.69000000000005</c:v>
                </c:pt>
                <c:pt idx="917">
                  <c:v>525.04</c:v>
                </c:pt>
                <c:pt idx="918">
                  <c:v>525.39</c:v>
                </c:pt>
                <c:pt idx="919">
                  <c:v>525.74</c:v>
                </c:pt>
                <c:pt idx="920">
                  <c:v>526.09</c:v>
                </c:pt>
                <c:pt idx="921">
                  <c:v>526.44000000000005</c:v>
                </c:pt>
                <c:pt idx="922">
                  <c:v>526.79</c:v>
                </c:pt>
                <c:pt idx="923">
                  <c:v>527.13</c:v>
                </c:pt>
                <c:pt idx="924">
                  <c:v>527.48</c:v>
                </c:pt>
                <c:pt idx="925">
                  <c:v>527.83000000000004</c:v>
                </c:pt>
                <c:pt idx="926">
                  <c:v>528.17999999999995</c:v>
                </c:pt>
                <c:pt idx="927">
                  <c:v>528.53</c:v>
                </c:pt>
                <c:pt idx="928">
                  <c:v>528.88</c:v>
                </c:pt>
                <c:pt idx="929">
                  <c:v>529.23</c:v>
                </c:pt>
                <c:pt idx="930">
                  <c:v>529.58000000000004</c:v>
                </c:pt>
                <c:pt idx="931">
                  <c:v>529.91999999999996</c:v>
                </c:pt>
                <c:pt idx="932">
                  <c:v>530.27</c:v>
                </c:pt>
                <c:pt idx="933">
                  <c:v>530.62</c:v>
                </c:pt>
                <c:pt idx="934">
                  <c:v>530.97</c:v>
                </c:pt>
                <c:pt idx="935">
                  <c:v>531.32000000000005</c:v>
                </c:pt>
                <c:pt idx="936">
                  <c:v>531.66999999999996</c:v>
                </c:pt>
                <c:pt idx="937">
                  <c:v>532.02</c:v>
                </c:pt>
                <c:pt idx="938">
                  <c:v>532.36</c:v>
                </c:pt>
                <c:pt idx="939">
                  <c:v>532.71</c:v>
                </c:pt>
                <c:pt idx="940">
                  <c:v>533.05999999999995</c:v>
                </c:pt>
                <c:pt idx="941">
                  <c:v>533.41</c:v>
                </c:pt>
                <c:pt idx="942">
                  <c:v>533.76</c:v>
                </c:pt>
                <c:pt idx="943">
                  <c:v>534.11</c:v>
                </c:pt>
                <c:pt idx="944">
                  <c:v>534.45000000000005</c:v>
                </c:pt>
                <c:pt idx="945">
                  <c:v>534.79999999999995</c:v>
                </c:pt>
                <c:pt idx="946">
                  <c:v>535.15</c:v>
                </c:pt>
                <c:pt idx="947">
                  <c:v>535.5</c:v>
                </c:pt>
                <c:pt idx="948">
                  <c:v>535.85</c:v>
                </c:pt>
                <c:pt idx="949">
                  <c:v>536.19000000000005</c:v>
                </c:pt>
                <c:pt idx="950">
                  <c:v>536.54</c:v>
                </c:pt>
                <c:pt idx="951">
                  <c:v>536.89</c:v>
                </c:pt>
                <c:pt idx="952">
                  <c:v>537.24</c:v>
                </c:pt>
                <c:pt idx="953">
                  <c:v>537.59</c:v>
                </c:pt>
                <c:pt idx="954">
                  <c:v>537.92999999999995</c:v>
                </c:pt>
                <c:pt idx="955">
                  <c:v>538.28</c:v>
                </c:pt>
                <c:pt idx="956">
                  <c:v>538.63</c:v>
                </c:pt>
                <c:pt idx="957">
                  <c:v>538.98</c:v>
                </c:pt>
                <c:pt idx="958">
                  <c:v>539.32000000000005</c:v>
                </c:pt>
                <c:pt idx="959">
                  <c:v>539.66999999999996</c:v>
                </c:pt>
                <c:pt idx="960">
                  <c:v>540.02</c:v>
                </c:pt>
                <c:pt idx="961">
                  <c:v>540.37</c:v>
                </c:pt>
                <c:pt idx="962">
                  <c:v>540.71</c:v>
                </c:pt>
                <c:pt idx="963">
                  <c:v>541.05999999999995</c:v>
                </c:pt>
                <c:pt idx="964">
                  <c:v>541.41</c:v>
                </c:pt>
                <c:pt idx="965">
                  <c:v>541.76</c:v>
                </c:pt>
                <c:pt idx="966">
                  <c:v>542.1</c:v>
                </c:pt>
                <c:pt idx="967">
                  <c:v>542.45000000000005</c:v>
                </c:pt>
                <c:pt idx="968">
                  <c:v>542.79999999999995</c:v>
                </c:pt>
                <c:pt idx="969">
                  <c:v>543.15</c:v>
                </c:pt>
                <c:pt idx="970">
                  <c:v>543.49</c:v>
                </c:pt>
                <c:pt idx="971">
                  <c:v>543.84</c:v>
                </c:pt>
                <c:pt idx="972">
                  <c:v>544.19000000000005</c:v>
                </c:pt>
                <c:pt idx="973">
                  <c:v>544.53</c:v>
                </c:pt>
                <c:pt idx="974">
                  <c:v>544.88</c:v>
                </c:pt>
                <c:pt idx="975">
                  <c:v>545.23</c:v>
                </c:pt>
                <c:pt idx="976">
                  <c:v>545.57000000000005</c:v>
                </c:pt>
                <c:pt idx="977">
                  <c:v>545.91999999999996</c:v>
                </c:pt>
                <c:pt idx="978">
                  <c:v>546.27</c:v>
                </c:pt>
                <c:pt idx="979">
                  <c:v>546.62</c:v>
                </c:pt>
                <c:pt idx="980">
                  <c:v>546.96</c:v>
                </c:pt>
                <c:pt idx="981">
                  <c:v>547.30999999999995</c:v>
                </c:pt>
                <c:pt idx="982">
                  <c:v>547.66</c:v>
                </c:pt>
                <c:pt idx="983">
                  <c:v>548</c:v>
                </c:pt>
                <c:pt idx="984">
                  <c:v>548.35</c:v>
                </c:pt>
                <c:pt idx="985">
                  <c:v>548.70000000000005</c:v>
                </c:pt>
                <c:pt idx="986">
                  <c:v>549.04</c:v>
                </c:pt>
                <c:pt idx="987">
                  <c:v>549.39</c:v>
                </c:pt>
                <c:pt idx="988">
                  <c:v>549.73</c:v>
                </c:pt>
                <c:pt idx="989">
                  <c:v>550.08000000000004</c:v>
                </c:pt>
                <c:pt idx="990">
                  <c:v>550.42999999999995</c:v>
                </c:pt>
                <c:pt idx="991">
                  <c:v>550.77</c:v>
                </c:pt>
                <c:pt idx="992">
                  <c:v>551.12</c:v>
                </c:pt>
                <c:pt idx="993">
                  <c:v>551.47</c:v>
                </c:pt>
                <c:pt idx="994">
                  <c:v>551.80999999999995</c:v>
                </c:pt>
                <c:pt idx="995">
                  <c:v>552.16</c:v>
                </c:pt>
                <c:pt idx="996">
                  <c:v>552.51</c:v>
                </c:pt>
                <c:pt idx="997">
                  <c:v>552.85</c:v>
                </c:pt>
                <c:pt idx="998">
                  <c:v>553.20000000000005</c:v>
                </c:pt>
                <c:pt idx="999">
                  <c:v>553.54</c:v>
                </c:pt>
                <c:pt idx="1000">
                  <c:v>553.89</c:v>
                </c:pt>
                <c:pt idx="1001">
                  <c:v>554.24</c:v>
                </c:pt>
                <c:pt idx="1002">
                  <c:v>554.58000000000004</c:v>
                </c:pt>
                <c:pt idx="1003">
                  <c:v>554.92999999999995</c:v>
                </c:pt>
                <c:pt idx="1004">
                  <c:v>555.27</c:v>
                </c:pt>
                <c:pt idx="1005">
                  <c:v>555.62</c:v>
                </c:pt>
                <c:pt idx="1006">
                  <c:v>555.96</c:v>
                </c:pt>
                <c:pt idx="1007">
                  <c:v>556.30999999999995</c:v>
                </c:pt>
                <c:pt idx="1008">
                  <c:v>556.66</c:v>
                </c:pt>
                <c:pt idx="1009">
                  <c:v>557</c:v>
                </c:pt>
                <c:pt idx="1010">
                  <c:v>557.35</c:v>
                </c:pt>
                <c:pt idx="1011">
                  <c:v>557.69000000000005</c:v>
                </c:pt>
                <c:pt idx="1012">
                  <c:v>558.04</c:v>
                </c:pt>
                <c:pt idx="1013">
                  <c:v>558.38</c:v>
                </c:pt>
                <c:pt idx="1014">
                  <c:v>558.73</c:v>
                </c:pt>
                <c:pt idx="1015">
                  <c:v>559.07000000000005</c:v>
                </c:pt>
                <c:pt idx="1016">
                  <c:v>559.41999999999996</c:v>
                </c:pt>
                <c:pt idx="1017">
                  <c:v>559.77</c:v>
                </c:pt>
                <c:pt idx="1018">
                  <c:v>560.11</c:v>
                </c:pt>
                <c:pt idx="1019">
                  <c:v>560.46</c:v>
                </c:pt>
                <c:pt idx="1020">
                  <c:v>560.79999999999995</c:v>
                </c:pt>
                <c:pt idx="1021">
                  <c:v>561.15</c:v>
                </c:pt>
                <c:pt idx="1022">
                  <c:v>561.49</c:v>
                </c:pt>
                <c:pt idx="1023">
                  <c:v>561.84</c:v>
                </c:pt>
                <c:pt idx="1024">
                  <c:v>562.17999999999995</c:v>
                </c:pt>
                <c:pt idx="1025">
                  <c:v>562.53</c:v>
                </c:pt>
                <c:pt idx="1026">
                  <c:v>562.87</c:v>
                </c:pt>
                <c:pt idx="1027">
                  <c:v>563.22</c:v>
                </c:pt>
                <c:pt idx="1028">
                  <c:v>563.55999999999995</c:v>
                </c:pt>
                <c:pt idx="1029">
                  <c:v>563.91</c:v>
                </c:pt>
                <c:pt idx="1030">
                  <c:v>564.25</c:v>
                </c:pt>
                <c:pt idx="1031">
                  <c:v>564.6</c:v>
                </c:pt>
                <c:pt idx="1032">
                  <c:v>564.94000000000005</c:v>
                </c:pt>
                <c:pt idx="1033">
                  <c:v>565.29</c:v>
                </c:pt>
                <c:pt idx="1034">
                  <c:v>565.63</c:v>
                </c:pt>
                <c:pt idx="1035">
                  <c:v>565.97</c:v>
                </c:pt>
                <c:pt idx="1036">
                  <c:v>566.32000000000005</c:v>
                </c:pt>
                <c:pt idx="1037">
                  <c:v>566.66</c:v>
                </c:pt>
                <c:pt idx="1038">
                  <c:v>567.01</c:v>
                </c:pt>
                <c:pt idx="1039">
                  <c:v>567.35</c:v>
                </c:pt>
                <c:pt idx="1040">
                  <c:v>567.70000000000005</c:v>
                </c:pt>
                <c:pt idx="1041">
                  <c:v>568.04</c:v>
                </c:pt>
                <c:pt idx="1042">
                  <c:v>568.39</c:v>
                </c:pt>
                <c:pt idx="1043">
                  <c:v>568.73</c:v>
                </c:pt>
                <c:pt idx="1044">
                  <c:v>569.07000000000005</c:v>
                </c:pt>
                <c:pt idx="1045">
                  <c:v>569.41999999999996</c:v>
                </c:pt>
                <c:pt idx="1046">
                  <c:v>569.76</c:v>
                </c:pt>
                <c:pt idx="1047">
                  <c:v>570.11</c:v>
                </c:pt>
                <c:pt idx="1048">
                  <c:v>570.45000000000005</c:v>
                </c:pt>
                <c:pt idx="1049">
                  <c:v>570.79999999999995</c:v>
                </c:pt>
                <c:pt idx="1050">
                  <c:v>571.14</c:v>
                </c:pt>
                <c:pt idx="1051">
                  <c:v>571.48</c:v>
                </c:pt>
                <c:pt idx="1052">
                  <c:v>571.83000000000004</c:v>
                </c:pt>
                <c:pt idx="1053">
                  <c:v>572.16999999999996</c:v>
                </c:pt>
                <c:pt idx="1054">
                  <c:v>572.52</c:v>
                </c:pt>
                <c:pt idx="1055">
                  <c:v>572.86</c:v>
                </c:pt>
                <c:pt idx="1056">
                  <c:v>573.20000000000005</c:v>
                </c:pt>
                <c:pt idx="1057">
                  <c:v>573.54999999999995</c:v>
                </c:pt>
                <c:pt idx="1058">
                  <c:v>573.89</c:v>
                </c:pt>
                <c:pt idx="1059">
                  <c:v>574.23</c:v>
                </c:pt>
                <c:pt idx="1060">
                  <c:v>574.58000000000004</c:v>
                </c:pt>
                <c:pt idx="1061">
                  <c:v>574.91999999999996</c:v>
                </c:pt>
                <c:pt idx="1062">
                  <c:v>575.26</c:v>
                </c:pt>
                <c:pt idx="1063">
                  <c:v>575.61</c:v>
                </c:pt>
                <c:pt idx="1064">
                  <c:v>575.95000000000005</c:v>
                </c:pt>
                <c:pt idx="1065">
                  <c:v>576.29999999999995</c:v>
                </c:pt>
                <c:pt idx="1066">
                  <c:v>576.64</c:v>
                </c:pt>
                <c:pt idx="1067">
                  <c:v>576.98</c:v>
                </c:pt>
                <c:pt idx="1068">
                  <c:v>577.33000000000004</c:v>
                </c:pt>
                <c:pt idx="1069">
                  <c:v>577.66999999999996</c:v>
                </c:pt>
                <c:pt idx="1070">
                  <c:v>578.01</c:v>
                </c:pt>
                <c:pt idx="1071">
                  <c:v>578.35</c:v>
                </c:pt>
                <c:pt idx="1072">
                  <c:v>578.70000000000005</c:v>
                </c:pt>
                <c:pt idx="1073">
                  <c:v>579.04</c:v>
                </c:pt>
                <c:pt idx="1074">
                  <c:v>579.38</c:v>
                </c:pt>
                <c:pt idx="1075">
                  <c:v>579.73</c:v>
                </c:pt>
                <c:pt idx="1076">
                  <c:v>580.07000000000005</c:v>
                </c:pt>
                <c:pt idx="1077">
                  <c:v>580.41</c:v>
                </c:pt>
                <c:pt idx="1078">
                  <c:v>580.76</c:v>
                </c:pt>
                <c:pt idx="1079">
                  <c:v>581.1</c:v>
                </c:pt>
                <c:pt idx="1080">
                  <c:v>581.44000000000005</c:v>
                </c:pt>
                <c:pt idx="1081">
                  <c:v>581.78</c:v>
                </c:pt>
                <c:pt idx="1082">
                  <c:v>582.13</c:v>
                </c:pt>
                <c:pt idx="1083">
                  <c:v>582.47</c:v>
                </c:pt>
                <c:pt idx="1084">
                  <c:v>582.80999999999995</c:v>
                </c:pt>
                <c:pt idx="1085">
                  <c:v>583.16</c:v>
                </c:pt>
                <c:pt idx="1086">
                  <c:v>583.5</c:v>
                </c:pt>
                <c:pt idx="1087">
                  <c:v>583.84</c:v>
                </c:pt>
                <c:pt idx="1088">
                  <c:v>584.17999999999995</c:v>
                </c:pt>
                <c:pt idx="1089">
                  <c:v>584.53</c:v>
                </c:pt>
                <c:pt idx="1090">
                  <c:v>584.87</c:v>
                </c:pt>
                <c:pt idx="1091">
                  <c:v>585.21</c:v>
                </c:pt>
                <c:pt idx="1092">
                  <c:v>585.54999999999995</c:v>
                </c:pt>
                <c:pt idx="1093">
                  <c:v>585.9</c:v>
                </c:pt>
                <c:pt idx="1094">
                  <c:v>586.24</c:v>
                </c:pt>
                <c:pt idx="1095">
                  <c:v>586.58000000000004</c:v>
                </c:pt>
                <c:pt idx="1096">
                  <c:v>586.91999999999996</c:v>
                </c:pt>
                <c:pt idx="1097">
                  <c:v>587.26</c:v>
                </c:pt>
                <c:pt idx="1098">
                  <c:v>587.61</c:v>
                </c:pt>
                <c:pt idx="1099">
                  <c:v>587.95000000000005</c:v>
                </c:pt>
                <c:pt idx="1100">
                  <c:v>588.29</c:v>
                </c:pt>
                <c:pt idx="1101">
                  <c:v>588.63</c:v>
                </c:pt>
                <c:pt idx="1102">
                  <c:v>588.97</c:v>
                </c:pt>
                <c:pt idx="1103">
                  <c:v>589.32000000000005</c:v>
                </c:pt>
                <c:pt idx="1104">
                  <c:v>589.66</c:v>
                </c:pt>
                <c:pt idx="1105">
                  <c:v>590</c:v>
                </c:pt>
                <c:pt idx="1106">
                  <c:v>590.34</c:v>
                </c:pt>
                <c:pt idx="1107">
                  <c:v>590.67999999999995</c:v>
                </c:pt>
                <c:pt idx="1108">
                  <c:v>591.02</c:v>
                </c:pt>
                <c:pt idx="1109">
                  <c:v>591.37</c:v>
                </c:pt>
                <c:pt idx="1110">
                  <c:v>591.71</c:v>
                </c:pt>
                <c:pt idx="1111">
                  <c:v>592.04999999999995</c:v>
                </c:pt>
                <c:pt idx="1112">
                  <c:v>592.39</c:v>
                </c:pt>
                <c:pt idx="1113">
                  <c:v>592.73</c:v>
                </c:pt>
                <c:pt idx="1114">
                  <c:v>593.07000000000005</c:v>
                </c:pt>
                <c:pt idx="1115">
                  <c:v>593.41999999999996</c:v>
                </c:pt>
                <c:pt idx="1116">
                  <c:v>593.76</c:v>
                </c:pt>
                <c:pt idx="1117">
                  <c:v>594.1</c:v>
                </c:pt>
                <c:pt idx="1118">
                  <c:v>594.44000000000005</c:v>
                </c:pt>
                <c:pt idx="1119">
                  <c:v>594.78</c:v>
                </c:pt>
                <c:pt idx="1120">
                  <c:v>595.12</c:v>
                </c:pt>
                <c:pt idx="1121">
                  <c:v>595.46</c:v>
                </c:pt>
                <c:pt idx="1122">
                  <c:v>595.79999999999995</c:v>
                </c:pt>
                <c:pt idx="1123">
                  <c:v>596.15</c:v>
                </c:pt>
                <c:pt idx="1124">
                  <c:v>596.49</c:v>
                </c:pt>
                <c:pt idx="1125">
                  <c:v>596.83000000000004</c:v>
                </c:pt>
                <c:pt idx="1126">
                  <c:v>597.16999999999996</c:v>
                </c:pt>
                <c:pt idx="1127">
                  <c:v>597.51</c:v>
                </c:pt>
                <c:pt idx="1128">
                  <c:v>597.85</c:v>
                </c:pt>
                <c:pt idx="1129">
                  <c:v>598.19000000000005</c:v>
                </c:pt>
                <c:pt idx="1130">
                  <c:v>598.53</c:v>
                </c:pt>
                <c:pt idx="1131">
                  <c:v>598.87</c:v>
                </c:pt>
                <c:pt idx="1132">
                  <c:v>599.21</c:v>
                </c:pt>
                <c:pt idx="1133">
                  <c:v>599.54999999999995</c:v>
                </c:pt>
                <c:pt idx="1134">
                  <c:v>599.89</c:v>
                </c:pt>
                <c:pt idx="1135">
                  <c:v>600.24</c:v>
                </c:pt>
                <c:pt idx="1136">
                  <c:v>600.58000000000004</c:v>
                </c:pt>
                <c:pt idx="1137">
                  <c:v>600.91999999999996</c:v>
                </c:pt>
                <c:pt idx="1138">
                  <c:v>601.26</c:v>
                </c:pt>
                <c:pt idx="1139">
                  <c:v>601.6</c:v>
                </c:pt>
                <c:pt idx="1140">
                  <c:v>601.94000000000005</c:v>
                </c:pt>
                <c:pt idx="1141">
                  <c:v>602.28</c:v>
                </c:pt>
                <c:pt idx="1142">
                  <c:v>602.62</c:v>
                </c:pt>
                <c:pt idx="1143">
                  <c:v>602.96</c:v>
                </c:pt>
                <c:pt idx="1144">
                  <c:v>603.29999999999995</c:v>
                </c:pt>
                <c:pt idx="1145">
                  <c:v>603.64</c:v>
                </c:pt>
                <c:pt idx="1146">
                  <c:v>603.98</c:v>
                </c:pt>
                <c:pt idx="1147">
                  <c:v>604.32000000000005</c:v>
                </c:pt>
                <c:pt idx="1148">
                  <c:v>604.66</c:v>
                </c:pt>
                <c:pt idx="1149">
                  <c:v>605</c:v>
                </c:pt>
                <c:pt idx="1150">
                  <c:v>605.34</c:v>
                </c:pt>
                <c:pt idx="1151">
                  <c:v>605.67999999999995</c:v>
                </c:pt>
                <c:pt idx="1152">
                  <c:v>606.02</c:v>
                </c:pt>
                <c:pt idx="1153">
                  <c:v>606.36</c:v>
                </c:pt>
                <c:pt idx="1154">
                  <c:v>606.70000000000005</c:v>
                </c:pt>
                <c:pt idx="1155">
                  <c:v>607.04</c:v>
                </c:pt>
                <c:pt idx="1156">
                  <c:v>607.38</c:v>
                </c:pt>
                <c:pt idx="1157">
                  <c:v>607.72</c:v>
                </c:pt>
                <c:pt idx="1158">
                  <c:v>608.05999999999995</c:v>
                </c:pt>
                <c:pt idx="1159">
                  <c:v>608.4</c:v>
                </c:pt>
                <c:pt idx="1160">
                  <c:v>608.74</c:v>
                </c:pt>
                <c:pt idx="1161">
                  <c:v>609.08000000000004</c:v>
                </c:pt>
                <c:pt idx="1162">
                  <c:v>609.41999999999996</c:v>
                </c:pt>
                <c:pt idx="1163">
                  <c:v>609.76</c:v>
                </c:pt>
                <c:pt idx="1164">
                  <c:v>610.09</c:v>
                </c:pt>
                <c:pt idx="1165">
                  <c:v>610.42999999999995</c:v>
                </c:pt>
                <c:pt idx="1166">
                  <c:v>610.77</c:v>
                </c:pt>
                <c:pt idx="1167">
                  <c:v>611.11</c:v>
                </c:pt>
                <c:pt idx="1168">
                  <c:v>611.45000000000005</c:v>
                </c:pt>
                <c:pt idx="1169">
                  <c:v>611.79</c:v>
                </c:pt>
                <c:pt idx="1170">
                  <c:v>612.13</c:v>
                </c:pt>
                <c:pt idx="1171">
                  <c:v>612.47</c:v>
                </c:pt>
                <c:pt idx="1172">
                  <c:v>612.80999999999995</c:v>
                </c:pt>
                <c:pt idx="1173">
                  <c:v>613.15</c:v>
                </c:pt>
                <c:pt idx="1174">
                  <c:v>613.49</c:v>
                </c:pt>
                <c:pt idx="1175">
                  <c:v>613.83000000000004</c:v>
                </c:pt>
                <c:pt idx="1176">
                  <c:v>614.16</c:v>
                </c:pt>
                <c:pt idx="1177">
                  <c:v>614.5</c:v>
                </c:pt>
                <c:pt idx="1178">
                  <c:v>614.84</c:v>
                </c:pt>
                <c:pt idx="1179">
                  <c:v>615.17999999999995</c:v>
                </c:pt>
                <c:pt idx="1180">
                  <c:v>615.52</c:v>
                </c:pt>
                <c:pt idx="1181">
                  <c:v>615.86</c:v>
                </c:pt>
                <c:pt idx="1182">
                  <c:v>616.20000000000005</c:v>
                </c:pt>
                <c:pt idx="1183">
                  <c:v>616.54</c:v>
                </c:pt>
                <c:pt idx="1184">
                  <c:v>616.87</c:v>
                </c:pt>
                <c:pt idx="1185">
                  <c:v>617.21</c:v>
                </c:pt>
                <c:pt idx="1186">
                  <c:v>617.54999999999995</c:v>
                </c:pt>
                <c:pt idx="1187">
                  <c:v>617.89</c:v>
                </c:pt>
                <c:pt idx="1188">
                  <c:v>618.23</c:v>
                </c:pt>
                <c:pt idx="1189">
                  <c:v>618.57000000000005</c:v>
                </c:pt>
                <c:pt idx="1190">
                  <c:v>618.9</c:v>
                </c:pt>
                <c:pt idx="1191">
                  <c:v>619.24</c:v>
                </c:pt>
                <c:pt idx="1192">
                  <c:v>619.58000000000004</c:v>
                </c:pt>
                <c:pt idx="1193">
                  <c:v>619.91999999999996</c:v>
                </c:pt>
                <c:pt idx="1194">
                  <c:v>620.26</c:v>
                </c:pt>
                <c:pt idx="1195">
                  <c:v>620.6</c:v>
                </c:pt>
                <c:pt idx="1196">
                  <c:v>620.92999999999995</c:v>
                </c:pt>
                <c:pt idx="1197">
                  <c:v>621.27</c:v>
                </c:pt>
                <c:pt idx="1198">
                  <c:v>621.61</c:v>
                </c:pt>
                <c:pt idx="1199">
                  <c:v>621.95000000000005</c:v>
                </c:pt>
                <c:pt idx="1200">
                  <c:v>622.29</c:v>
                </c:pt>
                <c:pt idx="1201">
                  <c:v>622.62</c:v>
                </c:pt>
                <c:pt idx="1202">
                  <c:v>622.96</c:v>
                </c:pt>
                <c:pt idx="1203">
                  <c:v>623.29999999999995</c:v>
                </c:pt>
                <c:pt idx="1204">
                  <c:v>623.64</c:v>
                </c:pt>
                <c:pt idx="1205">
                  <c:v>623.97</c:v>
                </c:pt>
                <c:pt idx="1206">
                  <c:v>624.30999999999995</c:v>
                </c:pt>
                <c:pt idx="1207">
                  <c:v>624.65</c:v>
                </c:pt>
                <c:pt idx="1208">
                  <c:v>624.99</c:v>
                </c:pt>
                <c:pt idx="1209">
                  <c:v>625.32000000000005</c:v>
                </c:pt>
                <c:pt idx="1210">
                  <c:v>625.66</c:v>
                </c:pt>
                <c:pt idx="1211">
                  <c:v>626</c:v>
                </c:pt>
                <c:pt idx="1212">
                  <c:v>626.34</c:v>
                </c:pt>
                <c:pt idx="1213">
                  <c:v>626.66999999999996</c:v>
                </c:pt>
                <c:pt idx="1214">
                  <c:v>627.01</c:v>
                </c:pt>
                <c:pt idx="1215">
                  <c:v>627.35</c:v>
                </c:pt>
                <c:pt idx="1216">
                  <c:v>627.69000000000005</c:v>
                </c:pt>
                <c:pt idx="1217">
                  <c:v>628.02</c:v>
                </c:pt>
                <c:pt idx="1218">
                  <c:v>628.36</c:v>
                </c:pt>
                <c:pt idx="1219">
                  <c:v>628.70000000000005</c:v>
                </c:pt>
                <c:pt idx="1220">
                  <c:v>629.03</c:v>
                </c:pt>
                <c:pt idx="1221">
                  <c:v>629.37</c:v>
                </c:pt>
                <c:pt idx="1222">
                  <c:v>629.71</c:v>
                </c:pt>
                <c:pt idx="1223">
                  <c:v>630.04999999999995</c:v>
                </c:pt>
                <c:pt idx="1224">
                  <c:v>630.38</c:v>
                </c:pt>
                <c:pt idx="1225">
                  <c:v>630.72</c:v>
                </c:pt>
                <c:pt idx="1226">
                  <c:v>631.05999999999995</c:v>
                </c:pt>
                <c:pt idx="1227">
                  <c:v>631.39</c:v>
                </c:pt>
                <c:pt idx="1228">
                  <c:v>631.73</c:v>
                </c:pt>
                <c:pt idx="1229">
                  <c:v>632.07000000000005</c:v>
                </c:pt>
                <c:pt idx="1230">
                  <c:v>632.4</c:v>
                </c:pt>
                <c:pt idx="1231">
                  <c:v>632.74</c:v>
                </c:pt>
                <c:pt idx="1232">
                  <c:v>633.08000000000004</c:v>
                </c:pt>
                <c:pt idx="1233">
                  <c:v>633.41</c:v>
                </c:pt>
                <c:pt idx="1234">
                  <c:v>633.75</c:v>
                </c:pt>
                <c:pt idx="1235">
                  <c:v>634.08000000000004</c:v>
                </c:pt>
                <c:pt idx="1236">
                  <c:v>634.41999999999996</c:v>
                </c:pt>
                <c:pt idx="1237">
                  <c:v>634.76</c:v>
                </c:pt>
                <c:pt idx="1238">
                  <c:v>635.09</c:v>
                </c:pt>
                <c:pt idx="1239">
                  <c:v>635.42999999999995</c:v>
                </c:pt>
                <c:pt idx="1240">
                  <c:v>635.77</c:v>
                </c:pt>
                <c:pt idx="1241">
                  <c:v>636.1</c:v>
                </c:pt>
                <c:pt idx="1242">
                  <c:v>636.44000000000005</c:v>
                </c:pt>
                <c:pt idx="1243">
                  <c:v>636.77</c:v>
                </c:pt>
                <c:pt idx="1244">
                  <c:v>637.11</c:v>
                </c:pt>
                <c:pt idx="1245">
                  <c:v>637.45000000000005</c:v>
                </c:pt>
                <c:pt idx="1246">
                  <c:v>637.78</c:v>
                </c:pt>
                <c:pt idx="1247">
                  <c:v>638.12</c:v>
                </c:pt>
                <c:pt idx="1248">
                  <c:v>638.45000000000005</c:v>
                </c:pt>
                <c:pt idx="1249">
                  <c:v>638.79</c:v>
                </c:pt>
                <c:pt idx="1250">
                  <c:v>639.13</c:v>
                </c:pt>
                <c:pt idx="1251">
                  <c:v>639.46</c:v>
                </c:pt>
                <c:pt idx="1252">
                  <c:v>639.79999999999995</c:v>
                </c:pt>
                <c:pt idx="1253">
                  <c:v>640.13</c:v>
                </c:pt>
                <c:pt idx="1254">
                  <c:v>640.47</c:v>
                </c:pt>
                <c:pt idx="1255">
                  <c:v>640.79999999999995</c:v>
                </c:pt>
                <c:pt idx="1256">
                  <c:v>641.14</c:v>
                </c:pt>
                <c:pt idx="1257">
                  <c:v>641.48</c:v>
                </c:pt>
                <c:pt idx="1258">
                  <c:v>641.80999999999995</c:v>
                </c:pt>
                <c:pt idx="1259">
                  <c:v>642.15</c:v>
                </c:pt>
                <c:pt idx="1260">
                  <c:v>642.48</c:v>
                </c:pt>
                <c:pt idx="1261">
                  <c:v>642.82000000000005</c:v>
                </c:pt>
                <c:pt idx="1262">
                  <c:v>643.15</c:v>
                </c:pt>
                <c:pt idx="1263">
                  <c:v>643.49</c:v>
                </c:pt>
                <c:pt idx="1264">
                  <c:v>643.82000000000005</c:v>
                </c:pt>
                <c:pt idx="1265">
                  <c:v>644.16</c:v>
                </c:pt>
                <c:pt idx="1266">
                  <c:v>644.49</c:v>
                </c:pt>
                <c:pt idx="1267">
                  <c:v>644.83000000000004</c:v>
                </c:pt>
                <c:pt idx="1268">
                  <c:v>645.16</c:v>
                </c:pt>
                <c:pt idx="1269">
                  <c:v>645.5</c:v>
                </c:pt>
                <c:pt idx="1270">
                  <c:v>645.83000000000004</c:v>
                </c:pt>
                <c:pt idx="1271">
                  <c:v>646.16999999999996</c:v>
                </c:pt>
                <c:pt idx="1272">
                  <c:v>646.5</c:v>
                </c:pt>
                <c:pt idx="1273">
                  <c:v>646.84</c:v>
                </c:pt>
                <c:pt idx="1274">
                  <c:v>647.16999999999996</c:v>
                </c:pt>
                <c:pt idx="1275">
                  <c:v>647.51</c:v>
                </c:pt>
                <c:pt idx="1276">
                  <c:v>647.84</c:v>
                </c:pt>
                <c:pt idx="1277">
                  <c:v>648.17999999999995</c:v>
                </c:pt>
                <c:pt idx="1278">
                  <c:v>648.51</c:v>
                </c:pt>
                <c:pt idx="1279">
                  <c:v>648.84</c:v>
                </c:pt>
                <c:pt idx="1280">
                  <c:v>649.17999999999995</c:v>
                </c:pt>
                <c:pt idx="1281">
                  <c:v>649.51</c:v>
                </c:pt>
                <c:pt idx="1282">
                  <c:v>649.85</c:v>
                </c:pt>
                <c:pt idx="1283">
                  <c:v>650.17999999999995</c:v>
                </c:pt>
                <c:pt idx="1284">
                  <c:v>650.52</c:v>
                </c:pt>
                <c:pt idx="1285">
                  <c:v>650.85</c:v>
                </c:pt>
                <c:pt idx="1286">
                  <c:v>651.17999999999995</c:v>
                </c:pt>
                <c:pt idx="1287">
                  <c:v>651.52</c:v>
                </c:pt>
                <c:pt idx="1288">
                  <c:v>651.85</c:v>
                </c:pt>
                <c:pt idx="1289">
                  <c:v>652.19000000000005</c:v>
                </c:pt>
                <c:pt idx="1290">
                  <c:v>652.52</c:v>
                </c:pt>
                <c:pt idx="1291">
                  <c:v>652.86</c:v>
                </c:pt>
                <c:pt idx="1292">
                  <c:v>653.19000000000005</c:v>
                </c:pt>
                <c:pt idx="1293">
                  <c:v>653.52</c:v>
                </c:pt>
                <c:pt idx="1294">
                  <c:v>653.86</c:v>
                </c:pt>
                <c:pt idx="1295">
                  <c:v>654.19000000000005</c:v>
                </c:pt>
                <c:pt idx="1296">
                  <c:v>654.52</c:v>
                </c:pt>
                <c:pt idx="1297">
                  <c:v>654.86</c:v>
                </c:pt>
                <c:pt idx="1298">
                  <c:v>655.19000000000005</c:v>
                </c:pt>
                <c:pt idx="1299">
                  <c:v>655.53</c:v>
                </c:pt>
                <c:pt idx="1300">
                  <c:v>655.86</c:v>
                </c:pt>
                <c:pt idx="1301">
                  <c:v>656.19</c:v>
                </c:pt>
                <c:pt idx="1302">
                  <c:v>656.53</c:v>
                </c:pt>
                <c:pt idx="1303">
                  <c:v>656.86</c:v>
                </c:pt>
                <c:pt idx="1304">
                  <c:v>657.19</c:v>
                </c:pt>
                <c:pt idx="1305">
                  <c:v>657.53</c:v>
                </c:pt>
                <c:pt idx="1306">
                  <c:v>657.86</c:v>
                </c:pt>
                <c:pt idx="1307">
                  <c:v>658.19</c:v>
                </c:pt>
                <c:pt idx="1308">
                  <c:v>658.53</c:v>
                </c:pt>
                <c:pt idx="1309">
                  <c:v>658.86</c:v>
                </c:pt>
                <c:pt idx="1310">
                  <c:v>659.19</c:v>
                </c:pt>
                <c:pt idx="1311">
                  <c:v>659.53</c:v>
                </c:pt>
                <c:pt idx="1312">
                  <c:v>659.86</c:v>
                </c:pt>
                <c:pt idx="1313">
                  <c:v>660.19</c:v>
                </c:pt>
                <c:pt idx="1314">
                  <c:v>660.53</c:v>
                </c:pt>
                <c:pt idx="1315">
                  <c:v>660.86</c:v>
                </c:pt>
                <c:pt idx="1316">
                  <c:v>661.19</c:v>
                </c:pt>
                <c:pt idx="1317">
                  <c:v>661.52</c:v>
                </c:pt>
                <c:pt idx="1318">
                  <c:v>661.86</c:v>
                </c:pt>
                <c:pt idx="1319">
                  <c:v>662.19</c:v>
                </c:pt>
                <c:pt idx="1320">
                  <c:v>662.52</c:v>
                </c:pt>
                <c:pt idx="1321">
                  <c:v>662.86</c:v>
                </c:pt>
                <c:pt idx="1322">
                  <c:v>663.19</c:v>
                </c:pt>
                <c:pt idx="1323">
                  <c:v>663.52</c:v>
                </c:pt>
                <c:pt idx="1324">
                  <c:v>663.85</c:v>
                </c:pt>
                <c:pt idx="1325">
                  <c:v>664.19</c:v>
                </c:pt>
                <c:pt idx="1326">
                  <c:v>664.52</c:v>
                </c:pt>
                <c:pt idx="1327">
                  <c:v>664.85</c:v>
                </c:pt>
                <c:pt idx="1328">
                  <c:v>665.18</c:v>
                </c:pt>
                <c:pt idx="1329">
                  <c:v>665.52</c:v>
                </c:pt>
                <c:pt idx="1330">
                  <c:v>665.85</c:v>
                </c:pt>
                <c:pt idx="1331">
                  <c:v>666.18</c:v>
                </c:pt>
                <c:pt idx="1332">
                  <c:v>666.51</c:v>
                </c:pt>
                <c:pt idx="1333">
                  <c:v>666.84</c:v>
                </c:pt>
                <c:pt idx="1334">
                  <c:v>667.18</c:v>
                </c:pt>
                <c:pt idx="1335">
                  <c:v>667.51</c:v>
                </c:pt>
                <c:pt idx="1336">
                  <c:v>667.84</c:v>
                </c:pt>
                <c:pt idx="1337">
                  <c:v>668.17</c:v>
                </c:pt>
                <c:pt idx="1338">
                  <c:v>668.5</c:v>
                </c:pt>
                <c:pt idx="1339">
                  <c:v>668.84</c:v>
                </c:pt>
                <c:pt idx="1340">
                  <c:v>669.17</c:v>
                </c:pt>
                <c:pt idx="1341">
                  <c:v>669.5</c:v>
                </c:pt>
                <c:pt idx="1342">
                  <c:v>669.83</c:v>
                </c:pt>
                <c:pt idx="1343">
                  <c:v>670.16</c:v>
                </c:pt>
                <c:pt idx="1344">
                  <c:v>670.49</c:v>
                </c:pt>
                <c:pt idx="1345">
                  <c:v>670.83</c:v>
                </c:pt>
                <c:pt idx="1346">
                  <c:v>671.16</c:v>
                </c:pt>
                <c:pt idx="1347">
                  <c:v>671.49</c:v>
                </c:pt>
                <c:pt idx="1348">
                  <c:v>671.82</c:v>
                </c:pt>
                <c:pt idx="1349">
                  <c:v>672.15</c:v>
                </c:pt>
                <c:pt idx="1350">
                  <c:v>672.48</c:v>
                </c:pt>
                <c:pt idx="1351">
                  <c:v>672.82</c:v>
                </c:pt>
                <c:pt idx="1352">
                  <c:v>673.15</c:v>
                </c:pt>
                <c:pt idx="1353">
                  <c:v>673.48</c:v>
                </c:pt>
                <c:pt idx="1354">
                  <c:v>673.81</c:v>
                </c:pt>
                <c:pt idx="1355">
                  <c:v>674.14</c:v>
                </c:pt>
                <c:pt idx="1356">
                  <c:v>674.47</c:v>
                </c:pt>
                <c:pt idx="1357">
                  <c:v>674.8</c:v>
                </c:pt>
                <c:pt idx="1358">
                  <c:v>675.13</c:v>
                </c:pt>
                <c:pt idx="1359">
                  <c:v>675.46</c:v>
                </c:pt>
                <c:pt idx="1360">
                  <c:v>675.8</c:v>
                </c:pt>
                <c:pt idx="1361">
                  <c:v>676.13</c:v>
                </c:pt>
                <c:pt idx="1362">
                  <c:v>676.46</c:v>
                </c:pt>
                <c:pt idx="1363">
                  <c:v>676.79</c:v>
                </c:pt>
                <c:pt idx="1364">
                  <c:v>677.12</c:v>
                </c:pt>
                <c:pt idx="1365">
                  <c:v>677.45</c:v>
                </c:pt>
                <c:pt idx="1366">
                  <c:v>677.78</c:v>
                </c:pt>
                <c:pt idx="1367">
                  <c:v>678.11</c:v>
                </c:pt>
                <c:pt idx="1368">
                  <c:v>678.44</c:v>
                </c:pt>
                <c:pt idx="1369">
                  <c:v>678.77</c:v>
                </c:pt>
                <c:pt idx="1370">
                  <c:v>679.1</c:v>
                </c:pt>
                <c:pt idx="1371">
                  <c:v>679.43</c:v>
                </c:pt>
                <c:pt idx="1372">
                  <c:v>679.76</c:v>
                </c:pt>
                <c:pt idx="1373">
                  <c:v>680.09</c:v>
                </c:pt>
                <c:pt idx="1374">
                  <c:v>680.42</c:v>
                </c:pt>
                <c:pt idx="1375">
                  <c:v>680.75</c:v>
                </c:pt>
                <c:pt idx="1376">
                  <c:v>681.08</c:v>
                </c:pt>
                <c:pt idx="1377">
                  <c:v>681.42</c:v>
                </c:pt>
                <c:pt idx="1378">
                  <c:v>681.75</c:v>
                </c:pt>
                <c:pt idx="1379">
                  <c:v>682.08</c:v>
                </c:pt>
                <c:pt idx="1380">
                  <c:v>682.41</c:v>
                </c:pt>
                <c:pt idx="1381">
                  <c:v>682.74</c:v>
                </c:pt>
                <c:pt idx="1382">
                  <c:v>683.07</c:v>
                </c:pt>
                <c:pt idx="1383">
                  <c:v>683.4</c:v>
                </c:pt>
                <c:pt idx="1384">
                  <c:v>683.73</c:v>
                </c:pt>
                <c:pt idx="1385">
                  <c:v>684.06</c:v>
                </c:pt>
                <c:pt idx="1386">
                  <c:v>684.38</c:v>
                </c:pt>
                <c:pt idx="1387">
                  <c:v>684.71</c:v>
                </c:pt>
                <c:pt idx="1388">
                  <c:v>685.04</c:v>
                </c:pt>
                <c:pt idx="1389">
                  <c:v>685.37</c:v>
                </c:pt>
                <c:pt idx="1390">
                  <c:v>685.7</c:v>
                </c:pt>
                <c:pt idx="1391">
                  <c:v>686.03</c:v>
                </c:pt>
                <c:pt idx="1392">
                  <c:v>686.36</c:v>
                </c:pt>
                <c:pt idx="1393">
                  <c:v>686.69</c:v>
                </c:pt>
                <c:pt idx="1394">
                  <c:v>687.02</c:v>
                </c:pt>
                <c:pt idx="1395">
                  <c:v>687.35</c:v>
                </c:pt>
                <c:pt idx="1396">
                  <c:v>687.68</c:v>
                </c:pt>
                <c:pt idx="1397">
                  <c:v>688.01</c:v>
                </c:pt>
                <c:pt idx="1398">
                  <c:v>688.34</c:v>
                </c:pt>
                <c:pt idx="1399">
                  <c:v>688.67</c:v>
                </c:pt>
                <c:pt idx="1400">
                  <c:v>689</c:v>
                </c:pt>
                <c:pt idx="1401">
                  <c:v>689.33</c:v>
                </c:pt>
                <c:pt idx="1402">
                  <c:v>689.66</c:v>
                </c:pt>
                <c:pt idx="1403">
                  <c:v>689.98</c:v>
                </c:pt>
                <c:pt idx="1404">
                  <c:v>690.31</c:v>
                </c:pt>
                <c:pt idx="1405">
                  <c:v>690.64</c:v>
                </c:pt>
                <c:pt idx="1406">
                  <c:v>690.97</c:v>
                </c:pt>
                <c:pt idx="1407">
                  <c:v>691.3</c:v>
                </c:pt>
                <c:pt idx="1408">
                  <c:v>691.63</c:v>
                </c:pt>
                <c:pt idx="1409">
                  <c:v>691.96</c:v>
                </c:pt>
                <c:pt idx="1410">
                  <c:v>692.29</c:v>
                </c:pt>
                <c:pt idx="1411">
                  <c:v>692.62</c:v>
                </c:pt>
                <c:pt idx="1412">
                  <c:v>692.94</c:v>
                </c:pt>
                <c:pt idx="1413">
                  <c:v>693.27</c:v>
                </c:pt>
                <c:pt idx="1414">
                  <c:v>693.6</c:v>
                </c:pt>
                <c:pt idx="1415">
                  <c:v>693.93</c:v>
                </c:pt>
                <c:pt idx="1416">
                  <c:v>694.26</c:v>
                </c:pt>
                <c:pt idx="1417">
                  <c:v>694.59</c:v>
                </c:pt>
                <c:pt idx="1418">
                  <c:v>694.91</c:v>
                </c:pt>
                <c:pt idx="1419">
                  <c:v>695.24</c:v>
                </c:pt>
                <c:pt idx="1420">
                  <c:v>695.57</c:v>
                </c:pt>
                <c:pt idx="1421">
                  <c:v>695.9</c:v>
                </c:pt>
                <c:pt idx="1422">
                  <c:v>696.23</c:v>
                </c:pt>
                <c:pt idx="1423">
                  <c:v>696.56</c:v>
                </c:pt>
                <c:pt idx="1424">
                  <c:v>696.88</c:v>
                </c:pt>
                <c:pt idx="1425">
                  <c:v>697.21</c:v>
                </c:pt>
                <c:pt idx="1426">
                  <c:v>697.54</c:v>
                </c:pt>
                <c:pt idx="1427">
                  <c:v>697.87</c:v>
                </c:pt>
                <c:pt idx="1428">
                  <c:v>698.2</c:v>
                </c:pt>
                <c:pt idx="1429">
                  <c:v>698.52</c:v>
                </c:pt>
                <c:pt idx="1430">
                  <c:v>698.85</c:v>
                </c:pt>
                <c:pt idx="1431">
                  <c:v>699.18</c:v>
                </c:pt>
                <c:pt idx="1432">
                  <c:v>699.51</c:v>
                </c:pt>
                <c:pt idx="1433">
                  <c:v>699.83</c:v>
                </c:pt>
                <c:pt idx="1434">
                  <c:v>700.16</c:v>
                </c:pt>
                <c:pt idx="1435">
                  <c:v>700.49</c:v>
                </c:pt>
                <c:pt idx="1436">
                  <c:v>700.82</c:v>
                </c:pt>
                <c:pt idx="1437">
                  <c:v>701.14</c:v>
                </c:pt>
                <c:pt idx="1438">
                  <c:v>701.47</c:v>
                </c:pt>
                <c:pt idx="1439">
                  <c:v>701.8</c:v>
                </c:pt>
                <c:pt idx="1440">
                  <c:v>702.13</c:v>
                </c:pt>
                <c:pt idx="1441">
                  <c:v>702.45</c:v>
                </c:pt>
                <c:pt idx="1442">
                  <c:v>702.78</c:v>
                </c:pt>
                <c:pt idx="1443">
                  <c:v>703.11</c:v>
                </c:pt>
                <c:pt idx="1444">
                  <c:v>703.44</c:v>
                </c:pt>
                <c:pt idx="1445">
                  <c:v>703.76</c:v>
                </c:pt>
                <c:pt idx="1446">
                  <c:v>704.09</c:v>
                </c:pt>
                <c:pt idx="1447">
                  <c:v>704.42</c:v>
                </c:pt>
                <c:pt idx="1448">
                  <c:v>704.74</c:v>
                </c:pt>
                <c:pt idx="1449">
                  <c:v>705.07</c:v>
                </c:pt>
                <c:pt idx="1450">
                  <c:v>705.4</c:v>
                </c:pt>
                <c:pt idx="1451">
                  <c:v>705.72</c:v>
                </c:pt>
                <c:pt idx="1452">
                  <c:v>706.05</c:v>
                </c:pt>
                <c:pt idx="1453">
                  <c:v>706.38</c:v>
                </c:pt>
                <c:pt idx="1454">
                  <c:v>706.71</c:v>
                </c:pt>
                <c:pt idx="1455">
                  <c:v>707.03</c:v>
                </c:pt>
                <c:pt idx="1456">
                  <c:v>707.36</c:v>
                </c:pt>
                <c:pt idx="1457">
                  <c:v>707.69</c:v>
                </c:pt>
                <c:pt idx="1458">
                  <c:v>708.01</c:v>
                </c:pt>
                <c:pt idx="1459">
                  <c:v>708.34</c:v>
                </c:pt>
                <c:pt idx="1460">
                  <c:v>708.66</c:v>
                </c:pt>
                <c:pt idx="1461">
                  <c:v>708.99</c:v>
                </c:pt>
                <c:pt idx="1462">
                  <c:v>709.32</c:v>
                </c:pt>
                <c:pt idx="1463">
                  <c:v>709.64</c:v>
                </c:pt>
                <c:pt idx="1464">
                  <c:v>709.97</c:v>
                </c:pt>
                <c:pt idx="1465">
                  <c:v>710.3</c:v>
                </c:pt>
                <c:pt idx="1466">
                  <c:v>710.62</c:v>
                </c:pt>
                <c:pt idx="1467">
                  <c:v>710.95</c:v>
                </c:pt>
                <c:pt idx="1468">
                  <c:v>711.27</c:v>
                </c:pt>
                <c:pt idx="1469">
                  <c:v>711.6</c:v>
                </c:pt>
                <c:pt idx="1470">
                  <c:v>711.93</c:v>
                </c:pt>
                <c:pt idx="1471">
                  <c:v>712.25</c:v>
                </c:pt>
                <c:pt idx="1472">
                  <c:v>712.58</c:v>
                </c:pt>
                <c:pt idx="1473">
                  <c:v>712.9</c:v>
                </c:pt>
                <c:pt idx="1474">
                  <c:v>713.23</c:v>
                </c:pt>
                <c:pt idx="1475">
                  <c:v>713.56</c:v>
                </c:pt>
                <c:pt idx="1476">
                  <c:v>713.88</c:v>
                </c:pt>
                <c:pt idx="1477">
                  <c:v>714.21</c:v>
                </c:pt>
                <c:pt idx="1478">
                  <c:v>714.53</c:v>
                </c:pt>
                <c:pt idx="1479">
                  <c:v>714.86</c:v>
                </c:pt>
                <c:pt idx="1480">
                  <c:v>715.18</c:v>
                </c:pt>
                <c:pt idx="1481">
                  <c:v>715.51</c:v>
                </c:pt>
                <c:pt idx="1482">
                  <c:v>715.83</c:v>
                </c:pt>
                <c:pt idx="1483">
                  <c:v>716.16</c:v>
                </c:pt>
                <c:pt idx="1484">
                  <c:v>716.49</c:v>
                </c:pt>
                <c:pt idx="1485">
                  <c:v>716.81</c:v>
                </c:pt>
                <c:pt idx="1486">
                  <c:v>717.14</c:v>
                </c:pt>
                <c:pt idx="1487">
                  <c:v>717.46</c:v>
                </c:pt>
                <c:pt idx="1488">
                  <c:v>717.79</c:v>
                </c:pt>
                <c:pt idx="1489">
                  <c:v>718.11</c:v>
                </c:pt>
                <c:pt idx="1490">
                  <c:v>718.44</c:v>
                </c:pt>
                <c:pt idx="1491">
                  <c:v>718.76</c:v>
                </c:pt>
                <c:pt idx="1492">
                  <c:v>719.09</c:v>
                </c:pt>
                <c:pt idx="1493">
                  <c:v>719.41</c:v>
                </c:pt>
                <c:pt idx="1494">
                  <c:v>719.74</c:v>
                </c:pt>
                <c:pt idx="1495">
                  <c:v>720.06</c:v>
                </c:pt>
                <c:pt idx="1496">
                  <c:v>720.39</c:v>
                </c:pt>
                <c:pt idx="1497">
                  <c:v>720.71</c:v>
                </c:pt>
                <c:pt idx="1498">
                  <c:v>721.03</c:v>
                </c:pt>
                <c:pt idx="1499">
                  <c:v>721.36</c:v>
                </c:pt>
                <c:pt idx="1500">
                  <c:v>721.68</c:v>
                </c:pt>
                <c:pt idx="1501">
                  <c:v>722.01</c:v>
                </c:pt>
                <c:pt idx="1502">
                  <c:v>722.33</c:v>
                </c:pt>
                <c:pt idx="1503">
                  <c:v>722.66</c:v>
                </c:pt>
                <c:pt idx="1504">
                  <c:v>722.98</c:v>
                </c:pt>
                <c:pt idx="1505">
                  <c:v>723.31</c:v>
                </c:pt>
                <c:pt idx="1506">
                  <c:v>723.63</c:v>
                </c:pt>
                <c:pt idx="1507">
                  <c:v>723.95</c:v>
                </c:pt>
                <c:pt idx="1508">
                  <c:v>724.28</c:v>
                </c:pt>
                <c:pt idx="1509">
                  <c:v>724.6</c:v>
                </c:pt>
                <c:pt idx="1510">
                  <c:v>724.93</c:v>
                </c:pt>
                <c:pt idx="1511">
                  <c:v>725.25</c:v>
                </c:pt>
                <c:pt idx="1512">
                  <c:v>725.58</c:v>
                </c:pt>
                <c:pt idx="1513">
                  <c:v>725.9</c:v>
                </c:pt>
                <c:pt idx="1514">
                  <c:v>726.22</c:v>
                </c:pt>
                <c:pt idx="1515">
                  <c:v>726.55</c:v>
                </c:pt>
                <c:pt idx="1516">
                  <c:v>726.87</c:v>
                </c:pt>
                <c:pt idx="1517">
                  <c:v>727.19</c:v>
                </c:pt>
                <c:pt idx="1518">
                  <c:v>727.52</c:v>
                </c:pt>
                <c:pt idx="1519">
                  <c:v>727.84</c:v>
                </c:pt>
                <c:pt idx="1520">
                  <c:v>728.17</c:v>
                </c:pt>
                <c:pt idx="1521">
                  <c:v>728.49</c:v>
                </c:pt>
                <c:pt idx="1522">
                  <c:v>728.81</c:v>
                </c:pt>
                <c:pt idx="1523">
                  <c:v>729.14</c:v>
                </c:pt>
                <c:pt idx="1524">
                  <c:v>729.46</c:v>
                </c:pt>
                <c:pt idx="1525">
                  <c:v>729.78</c:v>
                </c:pt>
                <c:pt idx="1526">
                  <c:v>730.11</c:v>
                </c:pt>
                <c:pt idx="1527">
                  <c:v>730.43</c:v>
                </c:pt>
                <c:pt idx="1528">
                  <c:v>730.75</c:v>
                </c:pt>
                <c:pt idx="1529">
                  <c:v>731.08</c:v>
                </c:pt>
                <c:pt idx="1530">
                  <c:v>731.4</c:v>
                </c:pt>
                <c:pt idx="1531">
                  <c:v>731.72</c:v>
                </c:pt>
                <c:pt idx="1532">
                  <c:v>732.05</c:v>
                </c:pt>
                <c:pt idx="1533">
                  <c:v>732.37</c:v>
                </c:pt>
                <c:pt idx="1534">
                  <c:v>732.69</c:v>
                </c:pt>
                <c:pt idx="1535">
                  <c:v>733.01</c:v>
                </c:pt>
                <c:pt idx="1536">
                  <c:v>733.34</c:v>
                </c:pt>
                <c:pt idx="1537">
                  <c:v>733.66</c:v>
                </c:pt>
                <c:pt idx="1538">
                  <c:v>733.98</c:v>
                </c:pt>
                <c:pt idx="1539">
                  <c:v>734.31</c:v>
                </c:pt>
                <c:pt idx="1540">
                  <c:v>734.63</c:v>
                </c:pt>
                <c:pt idx="1541">
                  <c:v>734.95</c:v>
                </c:pt>
                <c:pt idx="1542">
                  <c:v>735.27</c:v>
                </c:pt>
                <c:pt idx="1543">
                  <c:v>735.6</c:v>
                </c:pt>
                <c:pt idx="1544">
                  <c:v>735.92</c:v>
                </c:pt>
                <c:pt idx="1545">
                  <c:v>736.24</c:v>
                </c:pt>
                <c:pt idx="1546">
                  <c:v>736.56</c:v>
                </c:pt>
                <c:pt idx="1547">
                  <c:v>736.89</c:v>
                </c:pt>
                <c:pt idx="1548">
                  <c:v>737.21</c:v>
                </c:pt>
                <c:pt idx="1549">
                  <c:v>737.53</c:v>
                </c:pt>
                <c:pt idx="1550">
                  <c:v>737.85</c:v>
                </c:pt>
                <c:pt idx="1551">
                  <c:v>738.18</c:v>
                </c:pt>
                <c:pt idx="1552">
                  <c:v>738.5</c:v>
                </c:pt>
                <c:pt idx="1553">
                  <c:v>738.82</c:v>
                </c:pt>
                <c:pt idx="1554">
                  <c:v>739.14</c:v>
                </c:pt>
                <c:pt idx="1555">
                  <c:v>739.46</c:v>
                </c:pt>
                <c:pt idx="1556">
                  <c:v>739.79</c:v>
                </c:pt>
                <c:pt idx="1557">
                  <c:v>740.11</c:v>
                </c:pt>
                <c:pt idx="1558">
                  <c:v>740.43</c:v>
                </c:pt>
                <c:pt idx="1559">
                  <c:v>740.75</c:v>
                </c:pt>
                <c:pt idx="1560">
                  <c:v>741.07</c:v>
                </c:pt>
                <c:pt idx="1561">
                  <c:v>741.39</c:v>
                </c:pt>
                <c:pt idx="1562">
                  <c:v>741.72</c:v>
                </c:pt>
                <c:pt idx="1563">
                  <c:v>742.04</c:v>
                </c:pt>
                <c:pt idx="1564">
                  <c:v>742.36</c:v>
                </c:pt>
                <c:pt idx="1565">
                  <c:v>742.68</c:v>
                </c:pt>
                <c:pt idx="1566">
                  <c:v>743</c:v>
                </c:pt>
                <c:pt idx="1567">
                  <c:v>743.32</c:v>
                </c:pt>
                <c:pt idx="1568">
                  <c:v>743.64</c:v>
                </c:pt>
                <c:pt idx="1569">
                  <c:v>743.97</c:v>
                </c:pt>
                <c:pt idx="1570">
                  <c:v>744.29</c:v>
                </c:pt>
                <c:pt idx="1571">
                  <c:v>744.61</c:v>
                </c:pt>
                <c:pt idx="1572">
                  <c:v>744.93</c:v>
                </c:pt>
                <c:pt idx="1573">
                  <c:v>745.25</c:v>
                </c:pt>
                <c:pt idx="1574">
                  <c:v>745.57</c:v>
                </c:pt>
                <c:pt idx="1575">
                  <c:v>745.89</c:v>
                </c:pt>
                <c:pt idx="1576">
                  <c:v>746.21</c:v>
                </c:pt>
                <c:pt idx="1577">
                  <c:v>746.54</c:v>
                </c:pt>
                <c:pt idx="1578">
                  <c:v>746.86</c:v>
                </c:pt>
                <c:pt idx="1579">
                  <c:v>747.18</c:v>
                </c:pt>
                <c:pt idx="1580">
                  <c:v>747.5</c:v>
                </c:pt>
                <c:pt idx="1581">
                  <c:v>747.82</c:v>
                </c:pt>
                <c:pt idx="1582">
                  <c:v>748.14</c:v>
                </c:pt>
                <c:pt idx="1583">
                  <c:v>748.46</c:v>
                </c:pt>
                <c:pt idx="1584">
                  <c:v>748.78</c:v>
                </c:pt>
                <c:pt idx="1585">
                  <c:v>749.1</c:v>
                </c:pt>
                <c:pt idx="1586">
                  <c:v>749.42</c:v>
                </c:pt>
                <c:pt idx="1587">
                  <c:v>749.74</c:v>
                </c:pt>
                <c:pt idx="1588">
                  <c:v>750.06</c:v>
                </c:pt>
                <c:pt idx="1589">
                  <c:v>750.38</c:v>
                </c:pt>
                <c:pt idx="1590">
                  <c:v>750.7</c:v>
                </c:pt>
                <c:pt idx="1591">
                  <c:v>751.02</c:v>
                </c:pt>
                <c:pt idx="1592">
                  <c:v>751.34</c:v>
                </c:pt>
                <c:pt idx="1593">
                  <c:v>751.66</c:v>
                </c:pt>
                <c:pt idx="1594">
                  <c:v>751.98</c:v>
                </c:pt>
                <c:pt idx="1595">
                  <c:v>752.3</c:v>
                </c:pt>
                <c:pt idx="1596">
                  <c:v>752.62</c:v>
                </c:pt>
                <c:pt idx="1597">
                  <c:v>752.94</c:v>
                </c:pt>
                <c:pt idx="1598">
                  <c:v>753.26</c:v>
                </c:pt>
                <c:pt idx="1599">
                  <c:v>753.58</c:v>
                </c:pt>
                <c:pt idx="1600">
                  <c:v>753.9</c:v>
                </c:pt>
                <c:pt idx="1601">
                  <c:v>754.22</c:v>
                </c:pt>
                <c:pt idx="1602">
                  <c:v>754.54</c:v>
                </c:pt>
                <c:pt idx="1603">
                  <c:v>754.86</c:v>
                </c:pt>
                <c:pt idx="1604">
                  <c:v>755.18</c:v>
                </c:pt>
                <c:pt idx="1605">
                  <c:v>755.5</c:v>
                </c:pt>
                <c:pt idx="1606">
                  <c:v>755.82</c:v>
                </c:pt>
                <c:pt idx="1607">
                  <c:v>756.14</c:v>
                </c:pt>
                <c:pt idx="1608">
                  <c:v>756.46</c:v>
                </c:pt>
                <c:pt idx="1609">
                  <c:v>756.78</c:v>
                </c:pt>
                <c:pt idx="1610">
                  <c:v>757.1</c:v>
                </c:pt>
                <c:pt idx="1611">
                  <c:v>757.42</c:v>
                </c:pt>
                <c:pt idx="1612">
                  <c:v>757.74</c:v>
                </c:pt>
                <c:pt idx="1613">
                  <c:v>758.06</c:v>
                </c:pt>
                <c:pt idx="1614">
                  <c:v>758.38</c:v>
                </c:pt>
                <c:pt idx="1615">
                  <c:v>758.7</c:v>
                </c:pt>
                <c:pt idx="1616">
                  <c:v>759.01</c:v>
                </c:pt>
                <c:pt idx="1617">
                  <c:v>759.33</c:v>
                </c:pt>
                <c:pt idx="1618">
                  <c:v>759.65</c:v>
                </c:pt>
                <c:pt idx="1619">
                  <c:v>759.97</c:v>
                </c:pt>
                <c:pt idx="1620">
                  <c:v>760.29</c:v>
                </c:pt>
                <c:pt idx="1621">
                  <c:v>760.61</c:v>
                </c:pt>
                <c:pt idx="1622">
                  <c:v>760.93</c:v>
                </c:pt>
                <c:pt idx="1623">
                  <c:v>761.25</c:v>
                </c:pt>
                <c:pt idx="1624">
                  <c:v>761.56</c:v>
                </c:pt>
                <c:pt idx="1625">
                  <c:v>761.88</c:v>
                </c:pt>
                <c:pt idx="1626">
                  <c:v>762.2</c:v>
                </c:pt>
                <c:pt idx="1627">
                  <c:v>762.52</c:v>
                </c:pt>
                <c:pt idx="1628">
                  <c:v>762.84</c:v>
                </c:pt>
                <c:pt idx="1629">
                  <c:v>763.16</c:v>
                </c:pt>
                <c:pt idx="1630">
                  <c:v>763.48</c:v>
                </c:pt>
                <c:pt idx="1631">
                  <c:v>763.79</c:v>
                </c:pt>
                <c:pt idx="1632">
                  <c:v>764.11</c:v>
                </c:pt>
                <c:pt idx="1633">
                  <c:v>764.43</c:v>
                </c:pt>
                <c:pt idx="1634">
                  <c:v>764.75</c:v>
                </c:pt>
                <c:pt idx="1635">
                  <c:v>765.07</c:v>
                </c:pt>
                <c:pt idx="1636">
                  <c:v>765.39</c:v>
                </c:pt>
                <c:pt idx="1637">
                  <c:v>765.7</c:v>
                </c:pt>
                <c:pt idx="1638">
                  <c:v>766.02</c:v>
                </c:pt>
                <c:pt idx="1639">
                  <c:v>766.34</c:v>
                </c:pt>
                <c:pt idx="1640">
                  <c:v>766.66</c:v>
                </c:pt>
                <c:pt idx="1641">
                  <c:v>766.97</c:v>
                </c:pt>
                <c:pt idx="1642">
                  <c:v>767.29</c:v>
                </c:pt>
                <c:pt idx="1643">
                  <c:v>767.61</c:v>
                </c:pt>
                <c:pt idx="1644">
                  <c:v>767.93</c:v>
                </c:pt>
                <c:pt idx="1645">
                  <c:v>768.25</c:v>
                </c:pt>
                <c:pt idx="1646">
                  <c:v>768.56</c:v>
                </c:pt>
                <c:pt idx="1647">
                  <c:v>768.88</c:v>
                </c:pt>
                <c:pt idx="1648">
                  <c:v>769.2</c:v>
                </c:pt>
                <c:pt idx="1649">
                  <c:v>769.52</c:v>
                </c:pt>
                <c:pt idx="1650">
                  <c:v>769.83</c:v>
                </c:pt>
                <c:pt idx="1651">
                  <c:v>770.15</c:v>
                </c:pt>
                <c:pt idx="1652">
                  <c:v>770.47</c:v>
                </c:pt>
                <c:pt idx="1653">
                  <c:v>770.79</c:v>
                </c:pt>
                <c:pt idx="1654">
                  <c:v>771.1</c:v>
                </c:pt>
                <c:pt idx="1655">
                  <c:v>771.42</c:v>
                </c:pt>
                <c:pt idx="1656">
                  <c:v>771.74</c:v>
                </c:pt>
                <c:pt idx="1657">
                  <c:v>772.05</c:v>
                </c:pt>
                <c:pt idx="1658">
                  <c:v>772.37</c:v>
                </c:pt>
                <c:pt idx="1659">
                  <c:v>772.69</c:v>
                </c:pt>
                <c:pt idx="1660">
                  <c:v>773</c:v>
                </c:pt>
                <c:pt idx="1661">
                  <c:v>773.32</c:v>
                </c:pt>
                <c:pt idx="1662">
                  <c:v>773.64</c:v>
                </c:pt>
                <c:pt idx="1663">
                  <c:v>773.96</c:v>
                </c:pt>
                <c:pt idx="1664">
                  <c:v>774.27</c:v>
                </c:pt>
                <c:pt idx="1665">
                  <c:v>774.59</c:v>
                </c:pt>
                <c:pt idx="1666">
                  <c:v>774.91</c:v>
                </c:pt>
                <c:pt idx="1667">
                  <c:v>775.22</c:v>
                </c:pt>
                <c:pt idx="1668">
                  <c:v>775.54</c:v>
                </c:pt>
                <c:pt idx="1669">
                  <c:v>775.85</c:v>
                </c:pt>
                <c:pt idx="1670">
                  <c:v>776.17</c:v>
                </c:pt>
                <c:pt idx="1671">
                  <c:v>776.49</c:v>
                </c:pt>
                <c:pt idx="1672">
                  <c:v>776.8</c:v>
                </c:pt>
                <c:pt idx="1673">
                  <c:v>777.12</c:v>
                </c:pt>
                <c:pt idx="1674">
                  <c:v>777.44</c:v>
                </c:pt>
                <c:pt idx="1675">
                  <c:v>777.75</c:v>
                </c:pt>
                <c:pt idx="1676">
                  <c:v>778.07</c:v>
                </c:pt>
                <c:pt idx="1677">
                  <c:v>778.38</c:v>
                </c:pt>
                <c:pt idx="1678">
                  <c:v>778.7</c:v>
                </c:pt>
                <c:pt idx="1679">
                  <c:v>779.02</c:v>
                </c:pt>
                <c:pt idx="1680">
                  <c:v>779.33</c:v>
                </c:pt>
                <c:pt idx="1681">
                  <c:v>779.65</c:v>
                </c:pt>
                <c:pt idx="1682">
                  <c:v>779.96</c:v>
                </c:pt>
                <c:pt idx="1683">
                  <c:v>780.28</c:v>
                </c:pt>
                <c:pt idx="1684">
                  <c:v>780.6</c:v>
                </c:pt>
                <c:pt idx="1685">
                  <c:v>780.91</c:v>
                </c:pt>
                <c:pt idx="1686">
                  <c:v>781.23</c:v>
                </c:pt>
                <c:pt idx="1687">
                  <c:v>781.54</c:v>
                </c:pt>
                <c:pt idx="1688">
                  <c:v>781.86</c:v>
                </c:pt>
                <c:pt idx="1689">
                  <c:v>782.17</c:v>
                </c:pt>
                <c:pt idx="1690">
                  <c:v>782.49</c:v>
                </c:pt>
                <c:pt idx="1691">
                  <c:v>782.8</c:v>
                </c:pt>
                <c:pt idx="1692">
                  <c:v>783.12</c:v>
                </c:pt>
                <c:pt idx="1693">
                  <c:v>783.44</c:v>
                </c:pt>
                <c:pt idx="1694">
                  <c:v>783.75</c:v>
                </c:pt>
                <c:pt idx="1695">
                  <c:v>784.07</c:v>
                </c:pt>
                <c:pt idx="1696">
                  <c:v>784.38</c:v>
                </c:pt>
                <c:pt idx="1697">
                  <c:v>784.7</c:v>
                </c:pt>
                <c:pt idx="1698">
                  <c:v>785.01</c:v>
                </c:pt>
                <c:pt idx="1699">
                  <c:v>785.33</c:v>
                </c:pt>
                <c:pt idx="1700">
                  <c:v>785.64</c:v>
                </c:pt>
                <c:pt idx="1701">
                  <c:v>785.96</c:v>
                </c:pt>
                <c:pt idx="1702">
                  <c:v>786.27</c:v>
                </c:pt>
                <c:pt idx="1703">
                  <c:v>786.59</c:v>
                </c:pt>
                <c:pt idx="1704">
                  <c:v>786.9</c:v>
                </c:pt>
                <c:pt idx="1705">
                  <c:v>787.21</c:v>
                </c:pt>
                <c:pt idx="1706">
                  <c:v>787.53</c:v>
                </c:pt>
                <c:pt idx="1707">
                  <c:v>787.84</c:v>
                </c:pt>
                <c:pt idx="1708">
                  <c:v>788.16</c:v>
                </c:pt>
                <c:pt idx="1709">
                  <c:v>788.47</c:v>
                </c:pt>
                <c:pt idx="1710">
                  <c:v>788.79</c:v>
                </c:pt>
                <c:pt idx="1711">
                  <c:v>789.1</c:v>
                </c:pt>
                <c:pt idx="1712">
                  <c:v>789.42</c:v>
                </c:pt>
                <c:pt idx="1713">
                  <c:v>789.73</c:v>
                </c:pt>
                <c:pt idx="1714">
                  <c:v>790.04</c:v>
                </c:pt>
                <c:pt idx="1715">
                  <c:v>790.36</c:v>
                </c:pt>
                <c:pt idx="1716">
                  <c:v>790.67</c:v>
                </c:pt>
                <c:pt idx="1717">
                  <c:v>790.99</c:v>
                </c:pt>
                <c:pt idx="1718">
                  <c:v>791.3</c:v>
                </c:pt>
                <c:pt idx="1719">
                  <c:v>791.61</c:v>
                </c:pt>
                <c:pt idx="1720">
                  <c:v>791.93</c:v>
                </c:pt>
                <c:pt idx="1721">
                  <c:v>792.24</c:v>
                </c:pt>
                <c:pt idx="1722">
                  <c:v>792.56</c:v>
                </c:pt>
                <c:pt idx="1723">
                  <c:v>792.87</c:v>
                </c:pt>
                <c:pt idx="1724">
                  <c:v>793.18</c:v>
                </c:pt>
                <c:pt idx="1725">
                  <c:v>793.5</c:v>
                </c:pt>
                <c:pt idx="1726">
                  <c:v>793.81</c:v>
                </c:pt>
                <c:pt idx="1727">
                  <c:v>794.13</c:v>
                </c:pt>
                <c:pt idx="1728">
                  <c:v>794.44</c:v>
                </c:pt>
                <c:pt idx="1729">
                  <c:v>794.75</c:v>
                </c:pt>
                <c:pt idx="1730">
                  <c:v>795.07</c:v>
                </c:pt>
                <c:pt idx="1731">
                  <c:v>795.38</c:v>
                </c:pt>
                <c:pt idx="1732">
                  <c:v>795.69</c:v>
                </c:pt>
                <c:pt idx="1733">
                  <c:v>796.01</c:v>
                </c:pt>
                <c:pt idx="1734">
                  <c:v>796.32</c:v>
                </c:pt>
                <c:pt idx="1735">
                  <c:v>796.63</c:v>
                </c:pt>
                <c:pt idx="1736">
                  <c:v>796.95</c:v>
                </c:pt>
                <c:pt idx="1737">
                  <c:v>797.26</c:v>
                </c:pt>
                <c:pt idx="1738">
                  <c:v>797.57</c:v>
                </c:pt>
                <c:pt idx="1739">
                  <c:v>797.88</c:v>
                </c:pt>
                <c:pt idx="1740">
                  <c:v>798.2</c:v>
                </c:pt>
                <c:pt idx="1741">
                  <c:v>798.51</c:v>
                </c:pt>
                <c:pt idx="1742">
                  <c:v>798.82</c:v>
                </c:pt>
                <c:pt idx="1743">
                  <c:v>799.14</c:v>
                </c:pt>
                <c:pt idx="1744">
                  <c:v>799.45</c:v>
                </c:pt>
                <c:pt idx="1745">
                  <c:v>799.76</c:v>
                </c:pt>
                <c:pt idx="1746">
                  <c:v>800.07</c:v>
                </c:pt>
                <c:pt idx="1747">
                  <c:v>800.39</c:v>
                </c:pt>
                <c:pt idx="1748">
                  <c:v>800.7</c:v>
                </c:pt>
                <c:pt idx="1749">
                  <c:v>801.01</c:v>
                </c:pt>
                <c:pt idx="1750">
                  <c:v>801.32</c:v>
                </c:pt>
                <c:pt idx="1751">
                  <c:v>801.64</c:v>
                </c:pt>
                <c:pt idx="1752">
                  <c:v>801.95</c:v>
                </c:pt>
                <c:pt idx="1753">
                  <c:v>802.26</c:v>
                </c:pt>
                <c:pt idx="1754">
                  <c:v>802.57</c:v>
                </c:pt>
                <c:pt idx="1755">
                  <c:v>802.88</c:v>
                </c:pt>
                <c:pt idx="1756">
                  <c:v>803.2</c:v>
                </c:pt>
                <c:pt idx="1757">
                  <c:v>803.51</c:v>
                </c:pt>
                <c:pt idx="1758">
                  <c:v>803.82</c:v>
                </c:pt>
                <c:pt idx="1759">
                  <c:v>804.13</c:v>
                </c:pt>
                <c:pt idx="1760">
                  <c:v>804.45</c:v>
                </c:pt>
                <c:pt idx="1761">
                  <c:v>804.76</c:v>
                </c:pt>
                <c:pt idx="1762">
                  <c:v>805.07</c:v>
                </c:pt>
                <c:pt idx="1763">
                  <c:v>805.38</c:v>
                </c:pt>
                <c:pt idx="1764">
                  <c:v>805.69</c:v>
                </c:pt>
                <c:pt idx="1765">
                  <c:v>806</c:v>
                </c:pt>
                <c:pt idx="1766">
                  <c:v>806.32</c:v>
                </c:pt>
                <c:pt idx="1767">
                  <c:v>806.63</c:v>
                </c:pt>
                <c:pt idx="1768">
                  <c:v>806.94</c:v>
                </c:pt>
                <c:pt idx="1769">
                  <c:v>807.25</c:v>
                </c:pt>
                <c:pt idx="1770">
                  <c:v>807.56</c:v>
                </c:pt>
                <c:pt idx="1771">
                  <c:v>807.87</c:v>
                </c:pt>
                <c:pt idx="1772">
                  <c:v>808.18</c:v>
                </c:pt>
                <c:pt idx="1773">
                  <c:v>808.5</c:v>
                </c:pt>
                <c:pt idx="1774">
                  <c:v>808.81</c:v>
                </c:pt>
                <c:pt idx="1775">
                  <c:v>809.12</c:v>
                </c:pt>
                <c:pt idx="1776">
                  <c:v>809.43</c:v>
                </c:pt>
                <c:pt idx="1777">
                  <c:v>809.74</c:v>
                </c:pt>
                <c:pt idx="1778">
                  <c:v>810.05</c:v>
                </c:pt>
                <c:pt idx="1779">
                  <c:v>810.36</c:v>
                </c:pt>
                <c:pt idx="1780">
                  <c:v>810.67</c:v>
                </c:pt>
                <c:pt idx="1781">
                  <c:v>810.98</c:v>
                </c:pt>
                <c:pt idx="1782">
                  <c:v>811.29</c:v>
                </c:pt>
                <c:pt idx="1783">
                  <c:v>811.61</c:v>
                </c:pt>
                <c:pt idx="1784">
                  <c:v>811.92</c:v>
                </c:pt>
                <c:pt idx="1785">
                  <c:v>812.23</c:v>
                </c:pt>
                <c:pt idx="1786">
                  <c:v>812.54</c:v>
                </c:pt>
                <c:pt idx="1787">
                  <c:v>812.85</c:v>
                </c:pt>
                <c:pt idx="1788">
                  <c:v>813.16</c:v>
                </c:pt>
                <c:pt idx="1789">
                  <c:v>813.47</c:v>
                </c:pt>
                <c:pt idx="1790">
                  <c:v>813.78</c:v>
                </c:pt>
                <c:pt idx="1791">
                  <c:v>814.09</c:v>
                </c:pt>
                <c:pt idx="1792">
                  <c:v>814.4</c:v>
                </c:pt>
                <c:pt idx="1793">
                  <c:v>814.71</c:v>
                </c:pt>
                <c:pt idx="1794">
                  <c:v>815.02</c:v>
                </c:pt>
                <c:pt idx="1795">
                  <c:v>815.33</c:v>
                </c:pt>
                <c:pt idx="1796">
                  <c:v>815.64</c:v>
                </c:pt>
                <c:pt idx="1797">
                  <c:v>815.95</c:v>
                </c:pt>
                <c:pt idx="1798">
                  <c:v>816.26</c:v>
                </c:pt>
                <c:pt idx="1799">
                  <c:v>816.57</c:v>
                </c:pt>
                <c:pt idx="1800">
                  <c:v>816.88</c:v>
                </c:pt>
                <c:pt idx="1801">
                  <c:v>817.19</c:v>
                </c:pt>
                <c:pt idx="1802">
                  <c:v>817.5</c:v>
                </c:pt>
                <c:pt idx="1803">
                  <c:v>817.81</c:v>
                </c:pt>
                <c:pt idx="1804">
                  <c:v>818.12</c:v>
                </c:pt>
                <c:pt idx="1805">
                  <c:v>818.43</c:v>
                </c:pt>
                <c:pt idx="1806">
                  <c:v>818.74</c:v>
                </c:pt>
                <c:pt idx="1807">
                  <c:v>819.05</c:v>
                </c:pt>
                <c:pt idx="1808">
                  <c:v>819.36</c:v>
                </c:pt>
                <c:pt idx="1809">
                  <c:v>819.67</c:v>
                </c:pt>
                <c:pt idx="1810">
                  <c:v>819.98</c:v>
                </c:pt>
                <c:pt idx="1811">
                  <c:v>820.29</c:v>
                </c:pt>
                <c:pt idx="1812">
                  <c:v>820.59</c:v>
                </c:pt>
                <c:pt idx="1813">
                  <c:v>820.9</c:v>
                </c:pt>
                <c:pt idx="1814">
                  <c:v>821.21</c:v>
                </c:pt>
                <c:pt idx="1815">
                  <c:v>821.52</c:v>
                </c:pt>
                <c:pt idx="1816">
                  <c:v>821.83</c:v>
                </c:pt>
                <c:pt idx="1817">
                  <c:v>822.14</c:v>
                </c:pt>
                <c:pt idx="1818">
                  <c:v>822.45</c:v>
                </c:pt>
                <c:pt idx="1819">
                  <c:v>822.76</c:v>
                </c:pt>
                <c:pt idx="1820">
                  <c:v>823.07</c:v>
                </c:pt>
                <c:pt idx="1821">
                  <c:v>823.38</c:v>
                </c:pt>
                <c:pt idx="1822">
                  <c:v>823.68</c:v>
                </c:pt>
                <c:pt idx="1823">
                  <c:v>823.99</c:v>
                </c:pt>
                <c:pt idx="1824">
                  <c:v>824.3</c:v>
                </c:pt>
                <c:pt idx="1825">
                  <c:v>824.61</c:v>
                </c:pt>
                <c:pt idx="1826">
                  <c:v>824.92</c:v>
                </c:pt>
                <c:pt idx="1827">
                  <c:v>825.23</c:v>
                </c:pt>
                <c:pt idx="1828">
                  <c:v>825.54</c:v>
                </c:pt>
                <c:pt idx="1829">
                  <c:v>825.84</c:v>
                </c:pt>
                <c:pt idx="1830">
                  <c:v>826.15</c:v>
                </c:pt>
                <c:pt idx="1831">
                  <c:v>826.46</c:v>
                </c:pt>
                <c:pt idx="1832">
                  <c:v>826.77</c:v>
                </c:pt>
                <c:pt idx="1833">
                  <c:v>827.08</c:v>
                </c:pt>
                <c:pt idx="1834">
                  <c:v>827.39</c:v>
                </c:pt>
                <c:pt idx="1835">
                  <c:v>827.69</c:v>
                </c:pt>
                <c:pt idx="1836">
                  <c:v>828</c:v>
                </c:pt>
                <c:pt idx="1837">
                  <c:v>828.31</c:v>
                </c:pt>
                <c:pt idx="1838">
                  <c:v>828.62</c:v>
                </c:pt>
                <c:pt idx="1839">
                  <c:v>828.93</c:v>
                </c:pt>
                <c:pt idx="1840">
                  <c:v>829.23</c:v>
                </c:pt>
                <c:pt idx="1841">
                  <c:v>829.54</c:v>
                </c:pt>
                <c:pt idx="1842">
                  <c:v>829.85</c:v>
                </c:pt>
                <c:pt idx="1843">
                  <c:v>830.16</c:v>
                </c:pt>
                <c:pt idx="1844">
                  <c:v>830.46</c:v>
                </c:pt>
                <c:pt idx="1845">
                  <c:v>830.77</c:v>
                </c:pt>
                <c:pt idx="1846">
                  <c:v>831.08</c:v>
                </c:pt>
                <c:pt idx="1847">
                  <c:v>831.39</c:v>
                </c:pt>
                <c:pt idx="1848">
                  <c:v>831.69</c:v>
                </c:pt>
                <c:pt idx="1849">
                  <c:v>832</c:v>
                </c:pt>
                <c:pt idx="1850">
                  <c:v>832.31</c:v>
                </c:pt>
                <c:pt idx="1851">
                  <c:v>832.62</c:v>
                </c:pt>
                <c:pt idx="1852">
                  <c:v>832.92</c:v>
                </c:pt>
                <c:pt idx="1853">
                  <c:v>833.23</c:v>
                </c:pt>
                <c:pt idx="1854">
                  <c:v>833.54</c:v>
                </c:pt>
                <c:pt idx="1855">
                  <c:v>833.84</c:v>
                </c:pt>
                <c:pt idx="1856">
                  <c:v>834.15</c:v>
                </c:pt>
                <c:pt idx="1857">
                  <c:v>834.46</c:v>
                </c:pt>
                <c:pt idx="1858">
                  <c:v>834.77</c:v>
                </c:pt>
                <c:pt idx="1859">
                  <c:v>835.07</c:v>
                </c:pt>
                <c:pt idx="1860">
                  <c:v>835.38</c:v>
                </c:pt>
                <c:pt idx="1861">
                  <c:v>835.69</c:v>
                </c:pt>
                <c:pt idx="1862">
                  <c:v>835.99</c:v>
                </c:pt>
                <c:pt idx="1863">
                  <c:v>836.3</c:v>
                </c:pt>
                <c:pt idx="1864">
                  <c:v>836.61</c:v>
                </c:pt>
                <c:pt idx="1865">
                  <c:v>836.91</c:v>
                </c:pt>
                <c:pt idx="1866">
                  <c:v>837.22</c:v>
                </c:pt>
                <c:pt idx="1867">
                  <c:v>837.52</c:v>
                </c:pt>
                <c:pt idx="1868">
                  <c:v>837.83</c:v>
                </c:pt>
                <c:pt idx="1869">
                  <c:v>838.14</c:v>
                </c:pt>
                <c:pt idx="1870">
                  <c:v>838.44</c:v>
                </c:pt>
                <c:pt idx="1871">
                  <c:v>838.75</c:v>
                </c:pt>
                <c:pt idx="1872">
                  <c:v>839.06</c:v>
                </c:pt>
                <c:pt idx="1873">
                  <c:v>839.36</c:v>
                </c:pt>
                <c:pt idx="1874">
                  <c:v>839.67</c:v>
                </c:pt>
                <c:pt idx="1875">
                  <c:v>839.97</c:v>
                </c:pt>
                <c:pt idx="1876">
                  <c:v>840.28</c:v>
                </c:pt>
                <c:pt idx="1877">
                  <c:v>840.59</c:v>
                </c:pt>
                <c:pt idx="1878">
                  <c:v>840.89</c:v>
                </c:pt>
                <c:pt idx="1879">
                  <c:v>841.2</c:v>
                </c:pt>
                <c:pt idx="1880">
                  <c:v>841.5</c:v>
                </c:pt>
                <c:pt idx="1881">
                  <c:v>841.81</c:v>
                </c:pt>
                <c:pt idx="1882">
                  <c:v>842.11</c:v>
                </c:pt>
                <c:pt idx="1883">
                  <c:v>842.42</c:v>
                </c:pt>
                <c:pt idx="1884">
                  <c:v>842.73</c:v>
                </c:pt>
                <c:pt idx="1885">
                  <c:v>843.03</c:v>
                </c:pt>
                <c:pt idx="1886">
                  <c:v>843.34</c:v>
                </c:pt>
                <c:pt idx="1887">
                  <c:v>843.64</c:v>
                </c:pt>
                <c:pt idx="1888">
                  <c:v>843.95</c:v>
                </c:pt>
                <c:pt idx="1889">
                  <c:v>844.25</c:v>
                </c:pt>
                <c:pt idx="1890">
                  <c:v>844.56</c:v>
                </c:pt>
                <c:pt idx="1891">
                  <c:v>844.86</c:v>
                </c:pt>
                <c:pt idx="1892">
                  <c:v>845.17</c:v>
                </c:pt>
                <c:pt idx="1893">
                  <c:v>845.47</c:v>
                </c:pt>
                <c:pt idx="1894">
                  <c:v>845.78</c:v>
                </c:pt>
                <c:pt idx="1895">
                  <c:v>846.08</c:v>
                </c:pt>
                <c:pt idx="1896">
                  <c:v>846.39</c:v>
                </c:pt>
                <c:pt idx="1897">
                  <c:v>846.69</c:v>
                </c:pt>
                <c:pt idx="1898">
                  <c:v>847</c:v>
                </c:pt>
                <c:pt idx="1899">
                  <c:v>847.3</c:v>
                </c:pt>
                <c:pt idx="1900">
                  <c:v>847.61</c:v>
                </c:pt>
                <c:pt idx="1901">
                  <c:v>847.91</c:v>
                </c:pt>
                <c:pt idx="1902">
                  <c:v>848.22</c:v>
                </c:pt>
                <c:pt idx="1903">
                  <c:v>848.52</c:v>
                </c:pt>
                <c:pt idx="1904">
                  <c:v>848.82</c:v>
                </c:pt>
                <c:pt idx="1905">
                  <c:v>849.13</c:v>
                </c:pt>
                <c:pt idx="1906">
                  <c:v>849.43</c:v>
                </c:pt>
                <c:pt idx="1907">
                  <c:v>849.74</c:v>
                </c:pt>
                <c:pt idx="1908">
                  <c:v>850.04</c:v>
                </c:pt>
                <c:pt idx="1909">
                  <c:v>850.35</c:v>
                </c:pt>
                <c:pt idx="1910">
                  <c:v>850.65</c:v>
                </c:pt>
                <c:pt idx="1911">
                  <c:v>850.95</c:v>
                </c:pt>
                <c:pt idx="1912">
                  <c:v>851.26</c:v>
                </c:pt>
                <c:pt idx="1913">
                  <c:v>851.56</c:v>
                </c:pt>
                <c:pt idx="1914">
                  <c:v>851.87</c:v>
                </c:pt>
                <c:pt idx="1915">
                  <c:v>852.17</c:v>
                </c:pt>
                <c:pt idx="1916">
                  <c:v>852.47</c:v>
                </c:pt>
                <c:pt idx="1917">
                  <c:v>852.78</c:v>
                </c:pt>
                <c:pt idx="1918">
                  <c:v>853.08</c:v>
                </c:pt>
                <c:pt idx="1919">
                  <c:v>853.39</c:v>
                </c:pt>
                <c:pt idx="1920">
                  <c:v>853.69</c:v>
                </c:pt>
                <c:pt idx="1921">
                  <c:v>853.99</c:v>
                </c:pt>
                <c:pt idx="1922">
                  <c:v>854.3</c:v>
                </c:pt>
                <c:pt idx="1923">
                  <c:v>854.6</c:v>
                </c:pt>
                <c:pt idx="1924">
                  <c:v>854.9</c:v>
                </c:pt>
                <c:pt idx="1925">
                  <c:v>855.21</c:v>
                </c:pt>
                <c:pt idx="1926">
                  <c:v>855.51</c:v>
                </c:pt>
                <c:pt idx="1927">
                  <c:v>855.81</c:v>
                </c:pt>
                <c:pt idx="1928">
                  <c:v>856.12</c:v>
                </c:pt>
                <c:pt idx="1929">
                  <c:v>856.42</c:v>
                </c:pt>
                <c:pt idx="1930">
                  <c:v>856.72</c:v>
                </c:pt>
                <c:pt idx="1931">
                  <c:v>857.03</c:v>
                </c:pt>
                <c:pt idx="1932">
                  <c:v>857.33</c:v>
                </c:pt>
                <c:pt idx="1933">
                  <c:v>857.63</c:v>
                </c:pt>
                <c:pt idx="1934">
                  <c:v>857.93</c:v>
                </c:pt>
                <c:pt idx="1935">
                  <c:v>858.24</c:v>
                </c:pt>
                <c:pt idx="1936">
                  <c:v>858.54</c:v>
                </c:pt>
                <c:pt idx="1937">
                  <c:v>858.84</c:v>
                </c:pt>
                <c:pt idx="1938">
                  <c:v>859.15</c:v>
                </c:pt>
                <c:pt idx="1939">
                  <c:v>859.45</c:v>
                </c:pt>
                <c:pt idx="1940">
                  <c:v>859.75</c:v>
                </c:pt>
                <c:pt idx="1941">
                  <c:v>860.05</c:v>
                </c:pt>
                <c:pt idx="1942">
                  <c:v>860.36</c:v>
                </c:pt>
                <c:pt idx="1943">
                  <c:v>860.66</c:v>
                </c:pt>
                <c:pt idx="1944">
                  <c:v>860.96</c:v>
                </c:pt>
                <c:pt idx="1945">
                  <c:v>861.26</c:v>
                </c:pt>
                <c:pt idx="1946">
                  <c:v>861.56</c:v>
                </c:pt>
                <c:pt idx="1947">
                  <c:v>861.87</c:v>
                </c:pt>
                <c:pt idx="1948">
                  <c:v>862.17</c:v>
                </c:pt>
                <c:pt idx="1949">
                  <c:v>862.47</c:v>
                </c:pt>
                <c:pt idx="1950">
                  <c:v>862.77</c:v>
                </c:pt>
                <c:pt idx="1951">
                  <c:v>863.07</c:v>
                </c:pt>
                <c:pt idx="1952">
                  <c:v>863.38</c:v>
                </c:pt>
                <c:pt idx="1953">
                  <c:v>863.68</c:v>
                </c:pt>
                <c:pt idx="1954">
                  <c:v>863.98</c:v>
                </c:pt>
                <c:pt idx="1955">
                  <c:v>864.28</c:v>
                </c:pt>
                <c:pt idx="1956">
                  <c:v>864.58</c:v>
                </c:pt>
                <c:pt idx="1957">
                  <c:v>864.89</c:v>
                </c:pt>
                <c:pt idx="1958">
                  <c:v>865.19</c:v>
                </c:pt>
                <c:pt idx="1959">
                  <c:v>865.49</c:v>
                </c:pt>
                <c:pt idx="1960">
                  <c:v>865.79</c:v>
                </c:pt>
                <c:pt idx="1961">
                  <c:v>866.09</c:v>
                </c:pt>
                <c:pt idx="1962">
                  <c:v>866.39</c:v>
                </c:pt>
                <c:pt idx="1963">
                  <c:v>866.69</c:v>
                </c:pt>
                <c:pt idx="1964">
                  <c:v>867</c:v>
                </c:pt>
                <c:pt idx="1965">
                  <c:v>867.3</c:v>
                </c:pt>
                <c:pt idx="1966">
                  <c:v>867.6</c:v>
                </c:pt>
                <c:pt idx="1967">
                  <c:v>867.9</c:v>
                </c:pt>
                <c:pt idx="1968">
                  <c:v>868.2</c:v>
                </c:pt>
                <c:pt idx="1969">
                  <c:v>868.5</c:v>
                </c:pt>
                <c:pt idx="1970">
                  <c:v>868.8</c:v>
                </c:pt>
                <c:pt idx="1971">
                  <c:v>869.1</c:v>
                </c:pt>
                <c:pt idx="1972">
                  <c:v>869.4</c:v>
                </c:pt>
                <c:pt idx="1973">
                  <c:v>869.7</c:v>
                </c:pt>
                <c:pt idx="1974">
                  <c:v>870.01</c:v>
                </c:pt>
                <c:pt idx="1975">
                  <c:v>870.31</c:v>
                </c:pt>
                <c:pt idx="1976">
                  <c:v>870.61</c:v>
                </c:pt>
                <c:pt idx="1977">
                  <c:v>870.91</c:v>
                </c:pt>
                <c:pt idx="1978">
                  <c:v>871.21</c:v>
                </c:pt>
                <c:pt idx="1979">
                  <c:v>871.51</c:v>
                </c:pt>
                <c:pt idx="1980">
                  <c:v>871.81</c:v>
                </c:pt>
                <c:pt idx="1981">
                  <c:v>872.11</c:v>
                </c:pt>
                <c:pt idx="1982">
                  <c:v>872.41</c:v>
                </c:pt>
                <c:pt idx="1983">
                  <c:v>872.71</c:v>
                </c:pt>
                <c:pt idx="1984">
                  <c:v>873.01</c:v>
                </c:pt>
                <c:pt idx="1985">
                  <c:v>873.31</c:v>
                </c:pt>
                <c:pt idx="1986">
                  <c:v>873.61</c:v>
                </c:pt>
                <c:pt idx="1987">
                  <c:v>873.91</c:v>
                </c:pt>
                <c:pt idx="1988">
                  <c:v>874.21</c:v>
                </c:pt>
                <c:pt idx="1989">
                  <c:v>874.51</c:v>
                </c:pt>
                <c:pt idx="1990">
                  <c:v>874.81</c:v>
                </c:pt>
                <c:pt idx="1991">
                  <c:v>875.11</c:v>
                </c:pt>
                <c:pt idx="1992">
                  <c:v>875.41</c:v>
                </c:pt>
                <c:pt idx="1993">
                  <c:v>875.71</c:v>
                </c:pt>
                <c:pt idx="1994">
                  <c:v>876.01</c:v>
                </c:pt>
                <c:pt idx="1995">
                  <c:v>876.31</c:v>
                </c:pt>
                <c:pt idx="1996">
                  <c:v>876.61</c:v>
                </c:pt>
                <c:pt idx="1997">
                  <c:v>876.91</c:v>
                </c:pt>
                <c:pt idx="1998">
                  <c:v>877.21</c:v>
                </c:pt>
                <c:pt idx="1999">
                  <c:v>877.51</c:v>
                </c:pt>
                <c:pt idx="2000">
                  <c:v>877.81</c:v>
                </c:pt>
                <c:pt idx="2001">
                  <c:v>878.1</c:v>
                </c:pt>
                <c:pt idx="2002">
                  <c:v>878.4</c:v>
                </c:pt>
                <c:pt idx="2003">
                  <c:v>878.7</c:v>
                </c:pt>
                <c:pt idx="2004">
                  <c:v>879</c:v>
                </c:pt>
                <c:pt idx="2005">
                  <c:v>879.3</c:v>
                </c:pt>
                <c:pt idx="2006">
                  <c:v>879.6</c:v>
                </c:pt>
                <c:pt idx="2007">
                  <c:v>879.9</c:v>
                </c:pt>
                <c:pt idx="2008">
                  <c:v>880.2</c:v>
                </c:pt>
                <c:pt idx="2009">
                  <c:v>880.5</c:v>
                </c:pt>
                <c:pt idx="2010">
                  <c:v>880.8</c:v>
                </c:pt>
                <c:pt idx="2011">
                  <c:v>881.09</c:v>
                </c:pt>
                <c:pt idx="2012">
                  <c:v>881.39</c:v>
                </c:pt>
                <c:pt idx="2013">
                  <c:v>881.69</c:v>
                </c:pt>
                <c:pt idx="2014">
                  <c:v>881.99</c:v>
                </c:pt>
                <c:pt idx="2015">
                  <c:v>882.29</c:v>
                </c:pt>
                <c:pt idx="2016">
                  <c:v>882.59</c:v>
                </c:pt>
                <c:pt idx="2017">
                  <c:v>882.89</c:v>
                </c:pt>
                <c:pt idx="2018">
                  <c:v>883.18</c:v>
                </c:pt>
                <c:pt idx="2019">
                  <c:v>883.48</c:v>
                </c:pt>
                <c:pt idx="2020">
                  <c:v>883.78</c:v>
                </c:pt>
                <c:pt idx="2021">
                  <c:v>884.08</c:v>
                </c:pt>
                <c:pt idx="2022">
                  <c:v>884.38</c:v>
                </c:pt>
                <c:pt idx="2023">
                  <c:v>884.67</c:v>
                </c:pt>
                <c:pt idx="2024">
                  <c:v>884.97</c:v>
                </c:pt>
                <c:pt idx="2025">
                  <c:v>885.27</c:v>
                </c:pt>
                <c:pt idx="2026">
                  <c:v>885.57</c:v>
                </c:pt>
                <c:pt idx="2027">
                  <c:v>885.87</c:v>
                </c:pt>
                <c:pt idx="2028">
                  <c:v>886.16</c:v>
                </c:pt>
                <c:pt idx="2029">
                  <c:v>886.46</c:v>
                </c:pt>
                <c:pt idx="2030">
                  <c:v>886.76</c:v>
                </c:pt>
                <c:pt idx="2031">
                  <c:v>887.06</c:v>
                </c:pt>
                <c:pt idx="2032">
                  <c:v>887.35</c:v>
                </c:pt>
                <c:pt idx="2033">
                  <c:v>887.65</c:v>
                </c:pt>
                <c:pt idx="2034">
                  <c:v>887.95</c:v>
                </c:pt>
                <c:pt idx="2035">
                  <c:v>888.25</c:v>
                </c:pt>
                <c:pt idx="2036">
                  <c:v>888.54</c:v>
                </c:pt>
                <c:pt idx="2037">
                  <c:v>888.84</c:v>
                </c:pt>
                <c:pt idx="2038">
                  <c:v>889.14</c:v>
                </c:pt>
                <c:pt idx="2039">
                  <c:v>889.44</c:v>
                </c:pt>
                <c:pt idx="2040">
                  <c:v>889.73</c:v>
                </c:pt>
                <c:pt idx="2041">
                  <c:v>890.03</c:v>
                </c:pt>
                <c:pt idx="2042">
                  <c:v>890.33</c:v>
                </c:pt>
                <c:pt idx="2043">
                  <c:v>890.62</c:v>
                </c:pt>
                <c:pt idx="2044">
                  <c:v>890.92</c:v>
                </c:pt>
                <c:pt idx="2045">
                  <c:v>891.22</c:v>
                </c:pt>
                <c:pt idx="2046">
                  <c:v>891.51</c:v>
                </c:pt>
                <c:pt idx="2047">
                  <c:v>891.81</c:v>
                </c:pt>
              </c:numCache>
            </c:numRef>
          </c:xVal>
          <c:yVal>
            <c:numRef>
              <c:f>'every 5'!$AG$2:$AG$2049</c:f>
              <c:numCache>
                <c:formatCode>General</c:formatCode>
                <c:ptCount val="2048"/>
                <c:pt idx="0">
                  <c:v>7.2488744444444461E-2</c:v>
                </c:pt>
                <c:pt idx="1">
                  <c:v>7.2488744444444461E-2</c:v>
                </c:pt>
                <c:pt idx="2">
                  <c:v>7.2488744444444461E-2</c:v>
                </c:pt>
                <c:pt idx="3">
                  <c:v>-8.0447255555555527E-2</c:v>
                </c:pt>
                <c:pt idx="4">
                  <c:v>-0.20687225555555552</c:v>
                </c:pt>
                <c:pt idx="5">
                  <c:v>5.9628744444444458E-2</c:v>
                </c:pt>
                <c:pt idx="6">
                  <c:v>3.533274444444446E-2</c:v>
                </c:pt>
                <c:pt idx="7">
                  <c:v>0.17568274444444443</c:v>
                </c:pt>
                <c:pt idx="8">
                  <c:v>3.533274444444446E-2</c:v>
                </c:pt>
                <c:pt idx="9">
                  <c:v>3.533274444444446E-2</c:v>
                </c:pt>
                <c:pt idx="10">
                  <c:v>-0.20525025555555554</c:v>
                </c:pt>
                <c:pt idx="11">
                  <c:v>9.391274444444446E-2</c:v>
                </c:pt>
                <c:pt idx="12">
                  <c:v>3.533274444444446E-2</c:v>
                </c:pt>
                <c:pt idx="13">
                  <c:v>0.33385274444444452</c:v>
                </c:pt>
                <c:pt idx="14">
                  <c:v>5.1515744444444463E-2</c:v>
                </c:pt>
                <c:pt idx="15">
                  <c:v>3.533274444444446E-2</c:v>
                </c:pt>
                <c:pt idx="16">
                  <c:v>3.533274444444446E-2</c:v>
                </c:pt>
                <c:pt idx="17">
                  <c:v>0.10784274444444442</c:v>
                </c:pt>
                <c:pt idx="18">
                  <c:v>0.27429094444444446</c:v>
                </c:pt>
                <c:pt idx="19">
                  <c:v>-0.49615725555555551</c:v>
                </c:pt>
                <c:pt idx="20">
                  <c:v>5.8495744444444463E-2</c:v>
                </c:pt>
                <c:pt idx="21">
                  <c:v>-9.4567255555555521E-2</c:v>
                </c:pt>
                <c:pt idx="22">
                  <c:v>-0.17969525555555554</c:v>
                </c:pt>
                <c:pt idx="23">
                  <c:v>-0.70829725555555556</c:v>
                </c:pt>
                <c:pt idx="24">
                  <c:v>0.88997274444444452</c:v>
                </c:pt>
                <c:pt idx="25">
                  <c:v>0.11093174444444447</c:v>
                </c:pt>
                <c:pt idx="26">
                  <c:v>4.588274444444447E-2</c:v>
                </c:pt>
                <c:pt idx="27">
                  <c:v>6.7556744444444455E-2</c:v>
                </c:pt>
                <c:pt idx="28">
                  <c:v>0.16910174444444448</c:v>
                </c:pt>
                <c:pt idx="29">
                  <c:v>0.10967374444444446</c:v>
                </c:pt>
                <c:pt idx="30">
                  <c:v>6.9098744444444485E-2</c:v>
                </c:pt>
                <c:pt idx="31">
                  <c:v>5.5068744444444456E-2</c:v>
                </c:pt>
                <c:pt idx="32">
                  <c:v>5.5702744444444466E-2</c:v>
                </c:pt>
                <c:pt idx="33">
                  <c:v>0.13874274444444445</c:v>
                </c:pt>
                <c:pt idx="34">
                  <c:v>0.11883874444444445</c:v>
                </c:pt>
                <c:pt idx="35">
                  <c:v>0.11025274444444445</c:v>
                </c:pt>
                <c:pt idx="36">
                  <c:v>7.1892744444444462E-2</c:v>
                </c:pt>
                <c:pt idx="37">
                  <c:v>-1.8477255555555544E-2</c:v>
                </c:pt>
                <c:pt idx="38">
                  <c:v>7.612274444444446E-2</c:v>
                </c:pt>
                <c:pt idx="39">
                  <c:v>7.4122744444444472E-2</c:v>
                </c:pt>
                <c:pt idx="40">
                  <c:v>5.5704744444444468E-2</c:v>
                </c:pt>
                <c:pt idx="41">
                  <c:v>6.1210744444444465E-2</c:v>
                </c:pt>
                <c:pt idx="42">
                  <c:v>5.2407744444444473E-2</c:v>
                </c:pt>
                <c:pt idx="43">
                  <c:v>7.2070744444444473E-2</c:v>
                </c:pt>
                <c:pt idx="44">
                  <c:v>6.5842744444444476E-2</c:v>
                </c:pt>
                <c:pt idx="45">
                  <c:v>0.11524274444444448</c:v>
                </c:pt>
                <c:pt idx="46">
                  <c:v>3.4099744444444462E-2</c:v>
                </c:pt>
                <c:pt idx="47">
                  <c:v>0.10426074444444447</c:v>
                </c:pt>
                <c:pt idx="48">
                  <c:v>6.4166744444444465E-2</c:v>
                </c:pt>
                <c:pt idx="49">
                  <c:v>3.6882744444444462E-2</c:v>
                </c:pt>
                <c:pt idx="50">
                  <c:v>4.5292744444444463E-2</c:v>
                </c:pt>
                <c:pt idx="51">
                  <c:v>0.11572274444444447</c:v>
                </c:pt>
                <c:pt idx="52">
                  <c:v>0.15104174444444446</c:v>
                </c:pt>
                <c:pt idx="53">
                  <c:v>6.7837744444444459E-2</c:v>
                </c:pt>
                <c:pt idx="54">
                  <c:v>4.6776744444444462E-2</c:v>
                </c:pt>
                <c:pt idx="55">
                  <c:v>7.8087744444444454E-2</c:v>
                </c:pt>
                <c:pt idx="56">
                  <c:v>5.4310744444444475E-2</c:v>
                </c:pt>
                <c:pt idx="57">
                  <c:v>3.3742744444444459E-2</c:v>
                </c:pt>
                <c:pt idx="58">
                  <c:v>8.6014744444444471E-2</c:v>
                </c:pt>
                <c:pt idx="59">
                  <c:v>2.9505744444444468E-2</c:v>
                </c:pt>
                <c:pt idx="60">
                  <c:v>3.2582744444444464E-2</c:v>
                </c:pt>
                <c:pt idx="61">
                  <c:v>1.7259744444444454E-2</c:v>
                </c:pt>
                <c:pt idx="62">
                  <c:v>2.5825744444444458E-2</c:v>
                </c:pt>
                <c:pt idx="63">
                  <c:v>0.12304774444444448</c:v>
                </c:pt>
                <c:pt idx="64">
                  <c:v>8.5871744444444481E-2</c:v>
                </c:pt>
                <c:pt idx="65">
                  <c:v>4.4700744444444468E-2</c:v>
                </c:pt>
                <c:pt idx="66">
                  <c:v>-6.0242555555555452E-3</c:v>
                </c:pt>
                <c:pt idx="67">
                  <c:v>0.10072574444444446</c:v>
                </c:pt>
                <c:pt idx="68">
                  <c:v>8.8937744444444466E-2</c:v>
                </c:pt>
                <c:pt idx="69">
                  <c:v>7.8372744444444475E-2</c:v>
                </c:pt>
                <c:pt idx="70">
                  <c:v>0.13122474444444446</c:v>
                </c:pt>
                <c:pt idx="71">
                  <c:v>0.10453674444444447</c:v>
                </c:pt>
                <c:pt idx="72">
                  <c:v>7.9682744444444481E-2</c:v>
                </c:pt>
                <c:pt idx="73">
                  <c:v>6.4640744444444467E-2</c:v>
                </c:pt>
                <c:pt idx="74">
                  <c:v>0.10383474444444447</c:v>
                </c:pt>
                <c:pt idx="75">
                  <c:v>0.10111374444444446</c:v>
                </c:pt>
                <c:pt idx="76">
                  <c:v>8.6928744444444456E-2</c:v>
                </c:pt>
                <c:pt idx="77">
                  <c:v>4.7482744444444475E-2</c:v>
                </c:pt>
                <c:pt idx="78">
                  <c:v>5.1679744444444467E-2</c:v>
                </c:pt>
                <c:pt idx="79">
                  <c:v>8.2252744444444484E-2</c:v>
                </c:pt>
                <c:pt idx="80">
                  <c:v>0.12883274444444448</c:v>
                </c:pt>
                <c:pt idx="81">
                  <c:v>0.10415274444444447</c:v>
                </c:pt>
                <c:pt idx="82">
                  <c:v>4.1392744444444449E-2</c:v>
                </c:pt>
                <c:pt idx="83">
                  <c:v>1.0702744444444481E-2</c:v>
                </c:pt>
                <c:pt idx="84">
                  <c:v>6.5005744444444472E-2</c:v>
                </c:pt>
                <c:pt idx="85">
                  <c:v>3.9372744444444469E-2</c:v>
                </c:pt>
                <c:pt idx="86">
                  <c:v>2.8032744444444466E-2</c:v>
                </c:pt>
                <c:pt idx="87">
                  <c:v>0.10568274444444446</c:v>
                </c:pt>
                <c:pt idx="88">
                  <c:v>4.3632744444444468E-2</c:v>
                </c:pt>
                <c:pt idx="89">
                  <c:v>-1.8767255555555543E-2</c:v>
                </c:pt>
                <c:pt idx="90">
                  <c:v>9.522744444444467E-3</c:v>
                </c:pt>
                <c:pt idx="91">
                  <c:v>2.4002744444444474E-2</c:v>
                </c:pt>
                <c:pt idx="92">
                  <c:v>5.3742744444444476E-2</c:v>
                </c:pt>
                <c:pt idx="93">
                  <c:v>7.1312744444444479E-2</c:v>
                </c:pt>
                <c:pt idx="94">
                  <c:v>2.2672744444444476E-2</c:v>
                </c:pt>
                <c:pt idx="95">
                  <c:v>3.3981744444444462E-2</c:v>
                </c:pt>
                <c:pt idx="96">
                  <c:v>1.6278744444444465E-2</c:v>
                </c:pt>
                <c:pt idx="97">
                  <c:v>8.5251744444444472E-2</c:v>
                </c:pt>
                <c:pt idx="98">
                  <c:v>5.2902744444444483E-2</c:v>
                </c:pt>
                <c:pt idx="99">
                  <c:v>-2.3372555555555424E-3</c:v>
                </c:pt>
                <c:pt idx="100">
                  <c:v>-5.6472555555555221E-3</c:v>
                </c:pt>
                <c:pt idx="101">
                  <c:v>6.5072744444444469E-2</c:v>
                </c:pt>
                <c:pt idx="102">
                  <c:v>4.6942744444444476E-2</c:v>
                </c:pt>
                <c:pt idx="103">
                  <c:v>8.6892744444444489E-2</c:v>
                </c:pt>
                <c:pt idx="104">
                  <c:v>1.7742744444444472E-2</c:v>
                </c:pt>
                <c:pt idx="105">
                  <c:v>5.0282744444444485E-2</c:v>
                </c:pt>
                <c:pt idx="106">
                  <c:v>8.1642744444444457E-2</c:v>
                </c:pt>
                <c:pt idx="107">
                  <c:v>8.1862744444444455E-2</c:v>
                </c:pt>
                <c:pt idx="108">
                  <c:v>8.5692744444444455E-2</c:v>
                </c:pt>
                <c:pt idx="109">
                  <c:v>8.4532744444444488E-2</c:v>
                </c:pt>
                <c:pt idx="110">
                  <c:v>0.11369274444444448</c:v>
                </c:pt>
                <c:pt idx="111">
                  <c:v>8.9932744444444476E-2</c:v>
                </c:pt>
                <c:pt idx="112">
                  <c:v>0.1034827444444445</c:v>
                </c:pt>
                <c:pt idx="113">
                  <c:v>7.976274444444445E-2</c:v>
                </c:pt>
                <c:pt idx="114">
                  <c:v>7.2272744444444481E-2</c:v>
                </c:pt>
                <c:pt idx="115">
                  <c:v>7.5002744444444464E-2</c:v>
                </c:pt>
                <c:pt idx="116">
                  <c:v>7.6102744444444453E-2</c:v>
                </c:pt>
                <c:pt idx="117">
                  <c:v>8.8082744444444472E-2</c:v>
                </c:pt>
                <c:pt idx="118">
                  <c:v>6.2722744444444506E-2</c:v>
                </c:pt>
                <c:pt idx="119">
                  <c:v>9.1572744444444493E-2</c:v>
                </c:pt>
                <c:pt idx="120">
                  <c:v>8.2782744444444473E-2</c:v>
                </c:pt>
                <c:pt idx="121">
                  <c:v>8.7122744444444483E-2</c:v>
                </c:pt>
                <c:pt idx="122">
                  <c:v>5.8972744444444475E-2</c:v>
                </c:pt>
                <c:pt idx="123">
                  <c:v>7.6752744444444493E-2</c:v>
                </c:pt>
                <c:pt idx="124">
                  <c:v>7.213274444444448E-2</c:v>
                </c:pt>
                <c:pt idx="125">
                  <c:v>7.9082744444444436E-2</c:v>
                </c:pt>
                <c:pt idx="126">
                  <c:v>7.0192744444444427E-2</c:v>
                </c:pt>
                <c:pt idx="127">
                  <c:v>7.2742744444444479E-2</c:v>
                </c:pt>
                <c:pt idx="128">
                  <c:v>7.4062744444444467E-2</c:v>
                </c:pt>
                <c:pt idx="129">
                  <c:v>7.8262744444444449E-2</c:v>
                </c:pt>
                <c:pt idx="130">
                  <c:v>5.7522744444444468E-2</c:v>
                </c:pt>
                <c:pt idx="131">
                  <c:v>6.6392744444444457E-2</c:v>
                </c:pt>
                <c:pt idx="132">
                  <c:v>5.7072744444444462E-2</c:v>
                </c:pt>
                <c:pt idx="133">
                  <c:v>5.6352744444444464E-2</c:v>
                </c:pt>
                <c:pt idx="134">
                  <c:v>5.680274444444447E-2</c:v>
                </c:pt>
                <c:pt idx="135">
                  <c:v>5.924274444444444E-2</c:v>
                </c:pt>
                <c:pt idx="136">
                  <c:v>5.9032744444444479E-2</c:v>
                </c:pt>
                <c:pt idx="137">
                  <c:v>4.2852744444444479E-2</c:v>
                </c:pt>
                <c:pt idx="138">
                  <c:v>4.3402744444444474E-2</c:v>
                </c:pt>
                <c:pt idx="139">
                  <c:v>4.802274444444446E-2</c:v>
                </c:pt>
                <c:pt idx="140">
                  <c:v>3.4952744444444489E-2</c:v>
                </c:pt>
                <c:pt idx="141">
                  <c:v>4.7322744444444453E-2</c:v>
                </c:pt>
                <c:pt idx="142">
                  <c:v>4.4492744444444454E-2</c:v>
                </c:pt>
                <c:pt idx="143">
                  <c:v>3.9562744444444464E-2</c:v>
                </c:pt>
                <c:pt idx="144">
                  <c:v>3.8922744444444435E-2</c:v>
                </c:pt>
                <c:pt idx="145">
                  <c:v>3.567274444444446E-2</c:v>
                </c:pt>
                <c:pt idx="146">
                  <c:v>3.8322744444444445E-2</c:v>
                </c:pt>
                <c:pt idx="147">
                  <c:v>3.0082744444444476E-2</c:v>
                </c:pt>
                <c:pt idx="148">
                  <c:v>2.959274444444443E-2</c:v>
                </c:pt>
                <c:pt idx="149">
                  <c:v>2.7072744444444435E-2</c:v>
                </c:pt>
                <c:pt idx="150">
                  <c:v>2.6502744444444448E-2</c:v>
                </c:pt>
                <c:pt idx="151">
                  <c:v>2.4042744444444486E-2</c:v>
                </c:pt>
                <c:pt idx="152">
                  <c:v>3.2532744444444456E-2</c:v>
                </c:pt>
                <c:pt idx="153">
                  <c:v>2.3482744444444453E-2</c:v>
                </c:pt>
                <c:pt idx="154">
                  <c:v>2.2022744444444492E-2</c:v>
                </c:pt>
                <c:pt idx="155">
                  <c:v>1.7762744444444464E-2</c:v>
                </c:pt>
                <c:pt idx="156">
                  <c:v>1.684274444444446E-2</c:v>
                </c:pt>
                <c:pt idx="157">
                  <c:v>1.525274444444448E-2</c:v>
                </c:pt>
                <c:pt idx="158">
                  <c:v>1.7752744444444482E-2</c:v>
                </c:pt>
                <c:pt idx="159">
                  <c:v>1.6012744444444463E-2</c:v>
                </c:pt>
                <c:pt idx="160">
                  <c:v>1.0512744444444458E-2</c:v>
                </c:pt>
                <c:pt idx="161">
                  <c:v>1.2272744444444469E-2</c:v>
                </c:pt>
                <c:pt idx="162">
                  <c:v>1.2562744444444454E-2</c:v>
                </c:pt>
                <c:pt idx="163">
                  <c:v>8.4827444444444539E-3</c:v>
                </c:pt>
                <c:pt idx="164">
                  <c:v>8.1027444444444624E-3</c:v>
                </c:pt>
                <c:pt idx="165">
                  <c:v>1.0162744444444455E-2</c:v>
                </c:pt>
                <c:pt idx="166">
                  <c:v>6.1827444444444712E-3</c:v>
                </c:pt>
                <c:pt idx="167">
                  <c:v>6.3927444444444592E-3</c:v>
                </c:pt>
                <c:pt idx="168">
                  <c:v>3.9127444444444631E-3</c:v>
                </c:pt>
                <c:pt idx="169">
                  <c:v>7.6927444444444687E-3</c:v>
                </c:pt>
                <c:pt idx="170">
                  <c:v>3.1327444444444741E-3</c:v>
                </c:pt>
                <c:pt idx="171">
                  <c:v>9.1274444444447433E-4</c:v>
                </c:pt>
                <c:pt idx="172">
                  <c:v>1.1527444444444784E-3</c:v>
                </c:pt>
                <c:pt idx="173">
                  <c:v>-6.9725555555552599E-4</c:v>
                </c:pt>
                <c:pt idx="174">
                  <c:v>2.2274444444446428E-4</c:v>
                </c:pt>
                <c:pt idx="175">
                  <c:v>2.322744444444455E-3</c:v>
                </c:pt>
                <c:pt idx="176">
                  <c:v>-1.5332555555555433E-3</c:v>
                </c:pt>
                <c:pt idx="177">
                  <c:v>-2.1502555555555358E-3</c:v>
                </c:pt>
                <c:pt idx="178">
                  <c:v>-3.8262555555555466E-3</c:v>
                </c:pt>
                <c:pt idx="179">
                  <c:v>-7.3425555555552136E-4</c:v>
                </c:pt>
                <c:pt idx="180">
                  <c:v>-3.5242555555555499E-3</c:v>
                </c:pt>
                <c:pt idx="181">
                  <c:v>-4.869255555555535E-3</c:v>
                </c:pt>
                <c:pt idx="182">
                  <c:v>-2.1112555555555385E-3</c:v>
                </c:pt>
                <c:pt idx="183">
                  <c:v>-5.1842555555555447E-3</c:v>
                </c:pt>
                <c:pt idx="184">
                  <c:v>-6.3882555555555276E-3</c:v>
                </c:pt>
                <c:pt idx="185">
                  <c:v>-5.7592555555555369E-3</c:v>
                </c:pt>
                <c:pt idx="186">
                  <c:v>-7.1612555555555235E-3</c:v>
                </c:pt>
                <c:pt idx="187">
                  <c:v>-6.0332555555555334E-3</c:v>
                </c:pt>
                <c:pt idx="188">
                  <c:v>-5.8192555555555414E-3</c:v>
                </c:pt>
                <c:pt idx="189">
                  <c:v>-7.9632555555555345E-3</c:v>
                </c:pt>
                <c:pt idx="190">
                  <c:v>-7.7922555555555301E-3</c:v>
                </c:pt>
                <c:pt idx="191">
                  <c:v>-7.7782555555555299E-3</c:v>
                </c:pt>
                <c:pt idx="192">
                  <c:v>-9.5402555555555296E-3</c:v>
                </c:pt>
                <c:pt idx="193">
                  <c:v>-1.0219255555555536E-2</c:v>
                </c:pt>
                <c:pt idx="194">
                  <c:v>-9.2642555555555381E-3</c:v>
                </c:pt>
                <c:pt idx="195">
                  <c:v>-7.2542555555555402E-3</c:v>
                </c:pt>
                <c:pt idx="196">
                  <c:v>-1.1034255555555532E-2</c:v>
                </c:pt>
                <c:pt idx="197">
                  <c:v>-1.2038255555555537E-2</c:v>
                </c:pt>
                <c:pt idx="198">
                  <c:v>-1.0642255555555542E-2</c:v>
                </c:pt>
                <c:pt idx="199">
                  <c:v>-1.2524255555555537E-2</c:v>
                </c:pt>
                <c:pt idx="200">
                  <c:v>-1.2122255555555538E-2</c:v>
                </c:pt>
                <c:pt idx="201">
                  <c:v>-1.4120255555555551E-2</c:v>
                </c:pt>
                <c:pt idx="202">
                  <c:v>-1.1925255555555535E-2</c:v>
                </c:pt>
                <c:pt idx="203">
                  <c:v>-1.3757255555555535E-2</c:v>
                </c:pt>
                <c:pt idx="204">
                  <c:v>-1.4490255555555533E-2</c:v>
                </c:pt>
                <c:pt idx="205">
                  <c:v>-1.5335255555555531E-2</c:v>
                </c:pt>
                <c:pt idx="206">
                  <c:v>-1.3818255555555541E-2</c:v>
                </c:pt>
                <c:pt idx="207">
                  <c:v>-1.3226255555555545E-2</c:v>
                </c:pt>
                <c:pt idx="208">
                  <c:v>-1.3806255555555542E-2</c:v>
                </c:pt>
                <c:pt idx="209">
                  <c:v>-1.2762255555555539E-2</c:v>
                </c:pt>
                <c:pt idx="210">
                  <c:v>-1.3880255555555547E-2</c:v>
                </c:pt>
                <c:pt idx="211">
                  <c:v>-1.3543255555555543E-2</c:v>
                </c:pt>
                <c:pt idx="212">
                  <c:v>-1.5491255555555535E-2</c:v>
                </c:pt>
                <c:pt idx="213">
                  <c:v>-1.4449255555555533E-2</c:v>
                </c:pt>
                <c:pt idx="214">
                  <c:v>-1.4217255555555537E-2</c:v>
                </c:pt>
                <c:pt idx="215">
                  <c:v>-1.5188255555555537E-2</c:v>
                </c:pt>
                <c:pt idx="216">
                  <c:v>-1.5273255555555539E-2</c:v>
                </c:pt>
                <c:pt idx="217">
                  <c:v>-1.6307255555555532E-2</c:v>
                </c:pt>
                <c:pt idx="218">
                  <c:v>-1.5327255555555537E-2</c:v>
                </c:pt>
                <c:pt idx="219">
                  <c:v>-1.7708255555555531E-2</c:v>
                </c:pt>
                <c:pt idx="220">
                  <c:v>-1.5468255555555539E-2</c:v>
                </c:pt>
                <c:pt idx="221">
                  <c:v>-1.4734255555555541E-2</c:v>
                </c:pt>
                <c:pt idx="222">
                  <c:v>-1.4451255555555535E-2</c:v>
                </c:pt>
                <c:pt idx="223">
                  <c:v>-1.4964255555555535E-2</c:v>
                </c:pt>
                <c:pt idx="224">
                  <c:v>-1.6504255555555535E-2</c:v>
                </c:pt>
                <c:pt idx="225">
                  <c:v>-1.6381255555555536E-2</c:v>
                </c:pt>
                <c:pt idx="226">
                  <c:v>-1.5085255555555531E-2</c:v>
                </c:pt>
                <c:pt idx="227">
                  <c:v>-1.6525255555555542E-2</c:v>
                </c:pt>
                <c:pt idx="228">
                  <c:v>-1.5959255555555545E-2</c:v>
                </c:pt>
                <c:pt idx="229">
                  <c:v>-1.5750255555555544E-2</c:v>
                </c:pt>
                <c:pt idx="230">
                  <c:v>-1.5020255555555535E-2</c:v>
                </c:pt>
                <c:pt idx="231">
                  <c:v>-1.7211255555555534E-2</c:v>
                </c:pt>
                <c:pt idx="232">
                  <c:v>-1.8833255555555532E-2</c:v>
                </c:pt>
                <c:pt idx="233">
                  <c:v>-1.7412255555555541E-2</c:v>
                </c:pt>
                <c:pt idx="234">
                  <c:v>-1.7232255555555541E-2</c:v>
                </c:pt>
                <c:pt idx="235">
                  <c:v>-1.6688255555555538E-2</c:v>
                </c:pt>
                <c:pt idx="236">
                  <c:v>-1.7693255555555544E-2</c:v>
                </c:pt>
                <c:pt idx="237">
                  <c:v>-1.6251255555555531E-2</c:v>
                </c:pt>
                <c:pt idx="238">
                  <c:v>-1.8183255555555534E-2</c:v>
                </c:pt>
                <c:pt idx="239">
                  <c:v>-1.8509255555555541E-2</c:v>
                </c:pt>
                <c:pt idx="240">
                  <c:v>-1.7240255555555535E-2</c:v>
                </c:pt>
                <c:pt idx="241">
                  <c:v>-1.8264255555555532E-2</c:v>
                </c:pt>
                <c:pt idx="242">
                  <c:v>-1.6982255555555541E-2</c:v>
                </c:pt>
                <c:pt idx="243">
                  <c:v>-1.7093255555555541E-2</c:v>
                </c:pt>
                <c:pt idx="244">
                  <c:v>-1.7834255555555532E-2</c:v>
                </c:pt>
                <c:pt idx="245">
                  <c:v>-1.8345255555555544E-2</c:v>
                </c:pt>
                <c:pt idx="246">
                  <c:v>-1.7403255555555545E-2</c:v>
                </c:pt>
                <c:pt idx="247">
                  <c:v>-1.8000255555555532E-2</c:v>
                </c:pt>
                <c:pt idx="248">
                  <c:v>-1.8000255555555532E-2</c:v>
                </c:pt>
                <c:pt idx="249">
                  <c:v>-1.505225555555554E-2</c:v>
                </c:pt>
                <c:pt idx="250">
                  <c:v>-1.8011255555555543E-2</c:v>
                </c:pt>
                <c:pt idx="251">
                  <c:v>-1.8713255555555537E-2</c:v>
                </c:pt>
                <c:pt idx="252">
                  <c:v>-1.9724255555555549E-2</c:v>
                </c:pt>
                <c:pt idx="253">
                  <c:v>-1.6943255555555529E-2</c:v>
                </c:pt>
                <c:pt idx="254">
                  <c:v>-1.9112255555555541E-2</c:v>
                </c:pt>
                <c:pt idx="255">
                  <c:v>-1.8874255555555546E-2</c:v>
                </c:pt>
                <c:pt idx="256">
                  <c:v>-1.936825555555554E-2</c:v>
                </c:pt>
                <c:pt idx="257">
                  <c:v>-1.8498255555555544E-2</c:v>
                </c:pt>
                <c:pt idx="258">
                  <c:v>-2.0052255555555544E-2</c:v>
                </c:pt>
                <c:pt idx="259">
                  <c:v>-1.7934255555555535E-2</c:v>
                </c:pt>
                <c:pt idx="260">
                  <c:v>-1.7896255555555546E-2</c:v>
                </c:pt>
                <c:pt idx="261">
                  <c:v>-1.9136255555555537E-2</c:v>
                </c:pt>
                <c:pt idx="262">
                  <c:v>-1.9629255555555537E-2</c:v>
                </c:pt>
                <c:pt idx="263">
                  <c:v>-1.8303255555555537E-2</c:v>
                </c:pt>
                <c:pt idx="264">
                  <c:v>-1.9362255555555541E-2</c:v>
                </c:pt>
                <c:pt idx="265">
                  <c:v>-1.9414255555555544E-2</c:v>
                </c:pt>
                <c:pt idx="266">
                  <c:v>-1.8632255555555539E-2</c:v>
                </c:pt>
                <c:pt idx="267">
                  <c:v>-1.9573255555555544E-2</c:v>
                </c:pt>
                <c:pt idx="268">
                  <c:v>-2.0059255555555544E-2</c:v>
                </c:pt>
                <c:pt idx="269">
                  <c:v>-2.0067255555555545E-2</c:v>
                </c:pt>
                <c:pt idx="270">
                  <c:v>-2.0515255555555535E-2</c:v>
                </c:pt>
                <c:pt idx="271">
                  <c:v>-1.9635255555555543E-2</c:v>
                </c:pt>
                <c:pt idx="272">
                  <c:v>-1.9305255555555539E-2</c:v>
                </c:pt>
                <c:pt idx="273">
                  <c:v>-2.0275255555555538E-2</c:v>
                </c:pt>
                <c:pt idx="274">
                  <c:v>-2.0049255555555541E-2</c:v>
                </c:pt>
                <c:pt idx="275">
                  <c:v>-1.9665255555555546E-2</c:v>
                </c:pt>
                <c:pt idx="276">
                  <c:v>-2.0286255555555542E-2</c:v>
                </c:pt>
                <c:pt idx="277">
                  <c:v>-2.0765255555555535E-2</c:v>
                </c:pt>
                <c:pt idx="278">
                  <c:v>-1.8464255555555538E-2</c:v>
                </c:pt>
                <c:pt idx="279">
                  <c:v>-2.0081255555555545E-2</c:v>
                </c:pt>
                <c:pt idx="280">
                  <c:v>-2.0969255555555545E-2</c:v>
                </c:pt>
                <c:pt idx="281">
                  <c:v>-2.1084255555555535E-2</c:v>
                </c:pt>
                <c:pt idx="282">
                  <c:v>-1.9783255555555539E-2</c:v>
                </c:pt>
                <c:pt idx="283">
                  <c:v>-2.0535255555555534E-2</c:v>
                </c:pt>
                <c:pt idx="284">
                  <c:v>-2.3034255555555543E-2</c:v>
                </c:pt>
                <c:pt idx="285">
                  <c:v>-2.1464255555555541E-2</c:v>
                </c:pt>
                <c:pt idx="286">
                  <c:v>-2.2169255555555538E-2</c:v>
                </c:pt>
                <c:pt idx="287">
                  <c:v>-2.1485255555555541E-2</c:v>
                </c:pt>
                <c:pt idx="288">
                  <c:v>-2.1230255555555549E-2</c:v>
                </c:pt>
                <c:pt idx="289">
                  <c:v>-2.2290255555555534E-2</c:v>
                </c:pt>
                <c:pt idx="290">
                  <c:v>-2.1206255555555539E-2</c:v>
                </c:pt>
                <c:pt idx="291">
                  <c:v>-2.3089255555555549E-2</c:v>
                </c:pt>
                <c:pt idx="292">
                  <c:v>-2.2205255555555546E-2</c:v>
                </c:pt>
                <c:pt idx="293">
                  <c:v>-2.2164255555555533E-2</c:v>
                </c:pt>
                <c:pt idx="294">
                  <c:v>-2.3295255555555547E-2</c:v>
                </c:pt>
                <c:pt idx="295">
                  <c:v>-2.1446255555555543E-2</c:v>
                </c:pt>
                <c:pt idx="296">
                  <c:v>-2.2532255555555547E-2</c:v>
                </c:pt>
                <c:pt idx="297">
                  <c:v>-2.2884255555555531E-2</c:v>
                </c:pt>
                <c:pt idx="298">
                  <c:v>-2.2045255555555546E-2</c:v>
                </c:pt>
                <c:pt idx="299">
                  <c:v>-2.269825555555554E-2</c:v>
                </c:pt>
                <c:pt idx="300">
                  <c:v>-2.3924255555555538E-2</c:v>
                </c:pt>
                <c:pt idx="301">
                  <c:v>-2.2880255555555541E-2</c:v>
                </c:pt>
                <c:pt idx="302">
                  <c:v>-2.4092255555555532E-2</c:v>
                </c:pt>
                <c:pt idx="303">
                  <c:v>-2.3728255555555536E-2</c:v>
                </c:pt>
                <c:pt idx="304">
                  <c:v>-2.4194255555555544E-2</c:v>
                </c:pt>
                <c:pt idx="305">
                  <c:v>-2.4379255555555542E-2</c:v>
                </c:pt>
                <c:pt idx="306">
                  <c:v>-2.4160255555555545E-2</c:v>
                </c:pt>
                <c:pt idx="307">
                  <c:v>-2.5512255555555544E-2</c:v>
                </c:pt>
                <c:pt idx="308">
                  <c:v>-2.3612255555555538E-2</c:v>
                </c:pt>
                <c:pt idx="309">
                  <c:v>-2.2808255555555546E-2</c:v>
                </c:pt>
                <c:pt idx="310">
                  <c:v>-2.3928255555555542E-2</c:v>
                </c:pt>
                <c:pt idx="311">
                  <c:v>-2.512425555555553E-2</c:v>
                </c:pt>
                <c:pt idx="312">
                  <c:v>-2.5151255555555543E-2</c:v>
                </c:pt>
                <c:pt idx="313">
                  <c:v>-2.3607255555555533E-2</c:v>
                </c:pt>
                <c:pt idx="314">
                  <c:v>-2.4975255555555541E-2</c:v>
                </c:pt>
                <c:pt idx="315">
                  <c:v>-2.5240255555555542E-2</c:v>
                </c:pt>
                <c:pt idx="316">
                  <c:v>-2.4213255555555535E-2</c:v>
                </c:pt>
                <c:pt idx="317">
                  <c:v>-2.4597255555555537E-2</c:v>
                </c:pt>
                <c:pt idx="318">
                  <c:v>-2.4625255555555538E-2</c:v>
                </c:pt>
                <c:pt idx="319">
                  <c:v>-2.4464255555555543E-2</c:v>
                </c:pt>
                <c:pt idx="320">
                  <c:v>-2.4880255555555536E-2</c:v>
                </c:pt>
                <c:pt idx="321">
                  <c:v>-2.4934255555555535E-2</c:v>
                </c:pt>
                <c:pt idx="322">
                  <c:v>-2.5541255555555545E-2</c:v>
                </c:pt>
                <c:pt idx="323">
                  <c:v>-2.3934255555555541E-2</c:v>
                </c:pt>
                <c:pt idx="324">
                  <c:v>-2.2914255555555541E-2</c:v>
                </c:pt>
                <c:pt idx="325">
                  <c:v>-2.3510255555555533E-2</c:v>
                </c:pt>
                <c:pt idx="326">
                  <c:v>-2.3169255555555546E-2</c:v>
                </c:pt>
                <c:pt idx="327">
                  <c:v>-2.4345255555555535E-2</c:v>
                </c:pt>
                <c:pt idx="328">
                  <c:v>-2.4809255555555534E-2</c:v>
                </c:pt>
                <c:pt idx="329">
                  <c:v>-2.4991255555555529E-2</c:v>
                </c:pt>
                <c:pt idx="330">
                  <c:v>-2.461325555555554E-2</c:v>
                </c:pt>
                <c:pt idx="331">
                  <c:v>-2.5443255555555544E-2</c:v>
                </c:pt>
                <c:pt idx="332">
                  <c:v>-2.4244255555555545E-2</c:v>
                </c:pt>
                <c:pt idx="333">
                  <c:v>-2.3708255555555544E-2</c:v>
                </c:pt>
                <c:pt idx="334">
                  <c:v>-2.3379255555555541E-2</c:v>
                </c:pt>
                <c:pt idx="335">
                  <c:v>-2.440525555555554E-2</c:v>
                </c:pt>
                <c:pt idx="336">
                  <c:v>-2.4392255555555541E-2</c:v>
                </c:pt>
                <c:pt idx="337">
                  <c:v>-2.397225555555553E-2</c:v>
                </c:pt>
                <c:pt idx="338">
                  <c:v>-2.4181255555555538E-2</c:v>
                </c:pt>
                <c:pt idx="339">
                  <c:v>-2.440525555555554E-2</c:v>
                </c:pt>
                <c:pt idx="340">
                  <c:v>-2.4066255555555541E-2</c:v>
                </c:pt>
                <c:pt idx="341">
                  <c:v>-2.3435255555555534E-2</c:v>
                </c:pt>
                <c:pt idx="342">
                  <c:v>-2.4930255555555537E-2</c:v>
                </c:pt>
                <c:pt idx="343">
                  <c:v>-2.4716255555555545E-2</c:v>
                </c:pt>
                <c:pt idx="344">
                  <c:v>-2.5260255555555541E-2</c:v>
                </c:pt>
                <c:pt idx="345">
                  <c:v>-2.5084255555555539E-2</c:v>
                </c:pt>
                <c:pt idx="346">
                  <c:v>-2.5188255555555539E-2</c:v>
                </c:pt>
                <c:pt idx="347">
                  <c:v>-2.2808255555555539E-2</c:v>
                </c:pt>
                <c:pt idx="348">
                  <c:v>-2.4190255555555533E-2</c:v>
                </c:pt>
                <c:pt idx="349">
                  <c:v>-2.4453255555555546E-2</c:v>
                </c:pt>
                <c:pt idx="350">
                  <c:v>-2.4652255555555537E-2</c:v>
                </c:pt>
                <c:pt idx="351">
                  <c:v>-2.507825555555554E-2</c:v>
                </c:pt>
                <c:pt idx="352">
                  <c:v>-2.5505255555555537E-2</c:v>
                </c:pt>
                <c:pt idx="353">
                  <c:v>-2.400325555555554E-2</c:v>
                </c:pt>
                <c:pt idx="354">
                  <c:v>-2.4394255555555543E-2</c:v>
                </c:pt>
                <c:pt idx="355">
                  <c:v>-2.3026255555555541E-2</c:v>
                </c:pt>
                <c:pt idx="356">
                  <c:v>-2.4633255555555539E-2</c:v>
                </c:pt>
                <c:pt idx="357">
                  <c:v>-2.3336255555555539E-2</c:v>
                </c:pt>
                <c:pt idx="358">
                  <c:v>-2.360725555555554E-2</c:v>
                </c:pt>
                <c:pt idx="359">
                  <c:v>-2.4882255555555538E-2</c:v>
                </c:pt>
                <c:pt idx="360">
                  <c:v>-2.3283255555555535E-2</c:v>
                </c:pt>
                <c:pt idx="361">
                  <c:v>-2.4505255555555543E-2</c:v>
                </c:pt>
                <c:pt idx="362">
                  <c:v>-2.4243255555555544E-2</c:v>
                </c:pt>
                <c:pt idx="363">
                  <c:v>-2.277525555555554E-2</c:v>
                </c:pt>
                <c:pt idx="364">
                  <c:v>-2.266825555555553E-2</c:v>
                </c:pt>
                <c:pt idx="365">
                  <c:v>-2.4980255555555546E-2</c:v>
                </c:pt>
                <c:pt idx="366">
                  <c:v>-2.4236255555555544E-2</c:v>
                </c:pt>
                <c:pt idx="367">
                  <c:v>-2.4566255555555541E-2</c:v>
                </c:pt>
                <c:pt idx="368">
                  <c:v>-2.3942255555555542E-2</c:v>
                </c:pt>
                <c:pt idx="369">
                  <c:v>-2.3585255555555535E-2</c:v>
                </c:pt>
                <c:pt idx="370">
                  <c:v>-2.3491255555555535E-2</c:v>
                </c:pt>
                <c:pt idx="371">
                  <c:v>-2.4193255555555543E-2</c:v>
                </c:pt>
                <c:pt idx="372">
                  <c:v>-2.3180255555555543E-2</c:v>
                </c:pt>
                <c:pt idx="373">
                  <c:v>-2.4077255555555545E-2</c:v>
                </c:pt>
                <c:pt idx="374">
                  <c:v>-2.3221255555555542E-2</c:v>
                </c:pt>
                <c:pt idx="375">
                  <c:v>-2.4865255555555542E-2</c:v>
                </c:pt>
                <c:pt idx="376">
                  <c:v>-2.407225555555554E-2</c:v>
                </c:pt>
                <c:pt idx="377">
                  <c:v>-2.4304255555555532E-2</c:v>
                </c:pt>
                <c:pt idx="378">
                  <c:v>-2.3263255555555536E-2</c:v>
                </c:pt>
                <c:pt idx="379">
                  <c:v>-2.3837255555555541E-2</c:v>
                </c:pt>
                <c:pt idx="380">
                  <c:v>-2.3800255555555538E-2</c:v>
                </c:pt>
                <c:pt idx="381">
                  <c:v>-2.255625555555554E-2</c:v>
                </c:pt>
                <c:pt idx="382">
                  <c:v>-2.389225555555554E-2</c:v>
                </c:pt>
                <c:pt idx="383">
                  <c:v>-2.4525255555555538E-2</c:v>
                </c:pt>
                <c:pt idx="384">
                  <c:v>-2.4275255555555538E-2</c:v>
                </c:pt>
                <c:pt idx="385">
                  <c:v>-2.5448255555555535E-2</c:v>
                </c:pt>
                <c:pt idx="386">
                  <c:v>-2.4519255555555543E-2</c:v>
                </c:pt>
                <c:pt idx="387">
                  <c:v>-2.4864255555555541E-2</c:v>
                </c:pt>
                <c:pt idx="388">
                  <c:v>-2.5116255555555536E-2</c:v>
                </c:pt>
                <c:pt idx="389">
                  <c:v>-2.4160255555555545E-2</c:v>
                </c:pt>
                <c:pt idx="390">
                  <c:v>-2.3131255555555535E-2</c:v>
                </c:pt>
                <c:pt idx="391">
                  <c:v>-2.4359255555555535E-2</c:v>
                </c:pt>
                <c:pt idx="392">
                  <c:v>-2.449525555555554E-2</c:v>
                </c:pt>
                <c:pt idx="393">
                  <c:v>-2.3504255555555534E-2</c:v>
                </c:pt>
                <c:pt idx="394">
                  <c:v>-2.4223255555555538E-2</c:v>
                </c:pt>
                <c:pt idx="395">
                  <c:v>-2.3782255555555534E-2</c:v>
                </c:pt>
                <c:pt idx="396">
                  <c:v>-2.4852255555555532E-2</c:v>
                </c:pt>
                <c:pt idx="397">
                  <c:v>-2.3421255555555544E-2</c:v>
                </c:pt>
                <c:pt idx="398">
                  <c:v>-2.4105255555555542E-2</c:v>
                </c:pt>
                <c:pt idx="399">
                  <c:v>-2.3837255555555534E-2</c:v>
                </c:pt>
                <c:pt idx="400">
                  <c:v>-2.2589255555555535E-2</c:v>
                </c:pt>
                <c:pt idx="401">
                  <c:v>-2.2982255555555539E-2</c:v>
                </c:pt>
                <c:pt idx="402">
                  <c:v>-2.4741255555555532E-2</c:v>
                </c:pt>
                <c:pt idx="403">
                  <c:v>-2.3421255555555541E-2</c:v>
                </c:pt>
                <c:pt idx="404">
                  <c:v>-2.497425555555554E-2</c:v>
                </c:pt>
                <c:pt idx="405">
                  <c:v>-2.3190255555555542E-2</c:v>
                </c:pt>
                <c:pt idx="406">
                  <c:v>-2.3851255555555537E-2</c:v>
                </c:pt>
                <c:pt idx="407">
                  <c:v>-2.3715255555555544E-2</c:v>
                </c:pt>
                <c:pt idx="408">
                  <c:v>-2.3685255555555534E-2</c:v>
                </c:pt>
                <c:pt idx="409">
                  <c:v>-2.2845255555555537E-2</c:v>
                </c:pt>
                <c:pt idx="410">
                  <c:v>-2.3681255555555544E-2</c:v>
                </c:pt>
                <c:pt idx="411">
                  <c:v>-2.2704255555555539E-2</c:v>
                </c:pt>
                <c:pt idx="412">
                  <c:v>-2.3325255555555542E-2</c:v>
                </c:pt>
                <c:pt idx="413">
                  <c:v>-2.3723255555555538E-2</c:v>
                </c:pt>
                <c:pt idx="414">
                  <c:v>-2.3172255555555535E-2</c:v>
                </c:pt>
                <c:pt idx="415">
                  <c:v>-2.273025555555554E-2</c:v>
                </c:pt>
                <c:pt idx="416">
                  <c:v>-2.4138255555555536E-2</c:v>
                </c:pt>
                <c:pt idx="417">
                  <c:v>-2.4651255555555536E-2</c:v>
                </c:pt>
                <c:pt idx="418">
                  <c:v>-2.2831255555555537E-2</c:v>
                </c:pt>
                <c:pt idx="419">
                  <c:v>-2.2010255555555538E-2</c:v>
                </c:pt>
                <c:pt idx="420">
                  <c:v>-2.3215255555555543E-2</c:v>
                </c:pt>
                <c:pt idx="421">
                  <c:v>-2.2654255555555544E-2</c:v>
                </c:pt>
                <c:pt idx="422">
                  <c:v>-2.2684255555555533E-2</c:v>
                </c:pt>
                <c:pt idx="423">
                  <c:v>-2.2387255555555544E-2</c:v>
                </c:pt>
                <c:pt idx="424">
                  <c:v>-2.2670255555555532E-2</c:v>
                </c:pt>
                <c:pt idx="425">
                  <c:v>-2.4226255555555545E-2</c:v>
                </c:pt>
                <c:pt idx="426">
                  <c:v>-2.3226255555555544E-2</c:v>
                </c:pt>
                <c:pt idx="427">
                  <c:v>-2.3939255555555539E-2</c:v>
                </c:pt>
                <c:pt idx="428">
                  <c:v>-2.2958255555555543E-2</c:v>
                </c:pt>
                <c:pt idx="429">
                  <c:v>-2.2587255555555547E-2</c:v>
                </c:pt>
                <c:pt idx="430">
                  <c:v>-2.2234255555555534E-2</c:v>
                </c:pt>
                <c:pt idx="431">
                  <c:v>-2.347625555555554E-2</c:v>
                </c:pt>
                <c:pt idx="432">
                  <c:v>-2.1945255555555536E-2</c:v>
                </c:pt>
                <c:pt idx="433">
                  <c:v>-2.300125555555553E-2</c:v>
                </c:pt>
                <c:pt idx="434">
                  <c:v>-2.2437255555555539E-2</c:v>
                </c:pt>
                <c:pt idx="435">
                  <c:v>-2.1978255555555538E-2</c:v>
                </c:pt>
                <c:pt idx="436">
                  <c:v>-2.3375255555555544E-2</c:v>
                </c:pt>
                <c:pt idx="437">
                  <c:v>-2.3151255555555535E-2</c:v>
                </c:pt>
                <c:pt idx="438">
                  <c:v>-2.2115255555555536E-2</c:v>
                </c:pt>
                <c:pt idx="439">
                  <c:v>-2.2723255555555537E-2</c:v>
                </c:pt>
                <c:pt idx="440">
                  <c:v>-2.2257255555555532E-2</c:v>
                </c:pt>
                <c:pt idx="441">
                  <c:v>-2.1650255555555536E-2</c:v>
                </c:pt>
                <c:pt idx="442">
                  <c:v>-2.3173255555555532E-2</c:v>
                </c:pt>
                <c:pt idx="443">
                  <c:v>-2.3018255555555533E-2</c:v>
                </c:pt>
                <c:pt idx="444">
                  <c:v>-2.1264255555555538E-2</c:v>
                </c:pt>
                <c:pt idx="445">
                  <c:v>-2.1702255555555543E-2</c:v>
                </c:pt>
                <c:pt idx="446">
                  <c:v>-2.1559255555555538E-2</c:v>
                </c:pt>
                <c:pt idx="447">
                  <c:v>-2.120725555555554E-2</c:v>
                </c:pt>
                <c:pt idx="448">
                  <c:v>-2.2644255555555545E-2</c:v>
                </c:pt>
                <c:pt idx="449">
                  <c:v>-2.2203255555555541E-2</c:v>
                </c:pt>
                <c:pt idx="450">
                  <c:v>-2.1466255555555532E-2</c:v>
                </c:pt>
                <c:pt idx="451">
                  <c:v>-2.2658255555555534E-2</c:v>
                </c:pt>
                <c:pt idx="452">
                  <c:v>-2.1847255555555535E-2</c:v>
                </c:pt>
                <c:pt idx="453">
                  <c:v>-2.1583255555555535E-2</c:v>
                </c:pt>
                <c:pt idx="454">
                  <c:v>-2.2204255555555542E-2</c:v>
                </c:pt>
                <c:pt idx="455">
                  <c:v>-2.2927255555555533E-2</c:v>
                </c:pt>
                <c:pt idx="456">
                  <c:v>-2.1746255555555535E-2</c:v>
                </c:pt>
                <c:pt idx="457">
                  <c:v>-2.2368255555555543E-2</c:v>
                </c:pt>
                <c:pt idx="458">
                  <c:v>-2.150825555555554E-2</c:v>
                </c:pt>
                <c:pt idx="459">
                  <c:v>-2.3089255555555542E-2</c:v>
                </c:pt>
                <c:pt idx="460">
                  <c:v>-2.2076255555555539E-2</c:v>
                </c:pt>
                <c:pt idx="461">
                  <c:v>-2.1176255555555544E-2</c:v>
                </c:pt>
                <c:pt idx="462">
                  <c:v>-2.2167255555555543E-2</c:v>
                </c:pt>
                <c:pt idx="463">
                  <c:v>-2.1766255555555537E-2</c:v>
                </c:pt>
                <c:pt idx="464">
                  <c:v>-2.1874655555555535E-2</c:v>
                </c:pt>
                <c:pt idx="465">
                  <c:v>-2.046825555555554E-2</c:v>
                </c:pt>
                <c:pt idx="466">
                  <c:v>-2.1415255555555533E-2</c:v>
                </c:pt>
                <c:pt idx="467">
                  <c:v>-2.1843555555555547E-2</c:v>
                </c:pt>
                <c:pt idx="468">
                  <c:v>-2.2853855555555542E-2</c:v>
                </c:pt>
                <c:pt idx="469">
                  <c:v>-2.1192555555555537E-2</c:v>
                </c:pt>
                <c:pt idx="470">
                  <c:v>-1.9782255555555531E-2</c:v>
                </c:pt>
                <c:pt idx="471">
                  <c:v>-2.1210255555555543E-2</c:v>
                </c:pt>
                <c:pt idx="472">
                  <c:v>-2.1938255555555539E-2</c:v>
                </c:pt>
                <c:pt idx="473">
                  <c:v>-2.2983255555555533E-2</c:v>
                </c:pt>
                <c:pt idx="474">
                  <c:v>-2.2477955555555536E-2</c:v>
                </c:pt>
                <c:pt idx="475">
                  <c:v>-2.1815455555555537E-2</c:v>
                </c:pt>
                <c:pt idx="476">
                  <c:v>-2.1520255555555534E-2</c:v>
                </c:pt>
                <c:pt idx="477">
                  <c:v>-2.2134255555555538E-2</c:v>
                </c:pt>
                <c:pt idx="478">
                  <c:v>-2.2928655555555538E-2</c:v>
                </c:pt>
                <c:pt idx="479">
                  <c:v>-2.1861255555555542E-2</c:v>
                </c:pt>
                <c:pt idx="480">
                  <c:v>-1.9781255555555537E-2</c:v>
                </c:pt>
                <c:pt idx="481">
                  <c:v>-1.9911255555555542E-2</c:v>
                </c:pt>
                <c:pt idx="482">
                  <c:v>-2.1491255555555536E-2</c:v>
                </c:pt>
                <c:pt idx="483">
                  <c:v>-2.1043755555555536E-2</c:v>
                </c:pt>
                <c:pt idx="484">
                  <c:v>-2.1154855555555539E-2</c:v>
                </c:pt>
                <c:pt idx="485">
                  <c:v>-2.0475255555555544E-2</c:v>
                </c:pt>
                <c:pt idx="486">
                  <c:v>-2.0239255555555544E-2</c:v>
                </c:pt>
                <c:pt idx="487">
                  <c:v>-2.0595255555555546E-2</c:v>
                </c:pt>
                <c:pt idx="488">
                  <c:v>-2.0607655555555542E-2</c:v>
                </c:pt>
                <c:pt idx="489">
                  <c:v>-1.9709255555555538E-2</c:v>
                </c:pt>
                <c:pt idx="490">
                  <c:v>-2.1939255555555537E-2</c:v>
                </c:pt>
                <c:pt idx="491">
                  <c:v>-2.0545255555555537E-2</c:v>
                </c:pt>
                <c:pt idx="492">
                  <c:v>-2.1849255555555544E-2</c:v>
                </c:pt>
                <c:pt idx="493">
                  <c:v>-2.1732755555555545E-2</c:v>
                </c:pt>
                <c:pt idx="494">
                  <c:v>-2.0778655555555536E-2</c:v>
                </c:pt>
                <c:pt idx="495">
                  <c:v>-2.0500255555555541E-2</c:v>
                </c:pt>
                <c:pt idx="496">
                  <c:v>-2.0634255555555536E-2</c:v>
                </c:pt>
                <c:pt idx="497">
                  <c:v>-1.964225555555554E-2</c:v>
                </c:pt>
                <c:pt idx="498">
                  <c:v>-2.0144255555555532E-2</c:v>
                </c:pt>
                <c:pt idx="499">
                  <c:v>-1.9199255555555537E-2</c:v>
                </c:pt>
                <c:pt idx="500">
                  <c:v>-1.994425555555554E-2</c:v>
                </c:pt>
                <c:pt idx="501">
                  <c:v>-2.1118155555555546E-2</c:v>
                </c:pt>
                <c:pt idx="502">
                  <c:v>-2.1123255555555543E-2</c:v>
                </c:pt>
                <c:pt idx="503">
                  <c:v>-2.1302655555555536E-2</c:v>
                </c:pt>
                <c:pt idx="504">
                  <c:v>-2.0788255555555541E-2</c:v>
                </c:pt>
                <c:pt idx="505">
                  <c:v>-2.001905555555554E-2</c:v>
                </c:pt>
                <c:pt idx="506">
                  <c:v>-1.9840255555555533E-2</c:v>
                </c:pt>
                <c:pt idx="507">
                  <c:v>-2.0789955555555531E-2</c:v>
                </c:pt>
                <c:pt idx="508">
                  <c:v>-1.9007555555555538E-2</c:v>
                </c:pt>
                <c:pt idx="509">
                  <c:v>-2.0410255555555541E-2</c:v>
                </c:pt>
                <c:pt idx="510">
                  <c:v>-2.0421955555555545E-2</c:v>
                </c:pt>
                <c:pt idx="511">
                  <c:v>-2.0535255555555534E-2</c:v>
                </c:pt>
                <c:pt idx="512">
                  <c:v>-2.0315855555555547E-2</c:v>
                </c:pt>
                <c:pt idx="513">
                  <c:v>-2.0674355555555538E-2</c:v>
                </c:pt>
                <c:pt idx="514">
                  <c:v>-2.0085355555555538E-2</c:v>
                </c:pt>
                <c:pt idx="515">
                  <c:v>-1.9731255555555542E-2</c:v>
                </c:pt>
                <c:pt idx="516">
                  <c:v>-1.9904755555555539E-2</c:v>
                </c:pt>
                <c:pt idx="517">
                  <c:v>-1.9674055555555535E-2</c:v>
                </c:pt>
                <c:pt idx="518">
                  <c:v>-2.0047255555555539E-2</c:v>
                </c:pt>
                <c:pt idx="519">
                  <c:v>-1.9610955555555535E-2</c:v>
                </c:pt>
                <c:pt idx="520">
                  <c:v>-2.0312455555555532E-2</c:v>
                </c:pt>
                <c:pt idx="521">
                  <c:v>-1.9737155555555538E-2</c:v>
                </c:pt>
                <c:pt idx="522">
                  <c:v>-2.1258355555555542E-2</c:v>
                </c:pt>
                <c:pt idx="523">
                  <c:v>-2.0019655555555543E-2</c:v>
                </c:pt>
                <c:pt idx="524">
                  <c:v>-1.9798855555555533E-2</c:v>
                </c:pt>
                <c:pt idx="525">
                  <c:v>-1.9996555555555545E-2</c:v>
                </c:pt>
                <c:pt idx="526">
                  <c:v>-2.0565055555555545E-2</c:v>
                </c:pt>
                <c:pt idx="527">
                  <c:v>-1.9452655555555538E-2</c:v>
                </c:pt>
                <c:pt idx="528">
                  <c:v>-1.9247155555555538E-2</c:v>
                </c:pt>
                <c:pt idx="529">
                  <c:v>-2.1172055555555541E-2</c:v>
                </c:pt>
                <c:pt idx="530">
                  <c:v>-1.9255155555555542E-2</c:v>
                </c:pt>
                <c:pt idx="531">
                  <c:v>-1.8283255555555544E-2</c:v>
                </c:pt>
                <c:pt idx="532">
                  <c:v>-1.8760955555555535E-2</c:v>
                </c:pt>
                <c:pt idx="533">
                  <c:v>-2.0486955555555533E-2</c:v>
                </c:pt>
                <c:pt idx="534">
                  <c:v>-1.856785555555554E-2</c:v>
                </c:pt>
                <c:pt idx="535">
                  <c:v>-2.0076055555555535E-2</c:v>
                </c:pt>
                <c:pt idx="536">
                  <c:v>-2.0479655555555538E-2</c:v>
                </c:pt>
                <c:pt idx="537">
                  <c:v>-1.9769855555555542E-2</c:v>
                </c:pt>
                <c:pt idx="538">
                  <c:v>-2.0296455555555544E-2</c:v>
                </c:pt>
                <c:pt idx="539">
                  <c:v>-1.8415955555555537E-2</c:v>
                </c:pt>
                <c:pt idx="540">
                  <c:v>-2.0477855555555532E-2</c:v>
                </c:pt>
                <c:pt idx="541">
                  <c:v>-1.8937655555555537E-2</c:v>
                </c:pt>
                <c:pt idx="542">
                  <c:v>-1.8766555555555533E-2</c:v>
                </c:pt>
                <c:pt idx="543">
                  <c:v>-2.0534755555555541E-2</c:v>
                </c:pt>
                <c:pt idx="544">
                  <c:v>-1.907255555555553E-2</c:v>
                </c:pt>
                <c:pt idx="545">
                  <c:v>-2.0345955555555535E-2</c:v>
                </c:pt>
                <c:pt idx="546">
                  <c:v>-2.0252555555555534E-2</c:v>
                </c:pt>
                <c:pt idx="547">
                  <c:v>-1.9067555555555542E-2</c:v>
                </c:pt>
                <c:pt idx="548">
                  <c:v>-1.8969555555555542E-2</c:v>
                </c:pt>
                <c:pt idx="549">
                  <c:v>-1.9500555555555535E-2</c:v>
                </c:pt>
                <c:pt idx="550">
                  <c:v>-1.8688555555555542E-2</c:v>
                </c:pt>
                <c:pt idx="551">
                  <c:v>-1.9676555555555541E-2</c:v>
                </c:pt>
                <c:pt idx="552">
                  <c:v>-1.7561255555555537E-2</c:v>
                </c:pt>
                <c:pt idx="553">
                  <c:v>-1.8174955555555539E-2</c:v>
                </c:pt>
                <c:pt idx="554">
                  <c:v>-1.9991055555555533E-2</c:v>
                </c:pt>
                <c:pt idx="555">
                  <c:v>-1.7961155555555542E-2</c:v>
                </c:pt>
                <c:pt idx="556">
                  <c:v>-1.9442255555555545E-2</c:v>
                </c:pt>
                <c:pt idx="557">
                  <c:v>-1.9014055555555534E-2</c:v>
                </c:pt>
                <c:pt idx="558">
                  <c:v>-1.9526755555555539E-2</c:v>
                </c:pt>
                <c:pt idx="559">
                  <c:v>-1.9480255555555541E-2</c:v>
                </c:pt>
                <c:pt idx="560">
                  <c:v>-1.8960555555555543E-2</c:v>
                </c:pt>
                <c:pt idx="561">
                  <c:v>-1.8834755555555534E-2</c:v>
                </c:pt>
                <c:pt idx="562">
                  <c:v>-1.9070555555555542E-2</c:v>
                </c:pt>
                <c:pt idx="563">
                  <c:v>-1.9905255555555532E-2</c:v>
                </c:pt>
                <c:pt idx="564">
                  <c:v>-1.8451855555555546E-2</c:v>
                </c:pt>
                <c:pt idx="565">
                  <c:v>-1.8776655555555542E-2</c:v>
                </c:pt>
                <c:pt idx="566">
                  <c:v>-1.9466655555555538E-2</c:v>
                </c:pt>
                <c:pt idx="567">
                  <c:v>-1.8278255555555532E-2</c:v>
                </c:pt>
                <c:pt idx="568">
                  <c:v>-1.8867455555555544E-2</c:v>
                </c:pt>
                <c:pt idx="569">
                  <c:v>-1.8350055555555536E-2</c:v>
                </c:pt>
                <c:pt idx="570">
                  <c:v>-1.856785555555554E-2</c:v>
                </c:pt>
                <c:pt idx="571">
                  <c:v>-1.834875555555554E-2</c:v>
                </c:pt>
                <c:pt idx="572">
                  <c:v>-1.9646755555555534E-2</c:v>
                </c:pt>
                <c:pt idx="573">
                  <c:v>-1.7970155555555541E-2</c:v>
                </c:pt>
                <c:pt idx="574">
                  <c:v>-1.7489555555555539E-2</c:v>
                </c:pt>
                <c:pt idx="575">
                  <c:v>-1.6365655555555539E-2</c:v>
                </c:pt>
                <c:pt idx="576">
                  <c:v>-1.866895555555554E-2</c:v>
                </c:pt>
                <c:pt idx="577">
                  <c:v>-1.8719655555555541E-2</c:v>
                </c:pt>
                <c:pt idx="578">
                  <c:v>-1.8494755555555537E-2</c:v>
                </c:pt>
                <c:pt idx="579">
                  <c:v>-1.9698755555555541E-2</c:v>
                </c:pt>
                <c:pt idx="580">
                  <c:v>-1.813905555555554E-2</c:v>
                </c:pt>
                <c:pt idx="581">
                  <c:v>-1.8657655555555541E-2</c:v>
                </c:pt>
                <c:pt idx="582">
                  <c:v>-1.7736855555555542E-2</c:v>
                </c:pt>
                <c:pt idx="583">
                  <c:v>-1.9587055555555535E-2</c:v>
                </c:pt>
                <c:pt idx="584">
                  <c:v>-1.9160055555555538E-2</c:v>
                </c:pt>
                <c:pt idx="585">
                  <c:v>-1.6619455555555537E-2</c:v>
                </c:pt>
                <c:pt idx="586">
                  <c:v>-1.945055555555554E-2</c:v>
                </c:pt>
                <c:pt idx="587">
                  <c:v>-1.7149555555555536E-2</c:v>
                </c:pt>
                <c:pt idx="588">
                  <c:v>-1.7104855555555534E-2</c:v>
                </c:pt>
                <c:pt idx="589">
                  <c:v>-1.7992555555555539E-2</c:v>
                </c:pt>
                <c:pt idx="590">
                  <c:v>-1.6816755555555542E-2</c:v>
                </c:pt>
                <c:pt idx="591">
                  <c:v>-1.8466955555555539E-2</c:v>
                </c:pt>
                <c:pt idx="592">
                  <c:v>-1.7063255555555538E-2</c:v>
                </c:pt>
                <c:pt idx="593">
                  <c:v>-1.7907855555555536E-2</c:v>
                </c:pt>
                <c:pt idx="594">
                  <c:v>-1.7028155555555535E-2</c:v>
                </c:pt>
                <c:pt idx="595">
                  <c:v>-1.9235255555555542E-2</c:v>
                </c:pt>
                <c:pt idx="596">
                  <c:v>-1.5894455555555537E-2</c:v>
                </c:pt>
                <c:pt idx="597">
                  <c:v>-1.771735555555554E-2</c:v>
                </c:pt>
                <c:pt idx="598">
                  <c:v>-1.9139755555555537E-2</c:v>
                </c:pt>
                <c:pt idx="599">
                  <c:v>-1.6995655555555541E-2</c:v>
                </c:pt>
                <c:pt idx="600">
                  <c:v>-1.7967155555555538E-2</c:v>
                </c:pt>
                <c:pt idx="601">
                  <c:v>-1.7211755555555541E-2</c:v>
                </c:pt>
                <c:pt idx="602">
                  <c:v>-1.719445555555554E-2</c:v>
                </c:pt>
                <c:pt idx="603">
                  <c:v>-1.6634055555555541E-2</c:v>
                </c:pt>
                <c:pt idx="604">
                  <c:v>-1.5993555555555539E-2</c:v>
                </c:pt>
                <c:pt idx="605">
                  <c:v>-1.6625655555555535E-2</c:v>
                </c:pt>
                <c:pt idx="606">
                  <c:v>-1.6555255555555537E-2</c:v>
                </c:pt>
                <c:pt idx="607">
                  <c:v>-1.7690555555555536E-2</c:v>
                </c:pt>
                <c:pt idx="608">
                  <c:v>-1.7887255555555537E-2</c:v>
                </c:pt>
                <c:pt idx="609">
                  <c:v>-1.7979455555555544E-2</c:v>
                </c:pt>
                <c:pt idx="610">
                  <c:v>-1.6160455555555536E-2</c:v>
                </c:pt>
                <c:pt idx="611">
                  <c:v>-1.7807755555555541E-2</c:v>
                </c:pt>
                <c:pt idx="612">
                  <c:v>-1.7879455555555535E-2</c:v>
                </c:pt>
                <c:pt idx="613">
                  <c:v>-1.7767155555555539E-2</c:v>
                </c:pt>
                <c:pt idx="614">
                  <c:v>-1.691175555555554E-2</c:v>
                </c:pt>
                <c:pt idx="615">
                  <c:v>-1.5138355555555542E-2</c:v>
                </c:pt>
                <c:pt idx="616">
                  <c:v>-1.6395055555555541E-2</c:v>
                </c:pt>
                <c:pt idx="617">
                  <c:v>-1.6264855555555534E-2</c:v>
                </c:pt>
                <c:pt idx="618">
                  <c:v>-1.8146355555555539E-2</c:v>
                </c:pt>
                <c:pt idx="619">
                  <c:v>-1.6534255555555537E-2</c:v>
                </c:pt>
                <c:pt idx="620">
                  <c:v>-1.7958455555555537E-2</c:v>
                </c:pt>
                <c:pt idx="621">
                  <c:v>-1.847795555555554E-2</c:v>
                </c:pt>
                <c:pt idx="622">
                  <c:v>-1.7270155555555541E-2</c:v>
                </c:pt>
                <c:pt idx="623">
                  <c:v>-1.7826655555555536E-2</c:v>
                </c:pt>
                <c:pt idx="624">
                  <c:v>-1.8067755555555537E-2</c:v>
                </c:pt>
                <c:pt idx="625">
                  <c:v>-1.7487555555555541E-2</c:v>
                </c:pt>
                <c:pt idx="626">
                  <c:v>-1.812505555555554E-2</c:v>
                </c:pt>
                <c:pt idx="627">
                  <c:v>-1.802045555555554E-2</c:v>
                </c:pt>
                <c:pt idx="628">
                  <c:v>-1.6891455555555539E-2</c:v>
                </c:pt>
                <c:pt idx="629">
                  <c:v>-1.7336055555555539E-2</c:v>
                </c:pt>
                <c:pt idx="630">
                  <c:v>-1.7240355555555538E-2</c:v>
                </c:pt>
                <c:pt idx="631">
                  <c:v>-1.7048155555555534E-2</c:v>
                </c:pt>
                <c:pt idx="632">
                  <c:v>-1.4773355555555536E-2</c:v>
                </c:pt>
                <c:pt idx="633">
                  <c:v>-1.6347755555555541E-2</c:v>
                </c:pt>
                <c:pt idx="634">
                  <c:v>-1.6283355555555542E-2</c:v>
                </c:pt>
                <c:pt idx="635">
                  <c:v>-1.6989055555555539E-2</c:v>
                </c:pt>
                <c:pt idx="636">
                  <c:v>-1.622935555555554E-2</c:v>
                </c:pt>
                <c:pt idx="637">
                  <c:v>-1.5102155555555536E-2</c:v>
                </c:pt>
                <c:pt idx="638">
                  <c:v>-1.5383855555555541E-2</c:v>
                </c:pt>
                <c:pt idx="639">
                  <c:v>-1.6326255555555537E-2</c:v>
                </c:pt>
                <c:pt idx="640">
                  <c:v>-1.5648455555555538E-2</c:v>
                </c:pt>
                <c:pt idx="641">
                  <c:v>-1.5910155555555538E-2</c:v>
                </c:pt>
                <c:pt idx="642">
                  <c:v>-1.6232955555555539E-2</c:v>
                </c:pt>
                <c:pt idx="643">
                  <c:v>-1.5675655555555539E-2</c:v>
                </c:pt>
                <c:pt idx="644">
                  <c:v>-1.643085555555554E-2</c:v>
                </c:pt>
                <c:pt idx="645">
                  <c:v>-1.5558555555555539E-2</c:v>
                </c:pt>
                <c:pt idx="646">
                  <c:v>-1.6083255555555537E-2</c:v>
                </c:pt>
                <c:pt idx="647">
                  <c:v>-1.4753055555555538E-2</c:v>
                </c:pt>
                <c:pt idx="648">
                  <c:v>-1.6054355555555538E-2</c:v>
                </c:pt>
                <c:pt idx="649">
                  <c:v>-1.659805555555554E-2</c:v>
                </c:pt>
                <c:pt idx="650">
                  <c:v>-1.5950955555555538E-2</c:v>
                </c:pt>
                <c:pt idx="651">
                  <c:v>-1.6629055555555536E-2</c:v>
                </c:pt>
                <c:pt idx="652">
                  <c:v>-1.6146955555555537E-2</c:v>
                </c:pt>
                <c:pt idx="653">
                  <c:v>-1.5244255555555537E-2</c:v>
                </c:pt>
                <c:pt idx="654">
                  <c:v>-1.5657855555555541E-2</c:v>
                </c:pt>
                <c:pt idx="655">
                  <c:v>-1.4665955555555535E-2</c:v>
                </c:pt>
                <c:pt idx="656">
                  <c:v>-1.3777955555555537E-2</c:v>
                </c:pt>
                <c:pt idx="657">
                  <c:v>-1.5605755555555541E-2</c:v>
                </c:pt>
                <c:pt idx="658">
                  <c:v>-1.550165555555554E-2</c:v>
                </c:pt>
                <c:pt idx="659">
                  <c:v>-1.559575555555554E-2</c:v>
                </c:pt>
                <c:pt idx="660">
                  <c:v>-1.5978055555555537E-2</c:v>
                </c:pt>
                <c:pt idx="661">
                  <c:v>-1.5911055555555539E-2</c:v>
                </c:pt>
                <c:pt idx="662">
                  <c:v>-1.5657855555555541E-2</c:v>
                </c:pt>
                <c:pt idx="663">
                  <c:v>-1.5036555555555539E-2</c:v>
                </c:pt>
                <c:pt idx="664">
                  <c:v>-1.3731555555555535E-2</c:v>
                </c:pt>
                <c:pt idx="665">
                  <c:v>-1.4847755555555538E-2</c:v>
                </c:pt>
                <c:pt idx="666">
                  <c:v>-1.7574455555555542E-2</c:v>
                </c:pt>
                <c:pt idx="667">
                  <c:v>-1.5283355555555536E-2</c:v>
                </c:pt>
                <c:pt idx="668">
                  <c:v>-1.6464855555555536E-2</c:v>
                </c:pt>
                <c:pt idx="669">
                  <c:v>-1.5743955555555543E-2</c:v>
                </c:pt>
                <c:pt idx="670">
                  <c:v>-1.4064355555555538E-2</c:v>
                </c:pt>
                <c:pt idx="671">
                  <c:v>-1.5094155555555539E-2</c:v>
                </c:pt>
                <c:pt idx="672">
                  <c:v>-1.6019855555555535E-2</c:v>
                </c:pt>
                <c:pt idx="673">
                  <c:v>-1.5998755555555536E-2</c:v>
                </c:pt>
                <c:pt idx="674">
                  <c:v>-1.8094955555555538E-2</c:v>
                </c:pt>
                <c:pt idx="675">
                  <c:v>-1.6354455555555536E-2</c:v>
                </c:pt>
                <c:pt idx="676">
                  <c:v>-1.5050355555555537E-2</c:v>
                </c:pt>
                <c:pt idx="677">
                  <c:v>-1.5308055555555537E-2</c:v>
                </c:pt>
                <c:pt idx="678">
                  <c:v>-1.5391655555555536E-2</c:v>
                </c:pt>
                <c:pt idx="679">
                  <c:v>-1.4140655555555541E-2</c:v>
                </c:pt>
                <c:pt idx="680">
                  <c:v>-1.5945955555555537E-2</c:v>
                </c:pt>
                <c:pt idx="681">
                  <c:v>-1.6036955555555538E-2</c:v>
                </c:pt>
                <c:pt idx="682">
                  <c:v>-1.5233555555555538E-2</c:v>
                </c:pt>
                <c:pt idx="683">
                  <c:v>-1.6087855555555537E-2</c:v>
                </c:pt>
                <c:pt idx="684">
                  <c:v>-1.4561755555555542E-2</c:v>
                </c:pt>
                <c:pt idx="685">
                  <c:v>-1.6362155555555542E-2</c:v>
                </c:pt>
                <c:pt idx="686">
                  <c:v>-1.5241055555555541E-2</c:v>
                </c:pt>
                <c:pt idx="687">
                  <c:v>-1.4583255555555535E-2</c:v>
                </c:pt>
                <c:pt idx="688">
                  <c:v>-1.6779055555555537E-2</c:v>
                </c:pt>
                <c:pt idx="689">
                  <c:v>-1.560305555555554E-2</c:v>
                </c:pt>
                <c:pt idx="690">
                  <c:v>-1.4665055555555537E-2</c:v>
                </c:pt>
                <c:pt idx="691">
                  <c:v>-1.4672555555555538E-2</c:v>
                </c:pt>
                <c:pt idx="692">
                  <c:v>-1.5138055555555537E-2</c:v>
                </c:pt>
                <c:pt idx="693">
                  <c:v>-1.3242555555555539E-2</c:v>
                </c:pt>
                <c:pt idx="694">
                  <c:v>-1.3928955555555537E-2</c:v>
                </c:pt>
                <c:pt idx="695">
                  <c:v>-1.4718455555555537E-2</c:v>
                </c:pt>
                <c:pt idx="696">
                  <c:v>-1.4573455555555538E-2</c:v>
                </c:pt>
                <c:pt idx="697">
                  <c:v>-1.5395455555555541E-2</c:v>
                </c:pt>
                <c:pt idx="698">
                  <c:v>-1.5089055555555538E-2</c:v>
                </c:pt>
                <c:pt idx="699">
                  <c:v>-1.6459455555555537E-2</c:v>
                </c:pt>
                <c:pt idx="700">
                  <c:v>-1.3021655555555539E-2</c:v>
                </c:pt>
                <c:pt idx="701">
                  <c:v>-1.4645255555555538E-2</c:v>
                </c:pt>
                <c:pt idx="702">
                  <c:v>-1.4428055555555541E-2</c:v>
                </c:pt>
                <c:pt idx="703">
                  <c:v>-1.5622955555555536E-2</c:v>
                </c:pt>
                <c:pt idx="704">
                  <c:v>-1.479915555555554E-2</c:v>
                </c:pt>
                <c:pt idx="705">
                  <c:v>-1.518705555555554E-2</c:v>
                </c:pt>
                <c:pt idx="706">
                  <c:v>-1.5850955555555539E-2</c:v>
                </c:pt>
                <c:pt idx="707">
                  <c:v>-1.3292655555555536E-2</c:v>
                </c:pt>
                <c:pt idx="708">
                  <c:v>-1.4400055555555537E-2</c:v>
                </c:pt>
                <c:pt idx="709">
                  <c:v>-1.1445255555555539E-2</c:v>
                </c:pt>
                <c:pt idx="710">
                  <c:v>-1.3252155555555537E-2</c:v>
                </c:pt>
                <c:pt idx="711">
                  <c:v>-1.4996455555555536E-2</c:v>
                </c:pt>
                <c:pt idx="712">
                  <c:v>-1.4731255555555538E-2</c:v>
                </c:pt>
                <c:pt idx="713">
                  <c:v>-1.3331455555555538E-2</c:v>
                </c:pt>
                <c:pt idx="714">
                  <c:v>-1.4093855555555538E-2</c:v>
                </c:pt>
                <c:pt idx="715">
                  <c:v>-1.3993755555555539E-2</c:v>
                </c:pt>
                <c:pt idx="716">
                  <c:v>-1.3384955555555543E-2</c:v>
                </c:pt>
                <c:pt idx="717">
                  <c:v>-1.385815555555554E-2</c:v>
                </c:pt>
                <c:pt idx="718">
                  <c:v>-1.2755255555555536E-2</c:v>
                </c:pt>
                <c:pt idx="719">
                  <c:v>-1.4174955555555539E-2</c:v>
                </c:pt>
                <c:pt idx="720">
                  <c:v>-1.3285155555555535E-2</c:v>
                </c:pt>
                <c:pt idx="721">
                  <c:v>-1.539215555555554E-2</c:v>
                </c:pt>
                <c:pt idx="722">
                  <c:v>-1.3055955555555537E-2</c:v>
                </c:pt>
                <c:pt idx="723">
                  <c:v>-1.3295755555555542E-2</c:v>
                </c:pt>
                <c:pt idx="724">
                  <c:v>-1.2183355555555535E-2</c:v>
                </c:pt>
                <c:pt idx="725">
                  <c:v>-1.2525255555555535E-2</c:v>
                </c:pt>
                <c:pt idx="726">
                  <c:v>-1.4610655555555538E-2</c:v>
                </c:pt>
                <c:pt idx="727">
                  <c:v>-1.3859955555555536E-2</c:v>
                </c:pt>
                <c:pt idx="728">
                  <c:v>-1.4093555555555538E-2</c:v>
                </c:pt>
                <c:pt idx="729">
                  <c:v>-1.3468555555555536E-2</c:v>
                </c:pt>
                <c:pt idx="730">
                  <c:v>-1.4633855555555537E-2</c:v>
                </c:pt>
                <c:pt idx="731">
                  <c:v>-1.5047055555555539E-2</c:v>
                </c:pt>
                <c:pt idx="732">
                  <c:v>-1.3051455555555543E-2</c:v>
                </c:pt>
                <c:pt idx="733">
                  <c:v>-1.4524955555555535E-2</c:v>
                </c:pt>
                <c:pt idx="734">
                  <c:v>-1.3508355555555539E-2</c:v>
                </c:pt>
                <c:pt idx="735">
                  <c:v>-1.1842755555555536E-2</c:v>
                </c:pt>
                <c:pt idx="736">
                  <c:v>-1.3750255555555542E-2</c:v>
                </c:pt>
                <c:pt idx="737">
                  <c:v>-1.2061155555555541E-2</c:v>
                </c:pt>
                <c:pt idx="738">
                  <c:v>-1.1488655555555536E-2</c:v>
                </c:pt>
                <c:pt idx="739">
                  <c:v>-1.3190155555555536E-2</c:v>
                </c:pt>
                <c:pt idx="740">
                  <c:v>-1.1487855555555536E-2</c:v>
                </c:pt>
                <c:pt idx="741">
                  <c:v>-1.214135555555554E-2</c:v>
                </c:pt>
                <c:pt idx="742">
                  <c:v>-1.1585155555555541E-2</c:v>
                </c:pt>
                <c:pt idx="743">
                  <c:v>-1.356015555555554E-2</c:v>
                </c:pt>
                <c:pt idx="744">
                  <c:v>-1.3189055555555541E-2</c:v>
                </c:pt>
                <c:pt idx="745">
                  <c:v>-1.3929555555555539E-2</c:v>
                </c:pt>
                <c:pt idx="746">
                  <c:v>-1.2787555555555538E-2</c:v>
                </c:pt>
                <c:pt idx="747">
                  <c:v>-1.4226555555555537E-2</c:v>
                </c:pt>
                <c:pt idx="748">
                  <c:v>-1.2665955555555539E-2</c:v>
                </c:pt>
                <c:pt idx="749">
                  <c:v>-1.3415655555555538E-2</c:v>
                </c:pt>
                <c:pt idx="750">
                  <c:v>-1.3939155555555541E-2</c:v>
                </c:pt>
                <c:pt idx="751">
                  <c:v>-1.2785655555555536E-2</c:v>
                </c:pt>
                <c:pt idx="752">
                  <c:v>-1.3388355555555537E-2</c:v>
                </c:pt>
                <c:pt idx="753">
                  <c:v>-1.1782355555555537E-2</c:v>
                </c:pt>
                <c:pt idx="754">
                  <c:v>-1.1675355555555541E-2</c:v>
                </c:pt>
                <c:pt idx="755">
                  <c:v>-1.106625555555554E-2</c:v>
                </c:pt>
                <c:pt idx="756">
                  <c:v>-1.3101655555555543E-2</c:v>
                </c:pt>
                <c:pt idx="757">
                  <c:v>-1.4537855555555541E-2</c:v>
                </c:pt>
                <c:pt idx="758">
                  <c:v>-1.2873855555555536E-2</c:v>
                </c:pt>
                <c:pt idx="759">
                  <c:v>-1.3380955555555536E-2</c:v>
                </c:pt>
                <c:pt idx="760">
                  <c:v>-1.3265655555555542E-2</c:v>
                </c:pt>
                <c:pt idx="761">
                  <c:v>-1.3274255555555538E-2</c:v>
                </c:pt>
                <c:pt idx="762">
                  <c:v>-1.1093755555555538E-2</c:v>
                </c:pt>
                <c:pt idx="763">
                  <c:v>-1.2388255555555536E-2</c:v>
                </c:pt>
                <c:pt idx="764">
                  <c:v>-1.0992355555555541E-2</c:v>
                </c:pt>
                <c:pt idx="765">
                  <c:v>-1.2297755555555541E-2</c:v>
                </c:pt>
                <c:pt idx="766">
                  <c:v>-1.3031755555555536E-2</c:v>
                </c:pt>
                <c:pt idx="767">
                  <c:v>-1.0740755555555538E-2</c:v>
                </c:pt>
                <c:pt idx="768">
                  <c:v>-1.238055555555554E-2</c:v>
                </c:pt>
                <c:pt idx="769">
                  <c:v>-1.0462455555555542E-2</c:v>
                </c:pt>
                <c:pt idx="770">
                  <c:v>-1.1484555555555538E-2</c:v>
                </c:pt>
                <c:pt idx="771">
                  <c:v>-1.3747555555555537E-2</c:v>
                </c:pt>
                <c:pt idx="772">
                  <c:v>-1.2091455555555537E-2</c:v>
                </c:pt>
                <c:pt idx="773">
                  <c:v>-1.3479855555555535E-2</c:v>
                </c:pt>
                <c:pt idx="774">
                  <c:v>-1.2997655555555536E-2</c:v>
                </c:pt>
                <c:pt idx="775">
                  <c:v>-1.2131455555555538E-2</c:v>
                </c:pt>
                <c:pt idx="776">
                  <c:v>-1.1108555555555538E-2</c:v>
                </c:pt>
                <c:pt idx="777">
                  <c:v>-1.2722555555555541E-2</c:v>
                </c:pt>
                <c:pt idx="778">
                  <c:v>-1.3440555555555539E-2</c:v>
                </c:pt>
                <c:pt idx="779">
                  <c:v>-1.2720055555555537E-2</c:v>
                </c:pt>
                <c:pt idx="780">
                  <c:v>-1.3209255555555539E-2</c:v>
                </c:pt>
                <c:pt idx="781">
                  <c:v>-1.0741755555555538E-2</c:v>
                </c:pt>
                <c:pt idx="782">
                  <c:v>-1.2189255555555539E-2</c:v>
                </c:pt>
                <c:pt idx="783">
                  <c:v>-1.0520155555555535E-2</c:v>
                </c:pt>
                <c:pt idx="784">
                  <c:v>-1.2414255555555542E-2</c:v>
                </c:pt>
                <c:pt idx="785">
                  <c:v>-1.155865555555554E-2</c:v>
                </c:pt>
                <c:pt idx="786">
                  <c:v>-1.2679755555555542E-2</c:v>
                </c:pt>
                <c:pt idx="787">
                  <c:v>-1.2619855555555538E-2</c:v>
                </c:pt>
                <c:pt idx="788">
                  <c:v>-1.2985655555555534E-2</c:v>
                </c:pt>
                <c:pt idx="789">
                  <c:v>-1.1958955555555538E-2</c:v>
                </c:pt>
                <c:pt idx="790">
                  <c:v>-1.3253055555555535E-2</c:v>
                </c:pt>
                <c:pt idx="791">
                  <c:v>-1.1200055555555543E-2</c:v>
                </c:pt>
                <c:pt idx="792">
                  <c:v>-1.3407955555555542E-2</c:v>
                </c:pt>
                <c:pt idx="793">
                  <c:v>-1.0568855555555538E-2</c:v>
                </c:pt>
                <c:pt idx="794">
                  <c:v>-1.1574155555555542E-2</c:v>
                </c:pt>
                <c:pt idx="795">
                  <c:v>-1.1965255555555537E-2</c:v>
                </c:pt>
                <c:pt idx="796">
                  <c:v>-1.1894155555555537E-2</c:v>
                </c:pt>
                <c:pt idx="797">
                  <c:v>-1.1647555555555536E-2</c:v>
                </c:pt>
                <c:pt idx="798">
                  <c:v>-1.241395555555554E-2</c:v>
                </c:pt>
                <c:pt idx="799">
                  <c:v>-1.2342855555555539E-2</c:v>
                </c:pt>
                <c:pt idx="800">
                  <c:v>-1.2680355555555536E-2</c:v>
                </c:pt>
                <c:pt idx="801">
                  <c:v>-1.2645655555555541E-2</c:v>
                </c:pt>
                <c:pt idx="802">
                  <c:v>-1.151365555555554E-2</c:v>
                </c:pt>
                <c:pt idx="803">
                  <c:v>-1.309805555555554E-2</c:v>
                </c:pt>
                <c:pt idx="804">
                  <c:v>-1.2984755555555538E-2</c:v>
                </c:pt>
                <c:pt idx="805">
                  <c:v>-1.1702455555555536E-2</c:v>
                </c:pt>
                <c:pt idx="806">
                  <c:v>-1.4233255555555539E-2</c:v>
                </c:pt>
                <c:pt idx="807">
                  <c:v>-1.5378655555555537E-2</c:v>
                </c:pt>
                <c:pt idx="808">
                  <c:v>-1.505855555555554E-2</c:v>
                </c:pt>
                <c:pt idx="809">
                  <c:v>-1.2166455555555539E-2</c:v>
                </c:pt>
                <c:pt idx="810">
                  <c:v>-9.3572555555555392E-3</c:v>
                </c:pt>
                <c:pt idx="811">
                  <c:v>-7.7442555555555393E-3</c:v>
                </c:pt>
                <c:pt idx="812">
                  <c:v>-8.0977555555555372E-3</c:v>
                </c:pt>
                <c:pt idx="813">
                  <c:v>-8.987855555555542E-3</c:v>
                </c:pt>
                <c:pt idx="814">
                  <c:v>-1.1273855555555538E-2</c:v>
                </c:pt>
                <c:pt idx="815">
                  <c:v>-1.1221055555555536E-2</c:v>
                </c:pt>
                <c:pt idx="816">
                  <c:v>-1.1986655555555538E-2</c:v>
                </c:pt>
                <c:pt idx="817">
                  <c:v>-1.3146055555555541E-2</c:v>
                </c:pt>
                <c:pt idx="818">
                  <c:v>-1.2678655555555536E-2</c:v>
                </c:pt>
                <c:pt idx="819">
                  <c:v>-1.1329455555555541E-2</c:v>
                </c:pt>
                <c:pt idx="820">
                  <c:v>-1.2603555555555541E-2</c:v>
                </c:pt>
                <c:pt idx="821">
                  <c:v>-1.2321755555555539E-2</c:v>
                </c:pt>
                <c:pt idx="822">
                  <c:v>-1.2536155555555536E-2</c:v>
                </c:pt>
                <c:pt idx="823">
                  <c:v>-1.4273155555555538E-2</c:v>
                </c:pt>
                <c:pt idx="824">
                  <c:v>-1.2255355555555538E-2</c:v>
                </c:pt>
                <c:pt idx="825">
                  <c:v>-1.2261155555555542E-2</c:v>
                </c:pt>
                <c:pt idx="826">
                  <c:v>-1.343165555555554E-2</c:v>
                </c:pt>
                <c:pt idx="827">
                  <c:v>-1.2713355555555536E-2</c:v>
                </c:pt>
                <c:pt idx="828">
                  <c:v>-1.2710655555555542E-2</c:v>
                </c:pt>
                <c:pt idx="829">
                  <c:v>-1.4204355555555537E-2</c:v>
                </c:pt>
                <c:pt idx="830">
                  <c:v>-1.265045555555554E-2</c:v>
                </c:pt>
                <c:pt idx="831">
                  <c:v>-1.3767555555555536E-2</c:v>
                </c:pt>
                <c:pt idx="832">
                  <c:v>-1.369185555555554E-2</c:v>
                </c:pt>
                <c:pt idx="833">
                  <c:v>-1.1782555555555539E-2</c:v>
                </c:pt>
                <c:pt idx="834">
                  <c:v>-1.1266955555555536E-2</c:v>
                </c:pt>
                <c:pt idx="835">
                  <c:v>-1.1911955555555537E-2</c:v>
                </c:pt>
                <c:pt idx="836">
                  <c:v>-1.3064855555555541E-2</c:v>
                </c:pt>
                <c:pt idx="837">
                  <c:v>-1.368395555555554E-2</c:v>
                </c:pt>
                <c:pt idx="838">
                  <c:v>-1.2537355555555539E-2</c:v>
                </c:pt>
                <c:pt idx="839">
                  <c:v>-1.1788455555555542E-2</c:v>
                </c:pt>
                <c:pt idx="840">
                  <c:v>-1.2435855555555538E-2</c:v>
                </c:pt>
                <c:pt idx="841">
                  <c:v>-1.2175555555555537E-2</c:v>
                </c:pt>
                <c:pt idx="842">
                  <c:v>-1.2339255555555539E-2</c:v>
                </c:pt>
                <c:pt idx="843">
                  <c:v>-1.4150155555555537E-2</c:v>
                </c:pt>
                <c:pt idx="844">
                  <c:v>-1.3777655555555541E-2</c:v>
                </c:pt>
                <c:pt idx="845">
                  <c:v>-1.2822255555555542E-2</c:v>
                </c:pt>
                <c:pt idx="846">
                  <c:v>-1.2367655555555541E-2</c:v>
                </c:pt>
                <c:pt idx="847">
                  <c:v>-1.3601155555555539E-2</c:v>
                </c:pt>
                <c:pt idx="848">
                  <c:v>-1.4427655555555537E-2</c:v>
                </c:pt>
                <c:pt idx="849">
                  <c:v>-1.1991455555555541E-2</c:v>
                </c:pt>
                <c:pt idx="850">
                  <c:v>-1.3211555555555535E-2</c:v>
                </c:pt>
                <c:pt idx="851">
                  <c:v>-1.3876855555555541E-2</c:v>
                </c:pt>
                <c:pt idx="852">
                  <c:v>-1.2585155555555538E-2</c:v>
                </c:pt>
                <c:pt idx="853">
                  <c:v>-1.276095555555554E-2</c:v>
                </c:pt>
                <c:pt idx="854">
                  <c:v>-1.3194555555555539E-2</c:v>
                </c:pt>
                <c:pt idx="855">
                  <c:v>-1.364275555555554E-2</c:v>
                </c:pt>
                <c:pt idx="856">
                  <c:v>-1.520025555555554E-2</c:v>
                </c:pt>
                <c:pt idx="857">
                  <c:v>-1.4487655555555541E-2</c:v>
                </c:pt>
                <c:pt idx="858">
                  <c:v>-1.4245255555555536E-2</c:v>
                </c:pt>
                <c:pt idx="859">
                  <c:v>-1.3772555555555541E-2</c:v>
                </c:pt>
                <c:pt idx="860">
                  <c:v>-1.2848755555555536E-2</c:v>
                </c:pt>
                <c:pt idx="861">
                  <c:v>-1.2885855555555539E-2</c:v>
                </c:pt>
                <c:pt idx="862">
                  <c:v>-1.3749155555555538E-2</c:v>
                </c:pt>
                <c:pt idx="863">
                  <c:v>-1.4089355555555537E-2</c:v>
                </c:pt>
                <c:pt idx="864">
                  <c:v>-1.1983855555555539E-2</c:v>
                </c:pt>
                <c:pt idx="865">
                  <c:v>-1.3338555555555539E-2</c:v>
                </c:pt>
                <c:pt idx="866">
                  <c:v>-1.4284755555555535E-2</c:v>
                </c:pt>
                <c:pt idx="867">
                  <c:v>-1.3590055555555536E-2</c:v>
                </c:pt>
                <c:pt idx="868">
                  <c:v>-1.3692055555555537E-2</c:v>
                </c:pt>
                <c:pt idx="869">
                  <c:v>-1.3893955555555539E-2</c:v>
                </c:pt>
                <c:pt idx="870">
                  <c:v>-1.3616155555555539E-2</c:v>
                </c:pt>
                <c:pt idx="871">
                  <c:v>-1.3930955555555539E-2</c:v>
                </c:pt>
                <c:pt idx="872">
                  <c:v>-1.223575555555554E-2</c:v>
                </c:pt>
                <c:pt idx="873">
                  <c:v>-1.3309955555555537E-2</c:v>
                </c:pt>
                <c:pt idx="874">
                  <c:v>-1.354195555555554E-2</c:v>
                </c:pt>
                <c:pt idx="875">
                  <c:v>-1.2038855555555537E-2</c:v>
                </c:pt>
                <c:pt idx="876">
                  <c:v>-1.3073955555555536E-2</c:v>
                </c:pt>
                <c:pt idx="877">
                  <c:v>-1.4497955555555541E-2</c:v>
                </c:pt>
                <c:pt idx="878">
                  <c:v>-1.4076255555555538E-2</c:v>
                </c:pt>
                <c:pt idx="879">
                  <c:v>-1.4303955555555539E-2</c:v>
                </c:pt>
                <c:pt idx="880">
                  <c:v>-1.4253755555555539E-2</c:v>
                </c:pt>
                <c:pt idx="881">
                  <c:v>-1.4375255555555539E-2</c:v>
                </c:pt>
                <c:pt idx="882">
                  <c:v>-1.3226955555555541E-2</c:v>
                </c:pt>
                <c:pt idx="883">
                  <c:v>-1.4280055555555539E-2</c:v>
                </c:pt>
                <c:pt idx="884">
                  <c:v>-1.4340855555555542E-2</c:v>
                </c:pt>
                <c:pt idx="885">
                  <c:v>-1.5089155555555537E-2</c:v>
                </c:pt>
                <c:pt idx="886">
                  <c:v>-1.4118755555555536E-2</c:v>
                </c:pt>
                <c:pt idx="887">
                  <c:v>-1.3306255555555539E-2</c:v>
                </c:pt>
                <c:pt idx="888">
                  <c:v>-1.377855555555554E-2</c:v>
                </c:pt>
                <c:pt idx="889">
                  <c:v>-1.4333755555555536E-2</c:v>
                </c:pt>
                <c:pt idx="890">
                  <c:v>-1.4956255555555539E-2</c:v>
                </c:pt>
                <c:pt idx="891">
                  <c:v>-1.5004455555555539E-2</c:v>
                </c:pt>
                <c:pt idx="892">
                  <c:v>-1.3707355555555537E-2</c:v>
                </c:pt>
                <c:pt idx="893">
                  <c:v>-1.2464555555555538E-2</c:v>
                </c:pt>
                <c:pt idx="894">
                  <c:v>-1.4772155555555541E-2</c:v>
                </c:pt>
                <c:pt idx="895">
                  <c:v>-1.4858355555555538E-2</c:v>
                </c:pt>
                <c:pt idx="896">
                  <c:v>-1.4067955555555541E-2</c:v>
                </c:pt>
                <c:pt idx="897">
                  <c:v>-1.4263755555555542E-2</c:v>
                </c:pt>
                <c:pt idx="898">
                  <c:v>-1.2812455555555538E-2</c:v>
                </c:pt>
                <c:pt idx="899">
                  <c:v>-1.5006555555555539E-2</c:v>
                </c:pt>
                <c:pt idx="900">
                  <c:v>-1.6073455555555539E-2</c:v>
                </c:pt>
                <c:pt idx="901">
                  <c:v>-1.627085555555554E-2</c:v>
                </c:pt>
                <c:pt idx="902">
                  <c:v>-1.5040655555555536E-2</c:v>
                </c:pt>
                <c:pt idx="903">
                  <c:v>-1.4192855555555536E-2</c:v>
                </c:pt>
                <c:pt idx="904">
                  <c:v>-1.4068755555555538E-2</c:v>
                </c:pt>
                <c:pt idx="905">
                  <c:v>-1.2403855555555534E-2</c:v>
                </c:pt>
                <c:pt idx="906">
                  <c:v>-1.4884955555555541E-2</c:v>
                </c:pt>
                <c:pt idx="907">
                  <c:v>-1.4241555555555537E-2</c:v>
                </c:pt>
                <c:pt idx="908">
                  <c:v>-1.4182555555555539E-2</c:v>
                </c:pt>
                <c:pt idx="909">
                  <c:v>-1.4929755555555542E-2</c:v>
                </c:pt>
                <c:pt idx="910">
                  <c:v>-1.3643055555555535E-2</c:v>
                </c:pt>
                <c:pt idx="911">
                  <c:v>-1.5074255555555539E-2</c:v>
                </c:pt>
                <c:pt idx="912">
                  <c:v>-1.4925655555555539E-2</c:v>
                </c:pt>
                <c:pt idx="913">
                  <c:v>-1.6553755555555539E-2</c:v>
                </c:pt>
                <c:pt idx="914">
                  <c:v>-1.423335555555554E-2</c:v>
                </c:pt>
                <c:pt idx="915">
                  <c:v>-1.5075855555555535E-2</c:v>
                </c:pt>
                <c:pt idx="916">
                  <c:v>-1.430615555555554E-2</c:v>
                </c:pt>
                <c:pt idx="917">
                  <c:v>-1.6494755555555539E-2</c:v>
                </c:pt>
                <c:pt idx="918">
                  <c:v>-1.6688855555555535E-2</c:v>
                </c:pt>
                <c:pt idx="919">
                  <c:v>-1.5096955555555538E-2</c:v>
                </c:pt>
                <c:pt idx="920">
                  <c:v>-1.612705555555554E-2</c:v>
                </c:pt>
                <c:pt idx="921">
                  <c:v>-1.5410455555555539E-2</c:v>
                </c:pt>
                <c:pt idx="922">
                  <c:v>-1.424915555555554E-2</c:v>
                </c:pt>
                <c:pt idx="923">
                  <c:v>-1.595005555555554E-2</c:v>
                </c:pt>
                <c:pt idx="924">
                  <c:v>-1.4541155555555539E-2</c:v>
                </c:pt>
                <c:pt idx="925">
                  <c:v>-1.7008055555555537E-2</c:v>
                </c:pt>
                <c:pt idx="926">
                  <c:v>-1.5058855555555542E-2</c:v>
                </c:pt>
                <c:pt idx="927">
                  <c:v>-1.6646555555555539E-2</c:v>
                </c:pt>
                <c:pt idx="928">
                  <c:v>-1.7082155555555537E-2</c:v>
                </c:pt>
                <c:pt idx="929">
                  <c:v>-1.6732755555555534E-2</c:v>
                </c:pt>
                <c:pt idx="930">
                  <c:v>-1.7847355555555541E-2</c:v>
                </c:pt>
                <c:pt idx="931">
                  <c:v>-1.6361155555555541E-2</c:v>
                </c:pt>
                <c:pt idx="932">
                  <c:v>-1.5099155555555535E-2</c:v>
                </c:pt>
                <c:pt idx="933">
                  <c:v>-1.7151555555555538E-2</c:v>
                </c:pt>
                <c:pt idx="934">
                  <c:v>-1.6314555555555537E-2</c:v>
                </c:pt>
                <c:pt idx="935">
                  <c:v>-1.6480855555555535E-2</c:v>
                </c:pt>
                <c:pt idx="936">
                  <c:v>-1.7537155555555538E-2</c:v>
                </c:pt>
                <c:pt idx="937">
                  <c:v>-1.6658355555555539E-2</c:v>
                </c:pt>
                <c:pt idx="938">
                  <c:v>-1.6253555555555538E-2</c:v>
                </c:pt>
                <c:pt idx="939">
                  <c:v>-1.618205555555554E-2</c:v>
                </c:pt>
                <c:pt idx="940">
                  <c:v>-1.7724655555555538E-2</c:v>
                </c:pt>
                <c:pt idx="941">
                  <c:v>-1.7152855555555541E-2</c:v>
                </c:pt>
                <c:pt idx="942">
                  <c:v>-1.6723955555555538E-2</c:v>
                </c:pt>
                <c:pt idx="943">
                  <c:v>-1.9161355555555541E-2</c:v>
                </c:pt>
                <c:pt idx="944">
                  <c:v>-1.684915555555554E-2</c:v>
                </c:pt>
                <c:pt idx="945">
                  <c:v>-1.8869355555555536E-2</c:v>
                </c:pt>
                <c:pt idx="946">
                  <c:v>-1.5969455555555536E-2</c:v>
                </c:pt>
                <c:pt idx="947">
                  <c:v>-1.742175555555554E-2</c:v>
                </c:pt>
                <c:pt idx="948">
                  <c:v>-1.7892055555555543E-2</c:v>
                </c:pt>
                <c:pt idx="949">
                  <c:v>-1.7885755555555542E-2</c:v>
                </c:pt>
                <c:pt idx="950">
                  <c:v>-1.6782355555555534E-2</c:v>
                </c:pt>
                <c:pt idx="951">
                  <c:v>-1.7373055555555541E-2</c:v>
                </c:pt>
                <c:pt idx="952">
                  <c:v>-1.7621655555555539E-2</c:v>
                </c:pt>
                <c:pt idx="953">
                  <c:v>-1.5951655555555541E-2</c:v>
                </c:pt>
                <c:pt idx="954">
                  <c:v>-1.6210355555555535E-2</c:v>
                </c:pt>
                <c:pt idx="955">
                  <c:v>-1.7187555555555536E-2</c:v>
                </c:pt>
                <c:pt idx="956">
                  <c:v>-1.7867155555555542E-2</c:v>
                </c:pt>
                <c:pt idx="957">
                  <c:v>-1.909125555555554E-2</c:v>
                </c:pt>
                <c:pt idx="958">
                  <c:v>-1.7433955555555537E-2</c:v>
                </c:pt>
                <c:pt idx="959">
                  <c:v>-1.728375555555554E-2</c:v>
                </c:pt>
                <c:pt idx="960">
                  <c:v>-1.7359855555555536E-2</c:v>
                </c:pt>
                <c:pt idx="961">
                  <c:v>-1.8178255555555536E-2</c:v>
                </c:pt>
                <c:pt idx="962">
                  <c:v>-1.6640855555555539E-2</c:v>
                </c:pt>
                <c:pt idx="963">
                  <c:v>-1.6937655555555538E-2</c:v>
                </c:pt>
                <c:pt idx="964">
                  <c:v>-1.6510255555555534E-2</c:v>
                </c:pt>
                <c:pt idx="965">
                  <c:v>-1.8094955555555542E-2</c:v>
                </c:pt>
                <c:pt idx="966">
                  <c:v>-1.759875555555554E-2</c:v>
                </c:pt>
                <c:pt idx="967">
                  <c:v>-1.6688455555555537E-2</c:v>
                </c:pt>
                <c:pt idx="968">
                  <c:v>-1.6816555555555543E-2</c:v>
                </c:pt>
                <c:pt idx="969">
                  <c:v>-1.8385255555555542E-2</c:v>
                </c:pt>
                <c:pt idx="970">
                  <c:v>-1.5589255555555539E-2</c:v>
                </c:pt>
                <c:pt idx="971">
                  <c:v>-1.7205955555555541E-2</c:v>
                </c:pt>
                <c:pt idx="972">
                  <c:v>-1.7571555555555542E-2</c:v>
                </c:pt>
                <c:pt idx="973">
                  <c:v>-1.7772555555555538E-2</c:v>
                </c:pt>
                <c:pt idx="974">
                  <c:v>-1.7919055555555539E-2</c:v>
                </c:pt>
                <c:pt idx="975">
                  <c:v>-1.8856155555555539E-2</c:v>
                </c:pt>
                <c:pt idx="976">
                  <c:v>-1.8554355555555537E-2</c:v>
                </c:pt>
                <c:pt idx="977">
                  <c:v>-1.7387355555555539E-2</c:v>
                </c:pt>
                <c:pt idx="978">
                  <c:v>-1.6351355555555537E-2</c:v>
                </c:pt>
                <c:pt idx="979">
                  <c:v>-1.611665555555554E-2</c:v>
                </c:pt>
                <c:pt idx="980">
                  <c:v>-1.7984255555555537E-2</c:v>
                </c:pt>
                <c:pt idx="981">
                  <c:v>-1.6829155555555537E-2</c:v>
                </c:pt>
                <c:pt idx="982">
                  <c:v>-1.8272955555555536E-2</c:v>
                </c:pt>
                <c:pt idx="983">
                  <c:v>-1.6658355555555542E-2</c:v>
                </c:pt>
                <c:pt idx="984">
                  <c:v>-1.7600855555555541E-2</c:v>
                </c:pt>
                <c:pt idx="985">
                  <c:v>-1.7949555555555538E-2</c:v>
                </c:pt>
                <c:pt idx="986">
                  <c:v>-1.6108655555555539E-2</c:v>
                </c:pt>
                <c:pt idx="987">
                  <c:v>-1.8878055555555537E-2</c:v>
                </c:pt>
                <c:pt idx="988">
                  <c:v>-1.8186355555555537E-2</c:v>
                </c:pt>
                <c:pt idx="989">
                  <c:v>-1.8686155555555535E-2</c:v>
                </c:pt>
                <c:pt idx="990">
                  <c:v>-1.8031455555555541E-2</c:v>
                </c:pt>
                <c:pt idx="991">
                  <c:v>-1.6065555555555541E-2</c:v>
                </c:pt>
                <c:pt idx="992">
                  <c:v>-1.8044755555555535E-2</c:v>
                </c:pt>
                <c:pt idx="993">
                  <c:v>-1.7501255555555539E-2</c:v>
                </c:pt>
                <c:pt idx="994">
                  <c:v>-1.7235755555555538E-2</c:v>
                </c:pt>
                <c:pt idx="995">
                  <c:v>-1.8725055555555536E-2</c:v>
                </c:pt>
                <c:pt idx="996">
                  <c:v>-1.8461455555555541E-2</c:v>
                </c:pt>
                <c:pt idx="997">
                  <c:v>-1.777565555555554E-2</c:v>
                </c:pt>
                <c:pt idx="998">
                  <c:v>-1.8683855555555538E-2</c:v>
                </c:pt>
                <c:pt idx="999">
                  <c:v>-1.8659155555555539E-2</c:v>
                </c:pt>
                <c:pt idx="1000">
                  <c:v>-1.6506955555555543E-2</c:v>
                </c:pt>
                <c:pt idx="1001">
                  <c:v>-1.8181455555555538E-2</c:v>
                </c:pt>
                <c:pt idx="1002">
                  <c:v>-1.7144255555555536E-2</c:v>
                </c:pt>
                <c:pt idx="1003">
                  <c:v>-1.8056255555555539E-2</c:v>
                </c:pt>
                <c:pt idx="1004">
                  <c:v>-1.7264455555555537E-2</c:v>
                </c:pt>
                <c:pt idx="1005">
                  <c:v>-1.6713455555555541E-2</c:v>
                </c:pt>
                <c:pt idx="1006">
                  <c:v>-1.8331055555555541E-2</c:v>
                </c:pt>
                <c:pt idx="1007">
                  <c:v>-1.8167255555555539E-2</c:v>
                </c:pt>
                <c:pt idx="1008">
                  <c:v>-1.8666755555555536E-2</c:v>
                </c:pt>
                <c:pt idx="1009">
                  <c:v>-1.8080455555555541E-2</c:v>
                </c:pt>
                <c:pt idx="1010">
                  <c:v>-1.7731255555555537E-2</c:v>
                </c:pt>
                <c:pt idx="1011">
                  <c:v>-1.9191855555555536E-2</c:v>
                </c:pt>
                <c:pt idx="1012">
                  <c:v>-1.7433355555555537E-2</c:v>
                </c:pt>
                <c:pt idx="1013">
                  <c:v>-1.9197955555555538E-2</c:v>
                </c:pt>
                <c:pt idx="1014">
                  <c:v>-1.6954455555555539E-2</c:v>
                </c:pt>
                <c:pt idx="1015">
                  <c:v>-1.7704655555555542E-2</c:v>
                </c:pt>
                <c:pt idx="1016">
                  <c:v>-1.7504355555555538E-2</c:v>
                </c:pt>
                <c:pt idx="1017">
                  <c:v>-1.6944855555555541E-2</c:v>
                </c:pt>
                <c:pt idx="1018">
                  <c:v>-1.7190255555555541E-2</c:v>
                </c:pt>
                <c:pt idx="1019">
                  <c:v>-1.6944055555555539E-2</c:v>
                </c:pt>
                <c:pt idx="1020">
                  <c:v>-1.8053655555555537E-2</c:v>
                </c:pt>
                <c:pt idx="1021">
                  <c:v>-1.9295255555555543E-2</c:v>
                </c:pt>
                <c:pt idx="1022">
                  <c:v>-1.7986055555555536E-2</c:v>
                </c:pt>
                <c:pt idx="1023">
                  <c:v>-1.7951155555555542E-2</c:v>
                </c:pt>
                <c:pt idx="1024">
                  <c:v>-1.7920455555555537E-2</c:v>
                </c:pt>
                <c:pt idx="1025">
                  <c:v>-1.7574955555555542E-2</c:v>
                </c:pt>
                <c:pt idx="1026">
                  <c:v>-1.9066755555555537E-2</c:v>
                </c:pt>
                <c:pt idx="1027">
                  <c:v>-1.6612955555555538E-2</c:v>
                </c:pt>
                <c:pt idx="1028">
                  <c:v>-1.8443055555555539E-2</c:v>
                </c:pt>
                <c:pt idx="1029">
                  <c:v>-1.7378555555555536E-2</c:v>
                </c:pt>
                <c:pt idx="1030">
                  <c:v>-1.9725955555555539E-2</c:v>
                </c:pt>
                <c:pt idx="1031">
                  <c:v>-1.9069755555555536E-2</c:v>
                </c:pt>
                <c:pt idx="1032">
                  <c:v>-1.7952455555555538E-2</c:v>
                </c:pt>
                <c:pt idx="1033">
                  <c:v>-1.9441555555555538E-2</c:v>
                </c:pt>
                <c:pt idx="1034">
                  <c:v>-1.8567655555555534E-2</c:v>
                </c:pt>
                <c:pt idx="1035">
                  <c:v>-1.8202955555555539E-2</c:v>
                </c:pt>
                <c:pt idx="1036">
                  <c:v>-1.949855555555554E-2</c:v>
                </c:pt>
                <c:pt idx="1037">
                  <c:v>-1.6258155555555535E-2</c:v>
                </c:pt>
                <c:pt idx="1038">
                  <c:v>-1.9490055555555538E-2</c:v>
                </c:pt>
                <c:pt idx="1039">
                  <c:v>-1.6798255555555537E-2</c:v>
                </c:pt>
                <c:pt idx="1040">
                  <c:v>-1.8933955555555541E-2</c:v>
                </c:pt>
                <c:pt idx="1041">
                  <c:v>-1.9008255555555537E-2</c:v>
                </c:pt>
                <c:pt idx="1042">
                  <c:v>-1.8736455555555538E-2</c:v>
                </c:pt>
                <c:pt idx="1043">
                  <c:v>-1.8311555555555536E-2</c:v>
                </c:pt>
                <c:pt idx="1044">
                  <c:v>-1.7133455555555541E-2</c:v>
                </c:pt>
                <c:pt idx="1045">
                  <c:v>-1.8916455555555541E-2</c:v>
                </c:pt>
                <c:pt idx="1046">
                  <c:v>-1.7685855555555539E-2</c:v>
                </c:pt>
                <c:pt idx="1047">
                  <c:v>-1.966265555555554E-2</c:v>
                </c:pt>
                <c:pt idx="1048">
                  <c:v>-1.9443955555555541E-2</c:v>
                </c:pt>
                <c:pt idx="1049">
                  <c:v>-1.8388155555555539E-2</c:v>
                </c:pt>
                <c:pt idx="1050">
                  <c:v>-1.7358155555555539E-2</c:v>
                </c:pt>
                <c:pt idx="1051">
                  <c:v>-1.9350955555555542E-2</c:v>
                </c:pt>
                <c:pt idx="1052">
                  <c:v>-1.8122555555555538E-2</c:v>
                </c:pt>
                <c:pt idx="1053">
                  <c:v>-1.8908155555555535E-2</c:v>
                </c:pt>
                <c:pt idx="1054">
                  <c:v>-1.869985555555554E-2</c:v>
                </c:pt>
                <c:pt idx="1055">
                  <c:v>-1.907795555555554E-2</c:v>
                </c:pt>
                <c:pt idx="1056">
                  <c:v>-1.6622955555555537E-2</c:v>
                </c:pt>
                <c:pt idx="1057">
                  <c:v>-1.7535355555555542E-2</c:v>
                </c:pt>
                <c:pt idx="1058">
                  <c:v>-1.7936855555555534E-2</c:v>
                </c:pt>
                <c:pt idx="1059">
                  <c:v>-1.8649055555555537E-2</c:v>
                </c:pt>
                <c:pt idx="1060">
                  <c:v>-1.8050355555555536E-2</c:v>
                </c:pt>
                <c:pt idx="1061">
                  <c:v>-1.7902055555555539E-2</c:v>
                </c:pt>
                <c:pt idx="1062">
                  <c:v>-1.9271155555555537E-2</c:v>
                </c:pt>
                <c:pt idx="1063">
                  <c:v>-1.7737555555555538E-2</c:v>
                </c:pt>
                <c:pt idx="1064">
                  <c:v>-1.6996855555555537E-2</c:v>
                </c:pt>
                <c:pt idx="1065">
                  <c:v>-1.6835355555555539E-2</c:v>
                </c:pt>
                <c:pt idx="1066">
                  <c:v>-1.8215455555555538E-2</c:v>
                </c:pt>
                <c:pt idx="1067">
                  <c:v>-1.7411155555555537E-2</c:v>
                </c:pt>
                <c:pt idx="1068">
                  <c:v>-1.7900755555555536E-2</c:v>
                </c:pt>
                <c:pt idx="1069">
                  <c:v>-1.7458855555555534E-2</c:v>
                </c:pt>
                <c:pt idx="1070">
                  <c:v>-1.8238655555555539E-2</c:v>
                </c:pt>
                <c:pt idx="1071">
                  <c:v>-1.8800255555555541E-2</c:v>
                </c:pt>
                <c:pt idx="1072">
                  <c:v>-1.9041955555555538E-2</c:v>
                </c:pt>
                <c:pt idx="1073">
                  <c:v>-1.7702155555555536E-2</c:v>
                </c:pt>
                <c:pt idx="1074">
                  <c:v>-1.6746855555555537E-2</c:v>
                </c:pt>
                <c:pt idx="1075">
                  <c:v>-1.7113555555555542E-2</c:v>
                </c:pt>
                <c:pt idx="1076">
                  <c:v>-1.6412055555555534E-2</c:v>
                </c:pt>
                <c:pt idx="1077">
                  <c:v>-1.7423555555555536E-2</c:v>
                </c:pt>
                <c:pt idx="1078">
                  <c:v>-1.6983655555555539E-2</c:v>
                </c:pt>
                <c:pt idx="1079">
                  <c:v>-1.7188055555555536E-2</c:v>
                </c:pt>
                <c:pt idx="1080">
                  <c:v>-1.7578055555555534E-2</c:v>
                </c:pt>
                <c:pt idx="1081">
                  <c:v>-1.743335555555554E-2</c:v>
                </c:pt>
                <c:pt idx="1082">
                  <c:v>-1.7742755555555538E-2</c:v>
                </c:pt>
                <c:pt idx="1083">
                  <c:v>-1.8426055555555536E-2</c:v>
                </c:pt>
                <c:pt idx="1084">
                  <c:v>-1.7426255555555541E-2</c:v>
                </c:pt>
                <c:pt idx="1085">
                  <c:v>-1.6571455555555541E-2</c:v>
                </c:pt>
                <c:pt idx="1086">
                  <c:v>-1.5609755555555537E-2</c:v>
                </c:pt>
                <c:pt idx="1087">
                  <c:v>-1.4374755555555537E-2</c:v>
                </c:pt>
                <c:pt idx="1088">
                  <c:v>-1.530565555555554E-2</c:v>
                </c:pt>
                <c:pt idx="1089">
                  <c:v>-1.5376155555555535E-2</c:v>
                </c:pt>
                <c:pt idx="1090">
                  <c:v>-1.5464455555555538E-2</c:v>
                </c:pt>
                <c:pt idx="1091">
                  <c:v>-1.5921255555555534E-2</c:v>
                </c:pt>
                <c:pt idx="1092">
                  <c:v>-1.608625555555554E-2</c:v>
                </c:pt>
                <c:pt idx="1093">
                  <c:v>-1.7719055555555543E-2</c:v>
                </c:pt>
                <c:pt idx="1094">
                  <c:v>-1.7906955555555541E-2</c:v>
                </c:pt>
                <c:pt idx="1095">
                  <c:v>-1.675635555555554E-2</c:v>
                </c:pt>
                <c:pt idx="1096">
                  <c:v>-1.6413755555555538E-2</c:v>
                </c:pt>
                <c:pt idx="1097">
                  <c:v>-1.6642055555555535E-2</c:v>
                </c:pt>
                <c:pt idx="1098">
                  <c:v>-1.6680555555555535E-2</c:v>
                </c:pt>
                <c:pt idx="1099">
                  <c:v>-1.7324355555555539E-2</c:v>
                </c:pt>
                <c:pt idx="1100">
                  <c:v>-1.7751555555555534E-2</c:v>
                </c:pt>
                <c:pt idx="1101">
                  <c:v>-1.6622155555555539E-2</c:v>
                </c:pt>
                <c:pt idx="1102">
                  <c:v>-1.7383355555555535E-2</c:v>
                </c:pt>
                <c:pt idx="1103">
                  <c:v>-1.6931855555555538E-2</c:v>
                </c:pt>
                <c:pt idx="1104">
                  <c:v>-1.4975155555555536E-2</c:v>
                </c:pt>
                <c:pt idx="1105">
                  <c:v>-1.5082355555555538E-2</c:v>
                </c:pt>
                <c:pt idx="1106">
                  <c:v>-1.5971255555555539E-2</c:v>
                </c:pt>
                <c:pt idx="1107">
                  <c:v>-1.5560755555555536E-2</c:v>
                </c:pt>
                <c:pt idx="1108">
                  <c:v>-1.691175555555554E-2</c:v>
                </c:pt>
                <c:pt idx="1109">
                  <c:v>-1.5772955555555537E-2</c:v>
                </c:pt>
                <c:pt idx="1110">
                  <c:v>-1.5825855555555539E-2</c:v>
                </c:pt>
                <c:pt idx="1111">
                  <c:v>-1.5644955555555541E-2</c:v>
                </c:pt>
                <c:pt idx="1112">
                  <c:v>-1.5248155555555535E-2</c:v>
                </c:pt>
                <c:pt idx="1113">
                  <c:v>-1.5885655555555538E-2</c:v>
                </c:pt>
                <c:pt idx="1114">
                  <c:v>-1.7575455555555536E-2</c:v>
                </c:pt>
                <c:pt idx="1115">
                  <c:v>-1.7604055555555539E-2</c:v>
                </c:pt>
                <c:pt idx="1116">
                  <c:v>-1.7516455555555536E-2</c:v>
                </c:pt>
                <c:pt idx="1117">
                  <c:v>-1.616685555555554E-2</c:v>
                </c:pt>
                <c:pt idx="1118">
                  <c:v>-1.6940555555555539E-2</c:v>
                </c:pt>
                <c:pt idx="1119">
                  <c:v>-1.4945455555555539E-2</c:v>
                </c:pt>
                <c:pt idx="1120">
                  <c:v>-1.6020555555555538E-2</c:v>
                </c:pt>
                <c:pt idx="1121">
                  <c:v>-1.6875855555555541E-2</c:v>
                </c:pt>
                <c:pt idx="1122">
                  <c:v>-1.5687355555555536E-2</c:v>
                </c:pt>
                <c:pt idx="1123">
                  <c:v>-1.6093155555555544E-2</c:v>
                </c:pt>
                <c:pt idx="1124">
                  <c:v>-1.5064055555555539E-2</c:v>
                </c:pt>
                <c:pt idx="1125">
                  <c:v>-1.6661355555555535E-2</c:v>
                </c:pt>
                <c:pt idx="1126">
                  <c:v>-1.5684955555555539E-2</c:v>
                </c:pt>
                <c:pt idx="1127">
                  <c:v>-1.5347455555555539E-2</c:v>
                </c:pt>
                <c:pt idx="1128">
                  <c:v>-1.5949355555555537E-2</c:v>
                </c:pt>
                <c:pt idx="1129">
                  <c:v>-1.565735555555554E-2</c:v>
                </c:pt>
                <c:pt idx="1130">
                  <c:v>-1.6378255555555537E-2</c:v>
                </c:pt>
                <c:pt idx="1131">
                  <c:v>-1.5396855555555537E-2</c:v>
                </c:pt>
                <c:pt idx="1132">
                  <c:v>-1.6718655555555538E-2</c:v>
                </c:pt>
                <c:pt idx="1133">
                  <c:v>-1.5689855555555535E-2</c:v>
                </c:pt>
                <c:pt idx="1134">
                  <c:v>-1.5754255555555534E-2</c:v>
                </c:pt>
                <c:pt idx="1135">
                  <c:v>-1.5624855555555536E-2</c:v>
                </c:pt>
                <c:pt idx="1136">
                  <c:v>-1.5457855555555539E-2</c:v>
                </c:pt>
                <c:pt idx="1137">
                  <c:v>-1.5530455555555536E-2</c:v>
                </c:pt>
                <c:pt idx="1138">
                  <c:v>-1.4051555555555543E-2</c:v>
                </c:pt>
                <c:pt idx="1139">
                  <c:v>-1.5183355555555542E-2</c:v>
                </c:pt>
                <c:pt idx="1140">
                  <c:v>-1.4801855555555542E-2</c:v>
                </c:pt>
                <c:pt idx="1141">
                  <c:v>-1.467685555555554E-2</c:v>
                </c:pt>
                <c:pt idx="1142">
                  <c:v>-1.5373055555555536E-2</c:v>
                </c:pt>
                <c:pt idx="1143">
                  <c:v>-1.527855555555554E-2</c:v>
                </c:pt>
                <c:pt idx="1144">
                  <c:v>-1.5774655555555538E-2</c:v>
                </c:pt>
                <c:pt idx="1145">
                  <c:v>-1.6104455555555539E-2</c:v>
                </c:pt>
                <c:pt idx="1146">
                  <c:v>-1.6532055555555539E-2</c:v>
                </c:pt>
                <c:pt idx="1147">
                  <c:v>-1.5617855555555541E-2</c:v>
                </c:pt>
                <c:pt idx="1148">
                  <c:v>-1.4052955555555536E-2</c:v>
                </c:pt>
                <c:pt idx="1149">
                  <c:v>-1.4455655555555537E-2</c:v>
                </c:pt>
                <c:pt idx="1150">
                  <c:v>-1.3841955555555539E-2</c:v>
                </c:pt>
                <c:pt idx="1151">
                  <c:v>-1.295875555555554E-2</c:v>
                </c:pt>
                <c:pt idx="1152">
                  <c:v>-1.5372155555555536E-2</c:v>
                </c:pt>
                <c:pt idx="1153">
                  <c:v>-1.5972955555555543E-2</c:v>
                </c:pt>
                <c:pt idx="1154">
                  <c:v>-1.4397255555555537E-2</c:v>
                </c:pt>
                <c:pt idx="1155">
                  <c:v>-1.4346655555555541E-2</c:v>
                </c:pt>
                <c:pt idx="1156">
                  <c:v>-1.3972955555555536E-2</c:v>
                </c:pt>
                <c:pt idx="1157">
                  <c:v>-1.3840055555555536E-2</c:v>
                </c:pt>
                <c:pt idx="1158">
                  <c:v>-1.4567855555555538E-2</c:v>
                </c:pt>
                <c:pt idx="1159">
                  <c:v>-1.351695555555554E-2</c:v>
                </c:pt>
                <c:pt idx="1160">
                  <c:v>-1.423315555555554E-2</c:v>
                </c:pt>
                <c:pt idx="1161">
                  <c:v>-1.3253455555555538E-2</c:v>
                </c:pt>
                <c:pt idx="1162">
                  <c:v>-1.3497455555555541E-2</c:v>
                </c:pt>
                <c:pt idx="1163">
                  <c:v>-1.5166255555555536E-2</c:v>
                </c:pt>
                <c:pt idx="1164">
                  <c:v>-1.422725555555554E-2</c:v>
                </c:pt>
                <c:pt idx="1165">
                  <c:v>-1.3596755555555541E-2</c:v>
                </c:pt>
                <c:pt idx="1166">
                  <c:v>-1.4487855555555536E-2</c:v>
                </c:pt>
                <c:pt idx="1167">
                  <c:v>-1.397235555555554E-2</c:v>
                </c:pt>
                <c:pt idx="1168">
                  <c:v>-1.498215555555554E-2</c:v>
                </c:pt>
                <c:pt idx="1169">
                  <c:v>-1.4230655555555541E-2</c:v>
                </c:pt>
                <c:pt idx="1170">
                  <c:v>-1.4923055555555537E-2</c:v>
                </c:pt>
                <c:pt idx="1171">
                  <c:v>-1.4907255555555537E-2</c:v>
                </c:pt>
                <c:pt idx="1172">
                  <c:v>-1.2573455555555536E-2</c:v>
                </c:pt>
                <c:pt idx="1173">
                  <c:v>-1.3819355555555539E-2</c:v>
                </c:pt>
                <c:pt idx="1174">
                  <c:v>-1.484545555555554E-2</c:v>
                </c:pt>
                <c:pt idx="1175">
                  <c:v>-1.4472055555555537E-2</c:v>
                </c:pt>
                <c:pt idx="1176">
                  <c:v>-1.3855655555555541E-2</c:v>
                </c:pt>
                <c:pt idx="1177">
                  <c:v>-1.4245055555555539E-2</c:v>
                </c:pt>
                <c:pt idx="1178">
                  <c:v>-1.2570355555555537E-2</c:v>
                </c:pt>
                <c:pt idx="1179">
                  <c:v>-1.3200455555555539E-2</c:v>
                </c:pt>
                <c:pt idx="1180">
                  <c:v>-1.3547355555555538E-2</c:v>
                </c:pt>
                <c:pt idx="1181">
                  <c:v>-1.3683355555555539E-2</c:v>
                </c:pt>
                <c:pt idx="1182">
                  <c:v>-1.4325355555555535E-2</c:v>
                </c:pt>
                <c:pt idx="1183">
                  <c:v>-1.4081755555555539E-2</c:v>
                </c:pt>
                <c:pt idx="1184">
                  <c:v>-1.2339655555555537E-2</c:v>
                </c:pt>
                <c:pt idx="1185">
                  <c:v>-1.2918355555555538E-2</c:v>
                </c:pt>
                <c:pt idx="1186">
                  <c:v>-1.4308355555555536E-2</c:v>
                </c:pt>
                <c:pt idx="1187">
                  <c:v>-1.3930955555555539E-2</c:v>
                </c:pt>
                <c:pt idx="1188">
                  <c:v>-1.3387655555555536E-2</c:v>
                </c:pt>
                <c:pt idx="1189">
                  <c:v>-1.3127055555555538E-2</c:v>
                </c:pt>
                <c:pt idx="1190">
                  <c:v>-1.2471555555555541E-2</c:v>
                </c:pt>
                <c:pt idx="1191">
                  <c:v>-1.298235555555554E-2</c:v>
                </c:pt>
                <c:pt idx="1192">
                  <c:v>-1.3252155555555537E-2</c:v>
                </c:pt>
                <c:pt idx="1193">
                  <c:v>-1.3067355555555535E-2</c:v>
                </c:pt>
                <c:pt idx="1194">
                  <c:v>-1.364425555555554E-2</c:v>
                </c:pt>
                <c:pt idx="1195">
                  <c:v>-1.3062755555555541E-2</c:v>
                </c:pt>
                <c:pt idx="1196">
                  <c:v>-1.451215555555554E-2</c:v>
                </c:pt>
                <c:pt idx="1197">
                  <c:v>-1.3460655555555536E-2</c:v>
                </c:pt>
                <c:pt idx="1198">
                  <c:v>-1.289875555555554E-2</c:v>
                </c:pt>
                <c:pt idx="1199">
                  <c:v>-1.1896455555555536E-2</c:v>
                </c:pt>
                <c:pt idx="1200">
                  <c:v>-1.2169855555555536E-2</c:v>
                </c:pt>
                <c:pt idx="1201">
                  <c:v>-1.3178455555555538E-2</c:v>
                </c:pt>
                <c:pt idx="1202">
                  <c:v>-1.2403655555555535E-2</c:v>
                </c:pt>
                <c:pt idx="1203">
                  <c:v>-1.3307955555555541E-2</c:v>
                </c:pt>
                <c:pt idx="1204">
                  <c:v>-1.2252055555555537E-2</c:v>
                </c:pt>
                <c:pt idx="1205">
                  <c:v>-1.3546955555555537E-2</c:v>
                </c:pt>
                <c:pt idx="1206">
                  <c:v>-1.0298955555555541E-2</c:v>
                </c:pt>
                <c:pt idx="1207">
                  <c:v>-1.2579155555555537E-2</c:v>
                </c:pt>
                <c:pt idx="1208">
                  <c:v>-1.3491855555555538E-2</c:v>
                </c:pt>
                <c:pt idx="1209">
                  <c:v>-1.2840355555555537E-2</c:v>
                </c:pt>
                <c:pt idx="1210">
                  <c:v>-1.1547255555555542E-2</c:v>
                </c:pt>
                <c:pt idx="1211">
                  <c:v>-1.2578655555555538E-2</c:v>
                </c:pt>
                <c:pt idx="1212">
                  <c:v>-1.1700055555555538E-2</c:v>
                </c:pt>
                <c:pt idx="1213">
                  <c:v>-1.2527455555555542E-2</c:v>
                </c:pt>
                <c:pt idx="1214">
                  <c:v>-1.1553055555555537E-2</c:v>
                </c:pt>
                <c:pt idx="1215">
                  <c:v>-1.1692355555555541E-2</c:v>
                </c:pt>
                <c:pt idx="1216">
                  <c:v>-1.178235555555554E-2</c:v>
                </c:pt>
                <c:pt idx="1217">
                  <c:v>-1.1758455555555537E-2</c:v>
                </c:pt>
                <c:pt idx="1218">
                  <c:v>-1.1883955555555539E-2</c:v>
                </c:pt>
                <c:pt idx="1219">
                  <c:v>-1.2867755555555541E-2</c:v>
                </c:pt>
                <c:pt idx="1220">
                  <c:v>-1.2821055555555537E-2</c:v>
                </c:pt>
                <c:pt idx="1221">
                  <c:v>-1.1263155555555536E-2</c:v>
                </c:pt>
                <c:pt idx="1222">
                  <c:v>-1.1117155555555536E-2</c:v>
                </c:pt>
                <c:pt idx="1223">
                  <c:v>-1.2680555555555535E-2</c:v>
                </c:pt>
                <c:pt idx="1224">
                  <c:v>-1.0538155555555538E-2</c:v>
                </c:pt>
                <c:pt idx="1225">
                  <c:v>-1.0641355555555541E-2</c:v>
                </c:pt>
                <c:pt idx="1226">
                  <c:v>-1.1509955555555536E-2</c:v>
                </c:pt>
                <c:pt idx="1227">
                  <c:v>-1.0426055555555539E-2</c:v>
                </c:pt>
                <c:pt idx="1228">
                  <c:v>-1.1147755555555541E-2</c:v>
                </c:pt>
                <c:pt idx="1229">
                  <c:v>-1.0502255555555536E-2</c:v>
                </c:pt>
                <c:pt idx="1230">
                  <c:v>-1.1533255555555535E-2</c:v>
                </c:pt>
                <c:pt idx="1231">
                  <c:v>-1.088705555555554E-2</c:v>
                </c:pt>
                <c:pt idx="1232">
                  <c:v>-1.0869155555555537E-2</c:v>
                </c:pt>
                <c:pt idx="1233">
                  <c:v>-1.1592255555555542E-2</c:v>
                </c:pt>
                <c:pt idx="1234">
                  <c:v>-1.0448355555555539E-2</c:v>
                </c:pt>
                <c:pt idx="1235">
                  <c:v>-1.164455555555554E-2</c:v>
                </c:pt>
                <c:pt idx="1236">
                  <c:v>-1.0666155555555536E-2</c:v>
                </c:pt>
                <c:pt idx="1237">
                  <c:v>-9.8480555555555422E-3</c:v>
                </c:pt>
                <c:pt idx="1238">
                  <c:v>-1.1972355555555536E-2</c:v>
                </c:pt>
                <c:pt idx="1239">
                  <c:v>-1.1508255555555538E-2</c:v>
                </c:pt>
                <c:pt idx="1240">
                  <c:v>-1.0757955555555539E-2</c:v>
                </c:pt>
                <c:pt idx="1241">
                  <c:v>-1.0906955555555542E-2</c:v>
                </c:pt>
                <c:pt idx="1242">
                  <c:v>-1.1297155555555539E-2</c:v>
                </c:pt>
                <c:pt idx="1243">
                  <c:v>-1.0227855555555538E-2</c:v>
                </c:pt>
                <c:pt idx="1244">
                  <c:v>-1.1771855555555537E-2</c:v>
                </c:pt>
                <c:pt idx="1245">
                  <c:v>-1.2399755555555539E-2</c:v>
                </c:pt>
                <c:pt idx="1246">
                  <c:v>-1.1139155555555537E-2</c:v>
                </c:pt>
                <c:pt idx="1247">
                  <c:v>-1.1279555555555539E-2</c:v>
                </c:pt>
                <c:pt idx="1248">
                  <c:v>-1.0034655555555541E-2</c:v>
                </c:pt>
                <c:pt idx="1249">
                  <c:v>-1.0265855555555542E-2</c:v>
                </c:pt>
                <c:pt idx="1250">
                  <c:v>-1.1220055555555539E-2</c:v>
                </c:pt>
                <c:pt idx="1251">
                  <c:v>-1.0535455555555542E-2</c:v>
                </c:pt>
                <c:pt idx="1252">
                  <c:v>-1.123125555555554E-2</c:v>
                </c:pt>
                <c:pt idx="1253">
                  <c:v>-9.5148555555555365E-3</c:v>
                </c:pt>
                <c:pt idx="1254">
                  <c:v>-9.3941555555555403E-3</c:v>
                </c:pt>
                <c:pt idx="1255">
                  <c:v>-1.1391455555555536E-2</c:v>
                </c:pt>
                <c:pt idx="1256">
                  <c:v>-8.8550555555555414E-3</c:v>
                </c:pt>
                <c:pt idx="1257">
                  <c:v>-9.5363555555555406E-3</c:v>
                </c:pt>
                <c:pt idx="1258">
                  <c:v>-1.0248155555555537E-2</c:v>
                </c:pt>
                <c:pt idx="1259">
                  <c:v>-8.6537555555555399E-3</c:v>
                </c:pt>
                <c:pt idx="1260">
                  <c:v>-9.74005555555554E-3</c:v>
                </c:pt>
                <c:pt idx="1261">
                  <c:v>-8.9066555555555385E-3</c:v>
                </c:pt>
                <c:pt idx="1262">
                  <c:v>-9.4870555555555368E-3</c:v>
                </c:pt>
                <c:pt idx="1263">
                  <c:v>-8.9311555555555422E-3</c:v>
                </c:pt>
                <c:pt idx="1264">
                  <c:v>-8.5431555555555358E-3</c:v>
                </c:pt>
                <c:pt idx="1265">
                  <c:v>-9.5966555555555416E-3</c:v>
                </c:pt>
                <c:pt idx="1266">
                  <c:v>-1.0238155555555541E-2</c:v>
                </c:pt>
                <c:pt idx="1267">
                  <c:v>-1.026525555555554E-2</c:v>
                </c:pt>
                <c:pt idx="1268">
                  <c:v>-9.3104555555555378E-3</c:v>
                </c:pt>
                <c:pt idx="1269">
                  <c:v>-9.6404555555555365E-3</c:v>
                </c:pt>
                <c:pt idx="1270">
                  <c:v>-1.0543455555555536E-2</c:v>
                </c:pt>
                <c:pt idx="1271">
                  <c:v>-1.0216755555555538E-2</c:v>
                </c:pt>
                <c:pt idx="1272">
                  <c:v>-1.0148255555555536E-2</c:v>
                </c:pt>
                <c:pt idx="1273">
                  <c:v>-9.6552555555555353E-3</c:v>
                </c:pt>
                <c:pt idx="1274">
                  <c:v>-1.0470455555555541E-2</c:v>
                </c:pt>
                <c:pt idx="1275">
                  <c:v>-9.4533555555555426E-3</c:v>
                </c:pt>
                <c:pt idx="1276">
                  <c:v>-1.016295555555554E-2</c:v>
                </c:pt>
                <c:pt idx="1277">
                  <c:v>-1.0149955555555536E-2</c:v>
                </c:pt>
                <c:pt idx="1278">
                  <c:v>-1.0733955555555539E-2</c:v>
                </c:pt>
                <c:pt idx="1279">
                  <c:v>-9.7806555555555383E-3</c:v>
                </c:pt>
                <c:pt idx="1280">
                  <c:v>-1.0326155555555543E-2</c:v>
                </c:pt>
                <c:pt idx="1281">
                  <c:v>-8.5433555555555363E-3</c:v>
                </c:pt>
                <c:pt idx="1282">
                  <c:v>-1.0102055555555538E-2</c:v>
                </c:pt>
                <c:pt idx="1283">
                  <c:v>-9.9192555555555409E-3</c:v>
                </c:pt>
                <c:pt idx="1284">
                  <c:v>-9.3971555555555416E-3</c:v>
                </c:pt>
                <c:pt idx="1285">
                  <c:v>-9.9321555555555354E-3</c:v>
                </c:pt>
                <c:pt idx="1286">
                  <c:v>-8.9929555555555412E-3</c:v>
                </c:pt>
                <c:pt idx="1287">
                  <c:v>-1.1085355555555539E-2</c:v>
                </c:pt>
                <c:pt idx="1288">
                  <c:v>-7.8440555555555347E-3</c:v>
                </c:pt>
                <c:pt idx="1289">
                  <c:v>-1.0174555555555537E-2</c:v>
                </c:pt>
                <c:pt idx="1290">
                  <c:v>-8.7455555555555394E-3</c:v>
                </c:pt>
                <c:pt idx="1291">
                  <c:v>-1.0850055555555538E-2</c:v>
                </c:pt>
                <c:pt idx="1292">
                  <c:v>-9.5814555555555417E-3</c:v>
                </c:pt>
                <c:pt idx="1293">
                  <c:v>-9.7276555555555373E-3</c:v>
                </c:pt>
                <c:pt idx="1294">
                  <c:v>-1.036695555555554E-2</c:v>
                </c:pt>
                <c:pt idx="1295">
                  <c:v>-9.8035555555555376E-3</c:v>
                </c:pt>
                <c:pt idx="1296">
                  <c:v>-8.5710555555555366E-3</c:v>
                </c:pt>
                <c:pt idx="1297">
                  <c:v>-8.8443555555555373E-3</c:v>
                </c:pt>
                <c:pt idx="1298">
                  <c:v>-7.9641555555555396E-3</c:v>
                </c:pt>
                <c:pt idx="1299">
                  <c:v>-6.8923555555555419E-3</c:v>
                </c:pt>
                <c:pt idx="1300">
                  <c:v>1.023844444444446E-2</c:v>
                </c:pt>
                <c:pt idx="1301">
                  <c:v>3.3962314444444461E-2</c:v>
                </c:pt>
                <c:pt idx="1302">
                  <c:v>3.396222444444446E-2</c:v>
                </c:pt>
                <c:pt idx="1303">
                  <c:v>3.3962314444444461E-2</c:v>
                </c:pt>
                <c:pt idx="1304">
                  <c:v>-1.4268455555555538E-2</c:v>
                </c:pt>
                <c:pt idx="1305">
                  <c:v>-5.4612555555555355E-3</c:v>
                </c:pt>
                <c:pt idx="1306">
                  <c:v>-3.5497555555555407E-3</c:v>
                </c:pt>
                <c:pt idx="1307">
                  <c:v>8.1874444444446012E-4</c:v>
                </c:pt>
                <c:pt idx="1308">
                  <c:v>4.487744444444464E-3</c:v>
                </c:pt>
                <c:pt idx="1309">
                  <c:v>3.8197444444444638E-3</c:v>
                </c:pt>
                <c:pt idx="1310">
                  <c:v>1.9197444444444631E-3</c:v>
                </c:pt>
                <c:pt idx="1311">
                  <c:v>-1.2189555555555398E-3</c:v>
                </c:pt>
                <c:pt idx="1312">
                  <c:v>-4.1433555555555369E-3</c:v>
                </c:pt>
                <c:pt idx="1313">
                  <c:v>-6.2487555555555416E-3</c:v>
                </c:pt>
                <c:pt idx="1314">
                  <c:v>-7.6050555555555368E-3</c:v>
                </c:pt>
                <c:pt idx="1315">
                  <c:v>-8.0417555555555419E-3</c:v>
                </c:pt>
                <c:pt idx="1316">
                  <c:v>-6.3974555555555354E-3</c:v>
                </c:pt>
                <c:pt idx="1317">
                  <c:v>-5.663855555555538E-3</c:v>
                </c:pt>
                <c:pt idx="1318">
                  <c:v>-7.9422555555555396E-3</c:v>
                </c:pt>
                <c:pt idx="1319">
                  <c:v>-8.9726555555555386E-3</c:v>
                </c:pt>
                <c:pt idx="1320">
                  <c:v>-9.8771555555555411E-3</c:v>
                </c:pt>
                <c:pt idx="1321">
                  <c:v>-9.8183555555555399E-3</c:v>
                </c:pt>
                <c:pt idx="1322">
                  <c:v>-9.0102555555555373E-3</c:v>
                </c:pt>
                <c:pt idx="1323">
                  <c:v>-8.0665555555555369E-3</c:v>
                </c:pt>
                <c:pt idx="1324">
                  <c:v>-9.7183555555555353E-3</c:v>
                </c:pt>
                <c:pt idx="1325">
                  <c:v>-8.1962555555555351E-3</c:v>
                </c:pt>
                <c:pt idx="1326">
                  <c:v>-7.3108555555555371E-3</c:v>
                </c:pt>
                <c:pt idx="1327">
                  <c:v>-1.1289655555555538E-2</c:v>
                </c:pt>
                <c:pt idx="1328">
                  <c:v>-9.0593555555555372E-3</c:v>
                </c:pt>
                <c:pt idx="1329">
                  <c:v>-6.013255555555542E-3</c:v>
                </c:pt>
                <c:pt idx="1330">
                  <c:v>-7.6278555555555376E-3</c:v>
                </c:pt>
                <c:pt idx="1331">
                  <c:v>-7.5120555555555383E-3</c:v>
                </c:pt>
                <c:pt idx="1332">
                  <c:v>-6.4998555555555379E-3</c:v>
                </c:pt>
                <c:pt idx="1333">
                  <c:v>-7.1784555555555376E-3</c:v>
                </c:pt>
                <c:pt idx="1334">
                  <c:v>-8.4310555555555389E-3</c:v>
                </c:pt>
                <c:pt idx="1335">
                  <c:v>-8.4459555555555371E-3</c:v>
                </c:pt>
                <c:pt idx="1336">
                  <c:v>-6.6955555555555353E-3</c:v>
                </c:pt>
                <c:pt idx="1337">
                  <c:v>-8.5161555555555365E-3</c:v>
                </c:pt>
                <c:pt idx="1338">
                  <c:v>-7.9288555555555411E-3</c:v>
                </c:pt>
                <c:pt idx="1339">
                  <c:v>-7.1576555555555362E-3</c:v>
                </c:pt>
                <c:pt idx="1340">
                  <c:v>-8.6251555555555363E-3</c:v>
                </c:pt>
                <c:pt idx="1341">
                  <c:v>-7.3912555555555367E-3</c:v>
                </c:pt>
                <c:pt idx="1342">
                  <c:v>-7.0283555555555417E-3</c:v>
                </c:pt>
                <c:pt idx="1343">
                  <c:v>-7.8166555555555361E-3</c:v>
                </c:pt>
                <c:pt idx="1344">
                  <c:v>-8.5520555555555367E-3</c:v>
                </c:pt>
                <c:pt idx="1345">
                  <c:v>-8.1033555555555352E-3</c:v>
                </c:pt>
                <c:pt idx="1346">
                  <c:v>-1.008305555555554E-2</c:v>
                </c:pt>
                <c:pt idx="1347">
                  <c:v>-7.3298555555555405E-3</c:v>
                </c:pt>
                <c:pt idx="1348">
                  <c:v>-7.4186555555555379E-3</c:v>
                </c:pt>
                <c:pt idx="1349">
                  <c:v>-9.0839555555555351E-3</c:v>
                </c:pt>
                <c:pt idx="1350">
                  <c:v>-7.9969555555555426E-3</c:v>
                </c:pt>
                <c:pt idx="1351">
                  <c:v>-1.0061955555555537E-2</c:v>
                </c:pt>
                <c:pt idx="1352">
                  <c:v>-8.3465555555555411E-3</c:v>
                </c:pt>
                <c:pt idx="1353">
                  <c:v>-7.5078555555555381E-3</c:v>
                </c:pt>
                <c:pt idx="1354">
                  <c:v>-7.1621555555555407E-3</c:v>
                </c:pt>
                <c:pt idx="1355">
                  <c:v>-9.7087555555555385E-3</c:v>
                </c:pt>
                <c:pt idx="1356">
                  <c:v>-4.8069555555555407E-3</c:v>
                </c:pt>
                <c:pt idx="1357">
                  <c:v>-5.6225555555555369E-3</c:v>
                </c:pt>
                <c:pt idx="1358">
                  <c:v>-8.6303555555555366E-3</c:v>
                </c:pt>
                <c:pt idx="1359">
                  <c:v>-6.018955555555542E-3</c:v>
                </c:pt>
                <c:pt idx="1360">
                  <c:v>-7.297055555555541E-3</c:v>
                </c:pt>
                <c:pt idx="1361">
                  <c:v>-8.2876555555555387E-3</c:v>
                </c:pt>
                <c:pt idx="1362">
                  <c:v>-8.7894555555555406E-3</c:v>
                </c:pt>
                <c:pt idx="1363">
                  <c:v>-6.4819555555555393E-3</c:v>
                </c:pt>
                <c:pt idx="1364">
                  <c:v>-6.3001555555555391E-3</c:v>
                </c:pt>
                <c:pt idx="1365">
                  <c:v>-6.8632555555555395E-3</c:v>
                </c:pt>
                <c:pt idx="1366">
                  <c:v>-7.9721555555555407E-3</c:v>
                </c:pt>
                <c:pt idx="1367">
                  <c:v>-6.9595555555555366E-3</c:v>
                </c:pt>
                <c:pt idx="1368">
                  <c:v>-8.081855555555538E-3</c:v>
                </c:pt>
                <c:pt idx="1369">
                  <c:v>-7.9568555555555379E-3</c:v>
                </c:pt>
                <c:pt idx="1370">
                  <c:v>-7.7057555555555407E-3</c:v>
                </c:pt>
                <c:pt idx="1371">
                  <c:v>-6.44925555555554E-3</c:v>
                </c:pt>
                <c:pt idx="1372">
                  <c:v>-6.6961555555555378E-3</c:v>
                </c:pt>
                <c:pt idx="1373">
                  <c:v>-6.7936555555555417E-3</c:v>
                </c:pt>
                <c:pt idx="1374">
                  <c:v>-6.735055555555541E-3</c:v>
                </c:pt>
                <c:pt idx="1375">
                  <c:v>-6.7637555555555371E-3</c:v>
                </c:pt>
                <c:pt idx="1376">
                  <c:v>-7.4820555555555369E-3</c:v>
                </c:pt>
                <c:pt idx="1377">
                  <c:v>-6.3724555555555382E-3</c:v>
                </c:pt>
                <c:pt idx="1378">
                  <c:v>-6.6665555555555384E-3</c:v>
                </c:pt>
                <c:pt idx="1379">
                  <c:v>-7.847955555555541E-3</c:v>
                </c:pt>
                <c:pt idx="1380">
                  <c:v>-8.4118555555555349E-3</c:v>
                </c:pt>
                <c:pt idx="1381">
                  <c:v>-7.3209555555555361E-3</c:v>
                </c:pt>
                <c:pt idx="1382">
                  <c:v>-7.7095555555555424E-3</c:v>
                </c:pt>
                <c:pt idx="1383">
                  <c:v>-7.680255555555536E-3</c:v>
                </c:pt>
                <c:pt idx="1384">
                  <c:v>-6.739855555555542E-3</c:v>
                </c:pt>
                <c:pt idx="1385">
                  <c:v>-7.2723555555555368E-3</c:v>
                </c:pt>
                <c:pt idx="1386">
                  <c:v>-7.3372555555555399E-3</c:v>
                </c:pt>
                <c:pt idx="1387">
                  <c:v>-6.6718555555555399E-3</c:v>
                </c:pt>
                <c:pt idx="1388">
                  <c:v>-7.6900555555555351E-3</c:v>
                </c:pt>
                <c:pt idx="1389">
                  <c:v>-7.274655555555537E-3</c:v>
                </c:pt>
                <c:pt idx="1390">
                  <c:v>-7.5918555555555371E-3</c:v>
                </c:pt>
                <c:pt idx="1391">
                  <c:v>-7.0818555555555406E-3</c:v>
                </c:pt>
                <c:pt idx="1392">
                  <c:v>-8.2395555555555382E-3</c:v>
                </c:pt>
                <c:pt idx="1393">
                  <c:v>-5.7845555555555411E-3</c:v>
                </c:pt>
                <c:pt idx="1394">
                  <c:v>-6.5164555555555399E-3</c:v>
                </c:pt>
                <c:pt idx="1395">
                  <c:v>-4.8546555555555376E-3</c:v>
                </c:pt>
                <c:pt idx="1396">
                  <c:v>-7.6384555555555379E-3</c:v>
                </c:pt>
                <c:pt idx="1397">
                  <c:v>-7.2959555555555371E-3</c:v>
                </c:pt>
                <c:pt idx="1398">
                  <c:v>-5.417055555555543E-3</c:v>
                </c:pt>
                <c:pt idx="1399">
                  <c:v>-7.0106555555555401E-3</c:v>
                </c:pt>
                <c:pt idx="1400">
                  <c:v>-7.2237555555555374E-3</c:v>
                </c:pt>
                <c:pt idx="1401">
                  <c:v>-6.8684555555555381E-3</c:v>
                </c:pt>
                <c:pt idx="1402">
                  <c:v>-6.5765555555555404E-3</c:v>
                </c:pt>
                <c:pt idx="1403">
                  <c:v>-5.6937555555555408E-3</c:v>
                </c:pt>
                <c:pt idx="1404">
                  <c:v>-5.5239555555555396E-3</c:v>
                </c:pt>
                <c:pt idx="1405">
                  <c:v>-4.5587555555555367E-3</c:v>
                </c:pt>
                <c:pt idx="1406">
                  <c:v>-5.87295555555554E-3</c:v>
                </c:pt>
                <c:pt idx="1407">
                  <c:v>-6.5262555555555407E-3</c:v>
                </c:pt>
                <c:pt idx="1408">
                  <c:v>-7.2647555555555403E-3</c:v>
                </c:pt>
                <c:pt idx="1409">
                  <c:v>-7.6022555555555378E-3</c:v>
                </c:pt>
                <c:pt idx="1410">
                  <c:v>-3.3319555555555366E-3</c:v>
                </c:pt>
                <c:pt idx="1411">
                  <c:v>-4.8073555555555383E-3</c:v>
                </c:pt>
                <c:pt idx="1412">
                  <c:v>-6.13145555555554E-3</c:v>
                </c:pt>
                <c:pt idx="1413">
                  <c:v>-6.3134555555555364E-3</c:v>
                </c:pt>
                <c:pt idx="1414">
                  <c:v>-5.5368555555555428E-3</c:v>
                </c:pt>
                <c:pt idx="1415">
                  <c:v>-7.2081555555555364E-3</c:v>
                </c:pt>
                <c:pt idx="1416">
                  <c:v>-6.3526555555555378E-3</c:v>
                </c:pt>
                <c:pt idx="1417">
                  <c:v>-7.4494555555555415E-3</c:v>
                </c:pt>
                <c:pt idx="1418">
                  <c:v>-5.7684555555555369E-3</c:v>
                </c:pt>
                <c:pt idx="1419">
                  <c:v>-6.1438555555555358E-3</c:v>
                </c:pt>
                <c:pt idx="1420">
                  <c:v>-8.3923555555555363E-3</c:v>
                </c:pt>
                <c:pt idx="1421">
                  <c:v>-8.3203555555555371E-3</c:v>
                </c:pt>
                <c:pt idx="1422">
                  <c:v>-5.4862555555555397E-3</c:v>
                </c:pt>
                <c:pt idx="1423">
                  <c:v>-4.697455555555537E-3</c:v>
                </c:pt>
                <c:pt idx="1424">
                  <c:v>-6.6515555555555408E-3</c:v>
                </c:pt>
                <c:pt idx="1425">
                  <c:v>-6.6818555555555386E-3</c:v>
                </c:pt>
                <c:pt idx="1426">
                  <c:v>-8.5202555555555417E-3</c:v>
                </c:pt>
                <c:pt idx="1427">
                  <c:v>-8.1766555555555353E-3</c:v>
                </c:pt>
                <c:pt idx="1428">
                  <c:v>-7.1576555555555414E-3</c:v>
                </c:pt>
                <c:pt idx="1429">
                  <c:v>-6.0448555555555374E-3</c:v>
                </c:pt>
                <c:pt idx="1430">
                  <c:v>-7.2959555555555389E-3</c:v>
                </c:pt>
                <c:pt idx="1431">
                  <c:v>-5.5583555555555365E-3</c:v>
                </c:pt>
                <c:pt idx="1432">
                  <c:v>-6.1525555555555361E-3</c:v>
                </c:pt>
                <c:pt idx="1433">
                  <c:v>-7.2679555555555352E-3</c:v>
                </c:pt>
                <c:pt idx="1434">
                  <c:v>-4.4940555555555376E-3</c:v>
                </c:pt>
                <c:pt idx="1435">
                  <c:v>-6.3386555555555411E-3</c:v>
                </c:pt>
                <c:pt idx="1436">
                  <c:v>-5.5912555555555389E-3</c:v>
                </c:pt>
                <c:pt idx="1437">
                  <c:v>-4.9430555555555408E-3</c:v>
                </c:pt>
                <c:pt idx="1438">
                  <c:v>-6.8355555555555357E-3</c:v>
                </c:pt>
                <c:pt idx="1439">
                  <c:v>-5.994255555555536E-3</c:v>
                </c:pt>
                <c:pt idx="1440">
                  <c:v>-7.4050555555555363E-3</c:v>
                </c:pt>
                <c:pt idx="1441">
                  <c:v>-3.3393555555555361E-3</c:v>
                </c:pt>
                <c:pt idx="1442">
                  <c:v>-5.927155555555539E-3</c:v>
                </c:pt>
                <c:pt idx="1443">
                  <c:v>-4.9510555555555419E-3</c:v>
                </c:pt>
                <c:pt idx="1444">
                  <c:v>-5.8741555555555398E-3</c:v>
                </c:pt>
                <c:pt idx="1445">
                  <c:v>-6.9379555555555399E-3</c:v>
                </c:pt>
                <c:pt idx="1446">
                  <c:v>-5.5238555555555367E-3</c:v>
                </c:pt>
                <c:pt idx="1447">
                  <c:v>-6.1591555555555386E-3</c:v>
                </c:pt>
                <c:pt idx="1448">
                  <c:v>-6.9403555555555378E-3</c:v>
                </c:pt>
                <c:pt idx="1449">
                  <c:v>-6.6181555555555396E-3</c:v>
                </c:pt>
                <c:pt idx="1450">
                  <c:v>-5.6829555555555356E-3</c:v>
                </c:pt>
                <c:pt idx="1451">
                  <c:v>-3.3800555555555372E-3</c:v>
                </c:pt>
                <c:pt idx="1452">
                  <c:v>-5.3740555555555417E-3</c:v>
                </c:pt>
                <c:pt idx="1453">
                  <c:v>-5.3172555555555398E-3</c:v>
                </c:pt>
                <c:pt idx="1454">
                  <c:v>-6.8012555555555399E-3</c:v>
                </c:pt>
                <c:pt idx="1455">
                  <c:v>-6.1147555555555351E-3</c:v>
                </c:pt>
                <c:pt idx="1456">
                  <c:v>-6.7203555555555398E-3</c:v>
                </c:pt>
                <c:pt idx="1457">
                  <c:v>-6.2183555555555374E-3</c:v>
                </c:pt>
                <c:pt idx="1458">
                  <c:v>-6.5537555555555405E-3</c:v>
                </c:pt>
                <c:pt idx="1459">
                  <c:v>-6.155455555555538E-3</c:v>
                </c:pt>
                <c:pt idx="1460">
                  <c:v>-5.9267555555555414E-3</c:v>
                </c:pt>
                <c:pt idx="1461">
                  <c:v>-6.1629555555555403E-3</c:v>
                </c:pt>
                <c:pt idx="1462">
                  <c:v>-5.0848555555555374E-3</c:v>
                </c:pt>
                <c:pt idx="1463">
                  <c:v>-4.539455555555536E-3</c:v>
                </c:pt>
                <c:pt idx="1464">
                  <c:v>-2.8964555555555408E-3</c:v>
                </c:pt>
                <c:pt idx="1465">
                  <c:v>-3.2734555555555388E-3</c:v>
                </c:pt>
                <c:pt idx="1466">
                  <c:v>-6.416055555555536E-3</c:v>
                </c:pt>
                <c:pt idx="1467">
                  <c:v>-7.0435555555555408E-3</c:v>
                </c:pt>
                <c:pt idx="1468">
                  <c:v>-5.9379555555555373E-3</c:v>
                </c:pt>
                <c:pt idx="1469">
                  <c:v>-3.6539555555555429E-3</c:v>
                </c:pt>
                <c:pt idx="1470">
                  <c:v>-3.9277555555555389E-3</c:v>
                </c:pt>
                <c:pt idx="1471">
                  <c:v>-6.0485555555555397E-3</c:v>
                </c:pt>
                <c:pt idx="1472">
                  <c:v>-3.8119555555555388E-3</c:v>
                </c:pt>
                <c:pt idx="1473">
                  <c:v>-4.235355555555537E-3</c:v>
                </c:pt>
                <c:pt idx="1474">
                  <c:v>-5.4469555555555381E-3</c:v>
                </c:pt>
                <c:pt idx="1475">
                  <c:v>-6.7249555555555359E-3</c:v>
                </c:pt>
                <c:pt idx="1476">
                  <c:v>-5.5791555555555362E-3</c:v>
                </c:pt>
                <c:pt idx="1477">
                  <c:v>-8.6866555555555405E-3</c:v>
                </c:pt>
                <c:pt idx="1478">
                  <c:v>-6.7095555555555346E-3</c:v>
                </c:pt>
                <c:pt idx="1479">
                  <c:v>-5.7913555555555371E-3</c:v>
                </c:pt>
                <c:pt idx="1480">
                  <c:v>-4.8267555555555394E-3</c:v>
                </c:pt>
                <c:pt idx="1481">
                  <c:v>-4.7239555555555358E-3</c:v>
                </c:pt>
                <c:pt idx="1482">
                  <c:v>-5.759555555555536E-3</c:v>
                </c:pt>
                <c:pt idx="1483">
                  <c:v>-6.1325555555555421E-3</c:v>
                </c:pt>
                <c:pt idx="1484">
                  <c:v>-4.6444555555555378E-3</c:v>
                </c:pt>
                <c:pt idx="1485">
                  <c:v>-3.3420555555555417E-3</c:v>
                </c:pt>
                <c:pt idx="1486">
                  <c:v>-4.23835555555554E-3</c:v>
                </c:pt>
                <c:pt idx="1487">
                  <c:v>-5.663455555555536E-3</c:v>
                </c:pt>
                <c:pt idx="1488">
                  <c:v>-2.2504555555555375E-3</c:v>
                </c:pt>
                <c:pt idx="1489">
                  <c:v>-4.2930555555555378E-3</c:v>
                </c:pt>
                <c:pt idx="1490">
                  <c:v>-6.02045555555554E-3</c:v>
                </c:pt>
                <c:pt idx="1491">
                  <c:v>-4.7208555555555368E-3</c:v>
                </c:pt>
                <c:pt idx="1492">
                  <c:v>-3.6897555555555376E-3</c:v>
                </c:pt>
                <c:pt idx="1493">
                  <c:v>-4.5463555555555384E-3</c:v>
                </c:pt>
                <c:pt idx="1494">
                  <c:v>-3.9251555555555387E-3</c:v>
                </c:pt>
                <c:pt idx="1495">
                  <c:v>-1.6670555555555414E-3</c:v>
                </c:pt>
                <c:pt idx="1496">
                  <c:v>-1.0528555555555409E-3</c:v>
                </c:pt>
                <c:pt idx="1497">
                  <c:v>-4.8464555555555386E-3</c:v>
                </c:pt>
                <c:pt idx="1498">
                  <c:v>-4.4127555555555399E-3</c:v>
                </c:pt>
                <c:pt idx="1499">
                  <c:v>-6.6618555555555403E-3</c:v>
                </c:pt>
                <c:pt idx="1500">
                  <c:v>-2.9952555555555413E-3</c:v>
                </c:pt>
                <c:pt idx="1501">
                  <c:v>-4.6080555555555354E-3</c:v>
                </c:pt>
                <c:pt idx="1502">
                  <c:v>-4.2579555555555407E-3</c:v>
                </c:pt>
                <c:pt idx="1503">
                  <c:v>-4.3940555555555365E-3</c:v>
                </c:pt>
                <c:pt idx="1504">
                  <c:v>-6.0933555555555364E-3</c:v>
                </c:pt>
                <c:pt idx="1505">
                  <c:v>-4.1955555555555392E-3</c:v>
                </c:pt>
                <c:pt idx="1506">
                  <c:v>-4.0777555555555397E-3</c:v>
                </c:pt>
                <c:pt idx="1507">
                  <c:v>-5.4659555555555362E-3</c:v>
                </c:pt>
                <c:pt idx="1508">
                  <c:v>-1.3029555555555388E-3</c:v>
                </c:pt>
                <c:pt idx="1509">
                  <c:v>-5.085855555555535E-3</c:v>
                </c:pt>
                <c:pt idx="1510">
                  <c:v>-4.7457555555555416E-3</c:v>
                </c:pt>
                <c:pt idx="1511">
                  <c:v>-4.593055555555536E-3</c:v>
                </c:pt>
                <c:pt idx="1512">
                  <c:v>-5.0312555555555392E-3</c:v>
                </c:pt>
                <c:pt idx="1513">
                  <c:v>-3.0167555555555368E-3</c:v>
                </c:pt>
                <c:pt idx="1514">
                  <c:v>-4.5321555555555403E-3</c:v>
                </c:pt>
                <c:pt idx="1515">
                  <c:v>-5.0108555555555398E-3</c:v>
                </c:pt>
                <c:pt idx="1516">
                  <c:v>-3.152155555555541E-3</c:v>
                </c:pt>
                <c:pt idx="1517">
                  <c:v>-2.318255555555539E-3</c:v>
                </c:pt>
                <c:pt idx="1518">
                  <c:v>-3.0694555555555395E-3</c:v>
                </c:pt>
                <c:pt idx="1519">
                  <c:v>-5.2708555555555387E-3</c:v>
                </c:pt>
                <c:pt idx="1520">
                  <c:v>-3.9076555555555385E-3</c:v>
                </c:pt>
                <c:pt idx="1521">
                  <c:v>-5.0883555555555418E-3</c:v>
                </c:pt>
                <c:pt idx="1522">
                  <c:v>-2.2932555555555401E-3</c:v>
                </c:pt>
                <c:pt idx="1523">
                  <c:v>-2.6562555555555405E-3</c:v>
                </c:pt>
                <c:pt idx="1524">
                  <c:v>-3.6113555555555375E-3</c:v>
                </c:pt>
                <c:pt idx="1525">
                  <c:v>-2.2112555555555378E-3</c:v>
                </c:pt>
                <c:pt idx="1526">
                  <c:v>-3.4372555555555375E-3</c:v>
                </c:pt>
                <c:pt idx="1527">
                  <c:v>-4.1362555555555357E-3</c:v>
                </c:pt>
                <c:pt idx="1528">
                  <c:v>-2.4622555555555373E-3</c:v>
                </c:pt>
                <c:pt idx="1529">
                  <c:v>-3.1982555555555396E-3</c:v>
                </c:pt>
                <c:pt idx="1530">
                  <c:v>-4.5402555555555408E-3</c:v>
                </c:pt>
                <c:pt idx="1531">
                  <c:v>-5.0712555555555393E-3</c:v>
                </c:pt>
                <c:pt idx="1532">
                  <c:v>-3.6022555555555412E-3</c:v>
                </c:pt>
                <c:pt idx="1533">
                  <c:v>-4.7239555555555392E-3</c:v>
                </c:pt>
                <c:pt idx="1534">
                  <c:v>-3.357255555555539E-3</c:v>
                </c:pt>
                <c:pt idx="1535">
                  <c:v>-5.1852555555555405E-3</c:v>
                </c:pt>
                <c:pt idx="1536">
                  <c:v>-3.9613555555555371E-3</c:v>
                </c:pt>
                <c:pt idx="1537">
                  <c:v>-3.1222555555555347E-3</c:v>
                </c:pt>
                <c:pt idx="1538">
                  <c:v>-2.8482555555555417E-3</c:v>
                </c:pt>
                <c:pt idx="1539">
                  <c:v>-2.5232555555555411E-3</c:v>
                </c:pt>
                <c:pt idx="1540">
                  <c:v>-4.8172555555555368E-3</c:v>
                </c:pt>
                <c:pt idx="1541">
                  <c:v>-1.5862555555555356E-3</c:v>
                </c:pt>
                <c:pt idx="1542">
                  <c:v>-3.5572555555555396E-3</c:v>
                </c:pt>
                <c:pt idx="1543">
                  <c:v>-2.8602555555555399E-3</c:v>
                </c:pt>
                <c:pt idx="1544">
                  <c:v>-3.2412555555555393E-3</c:v>
                </c:pt>
                <c:pt idx="1545">
                  <c:v>-3.608255555555542E-3</c:v>
                </c:pt>
                <c:pt idx="1546">
                  <c:v>-2.7552555555555407E-3</c:v>
                </c:pt>
                <c:pt idx="1547">
                  <c:v>-1.7612555555555388E-3</c:v>
                </c:pt>
                <c:pt idx="1548">
                  <c:v>-4.7712555555555376E-3</c:v>
                </c:pt>
                <c:pt idx="1549">
                  <c:v>-2.8292555555555383E-3</c:v>
                </c:pt>
                <c:pt idx="1550">
                  <c:v>-3.2352555555555402E-3</c:v>
                </c:pt>
                <c:pt idx="1551">
                  <c:v>-3.6382555555555408E-3</c:v>
                </c:pt>
                <c:pt idx="1552">
                  <c:v>-4.1712555555555361E-3</c:v>
                </c:pt>
                <c:pt idx="1553">
                  <c:v>-1.5802555555555417E-3</c:v>
                </c:pt>
                <c:pt idx="1554">
                  <c:v>-2.6092555555555369E-3</c:v>
                </c:pt>
                <c:pt idx="1555">
                  <c:v>-1.5982555555555389E-3</c:v>
                </c:pt>
                <c:pt idx="1556">
                  <c:v>-1.357255555555539E-3</c:v>
                </c:pt>
                <c:pt idx="1557">
                  <c:v>-2.457255555555541E-3</c:v>
                </c:pt>
                <c:pt idx="1558">
                  <c:v>-5.1252555555555412E-3</c:v>
                </c:pt>
                <c:pt idx="1559">
                  <c:v>-3.3402555555555394E-3</c:v>
                </c:pt>
                <c:pt idx="1560">
                  <c:v>-1.4902555555555402E-3</c:v>
                </c:pt>
                <c:pt idx="1561">
                  <c:v>-2.255255555555535E-3</c:v>
                </c:pt>
                <c:pt idx="1562">
                  <c:v>-2.9182555555555371E-3</c:v>
                </c:pt>
                <c:pt idx="1563">
                  <c:v>-3.2572555555555396E-3</c:v>
                </c:pt>
                <c:pt idx="1564">
                  <c:v>-1.2012555555555408E-3</c:v>
                </c:pt>
                <c:pt idx="1565">
                  <c:v>-3.3832555555555373E-3</c:v>
                </c:pt>
                <c:pt idx="1566">
                  <c:v>-2.5062555555555397E-3</c:v>
                </c:pt>
                <c:pt idx="1567">
                  <c:v>-1.6872555555555394E-3</c:v>
                </c:pt>
                <c:pt idx="1568">
                  <c:v>-3.0622555555555354E-3</c:v>
                </c:pt>
                <c:pt idx="1569">
                  <c:v>-1.3462555555555384E-3</c:v>
                </c:pt>
                <c:pt idx="1570">
                  <c:v>-3.5552555555555393E-3</c:v>
                </c:pt>
                <c:pt idx="1571">
                  <c:v>-2.9802555555555367E-3</c:v>
                </c:pt>
                <c:pt idx="1572">
                  <c:v>-2.3642555555555365E-3</c:v>
                </c:pt>
                <c:pt idx="1573">
                  <c:v>-1.6412555555555368E-3</c:v>
                </c:pt>
                <c:pt idx="1574">
                  <c:v>-1.303255555555537E-3</c:v>
                </c:pt>
                <c:pt idx="1575">
                  <c:v>-1.7932555555555344E-3</c:v>
                </c:pt>
                <c:pt idx="1576">
                  <c:v>-1.3725555555553839E-4</c:v>
                </c:pt>
                <c:pt idx="1577">
                  <c:v>-1.9132555555555417E-3</c:v>
                </c:pt>
                <c:pt idx="1578">
                  <c:v>-1.5972555555555362E-3</c:v>
                </c:pt>
                <c:pt idx="1579">
                  <c:v>-6.7425555555553768E-4</c:v>
                </c:pt>
                <c:pt idx="1580">
                  <c:v>-1.3382555555555408E-3</c:v>
                </c:pt>
                <c:pt idx="1581">
                  <c:v>-2.955255555555536E-3</c:v>
                </c:pt>
                <c:pt idx="1582">
                  <c:v>-1.7472555555555352E-3</c:v>
                </c:pt>
                <c:pt idx="1583">
                  <c:v>-2.8932555555555364E-3</c:v>
                </c:pt>
                <c:pt idx="1584">
                  <c:v>-1.3742555555555386E-3</c:v>
                </c:pt>
                <c:pt idx="1585">
                  <c:v>-2.2462555555555364E-3</c:v>
                </c:pt>
                <c:pt idx="1586">
                  <c:v>-3.126255555555537E-3</c:v>
                </c:pt>
                <c:pt idx="1587">
                  <c:v>-1.0442555555555365E-3</c:v>
                </c:pt>
                <c:pt idx="1588">
                  <c:v>-2.0952555555555398E-3</c:v>
                </c:pt>
                <c:pt idx="1589">
                  <c:v>-3.5442555555555404E-3</c:v>
                </c:pt>
                <c:pt idx="1590">
                  <c:v>-1.3432555555555371E-3</c:v>
                </c:pt>
                <c:pt idx="1591">
                  <c:v>-2.2152555555555418E-3</c:v>
                </c:pt>
                <c:pt idx="1592">
                  <c:v>-3.013255555555535E-3</c:v>
                </c:pt>
                <c:pt idx="1593">
                  <c:v>-2.4742555555555424E-3</c:v>
                </c:pt>
                <c:pt idx="1594">
                  <c:v>-3.5522555555555398E-3</c:v>
                </c:pt>
                <c:pt idx="1595">
                  <c:v>-1.9752555555555378E-3</c:v>
                </c:pt>
                <c:pt idx="1596">
                  <c:v>-4.8100555555555379E-3</c:v>
                </c:pt>
                <c:pt idx="1597">
                  <c:v>-4.8112555555555412E-3</c:v>
                </c:pt>
                <c:pt idx="1598">
                  <c:v>-2.9192555555555364E-3</c:v>
                </c:pt>
                <c:pt idx="1599">
                  <c:v>-2.284255555555538E-3</c:v>
                </c:pt>
                <c:pt idx="1600">
                  <c:v>-5.6425555555553522E-4</c:v>
                </c:pt>
                <c:pt idx="1601">
                  <c:v>1.2674444444446369E-4</c:v>
                </c:pt>
                <c:pt idx="1602">
                  <c:v>-2.4992555555555396E-3</c:v>
                </c:pt>
                <c:pt idx="1603">
                  <c:v>-3.8662555555555398E-3</c:v>
                </c:pt>
                <c:pt idx="1604">
                  <c:v>-4.7255555555536857E-5</c:v>
                </c:pt>
                <c:pt idx="1605">
                  <c:v>-2.1702555555555367E-3</c:v>
                </c:pt>
                <c:pt idx="1606">
                  <c:v>-1.2352555555555419E-3</c:v>
                </c:pt>
                <c:pt idx="1607">
                  <c:v>-2.1272555555555354E-3</c:v>
                </c:pt>
                <c:pt idx="1608">
                  <c:v>-2.7002555555555412E-3</c:v>
                </c:pt>
                <c:pt idx="1609">
                  <c:v>-5.3072555555555376E-3</c:v>
                </c:pt>
                <c:pt idx="1610">
                  <c:v>-2.6712555555555365E-3</c:v>
                </c:pt>
                <c:pt idx="1611">
                  <c:v>-2.1002555555555413E-3</c:v>
                </c:pt>
                <c:pt idx="1612">
                  <c:v>-2.1782555555555413E-3</c:v>
                </c:pt>
                <c:pt idx="1613">
                  <c:v>-3.8682555555555383E-3</c:v>
                </c:pt>
                <c:pt idx="1614">
                  <c:v>-3.1242555555555419E-3</c:v>
                </c:pt>
                <c:pt idx="1615">
                  <c:v>-4.5192555555555389E-3</c:v>
                </c:pt>
                <c:pt idx="1616">
                  <c:v>-2.0462555555555359E-3</c:v>
                </c:pt>
                <c:pt idx="1617">
                  <c:v>-2.3762555555555398E-3</c:v>
                </c:pt>
                <c:pt idx="1618">
                  <c:v>-1.9982555555555417E-3</c:v>
                </c:pt>
                <c:pt idx="1619">
                  <c:v>-2.3962555555555425E-3</c:v>
                </c:pt>
                <c:pt idx="1620">
                  <c:v>-1.7592555555555403E-3</c:v>
                </c:pt>
                <c:pt idx="1621">
                  <c:v>-4.6492555555555388E-3</c:v>
                </c:pt>
                <c:pt idx="1622">
                  <c:v>-2.6552555555555361E-3</c:v>
                </c:pt>
                <c:pt idx="1623">
                  <c:v>-3.0452555555555358E-3</c:v>
                </c:pt>
                <c:pt idx="1624">
                  <c:v>-2.9782555555555399E-3</c:v>
                </c:pt>
                <c:pt idx="1625">
                  <c:v>-2.1802555555555346E-3</c:v>
                </c:pt>
                <c:pt idx="1626">
                  <c:v>-1.1972555555555386E-3</c:v>
                </c:pt>
                <c:pt idx="1627">
                  <c:v>-2.0132555555555359E-3</c:v>
                </c:pt>
                <c:pt idx="1628">
                  <c:v>-3.2032555555555411E-3</c:v>
                </c:pt>
                <c:pt idx="1629">
                  <c:v>-2.8662555555555372E-3</c:v>
                </c:pt>
                <c:pt idx="1630">
                  <c:v>-5.925555555553845E-5</c:v>
                </c:pt>
                <c:pt idx="1631">
                  <c:v>-1.7972555555555401E-3</c:v>
                </c:pt>
                <c:pt idx="1632">
                  <c:v>-3.6002555555555357E-3</c:v>
                </c:pt>
                <c:pt idx="1633">
                  <c:v>-1.7952555555555364E-3</c:v>
                </c:pt>
                <c:pt idx="1634">
                  <c:v>-4.3825555555553758E-4</c:v>
                </c:pt>
                <c:pt idx="1635">
                  <c:v>-2.0352555555555353E-3</c:v>
                </c:pt>
                <c:pt idx="1636">
                  <c:v>-2.395255555555538E-3</c:v>
                </c:pt>
                <c:pt idx="1637">
                  <c:v>-2.3962555555555407E-3</c:v>
                </c:pt>
                <c:pt idx="1638">
                  <c:v>-1.1632555555555358E-3</c:v>
                </c:pt>
                <c:pt idx="1639">
                  <c:v>-5.7325555555553728E-4</c:v>
                </c:pt>
                <c:pt idx="1640">
                  <c:v>-1.6272555555555401E-3</c:v>
                </c:pt>
                <c:pt idx="1641">
                  <c:v>-1.7162555555555389E-3</c:v>
                </c:pt>
                <c:pt idx="1642">
                  <c:v>-1.5522555555555415E-3</c:v>
                </c:pt>
                <c:pt idx="1643">
                  <c:v>-5.1525555555553999E-4</c:v>
                </c:pt>
                <c:pt idx="1644">
                  <c:v>1.7774444444445744E-4</c:v>
                </c:pt>
                <c:pt idx="1645">
                  <c:v>-1.0192555555555392E-3</c:v>
                </c:pt>
                <c:pt idx="1646">
                  <c:v>4.4074444444446546E-4</c:v>
                </c:pt>
                <c:pt idx="1647">
                  <c:v>-2.4832555555555393E-3</c:v>
                </c:pt>
                <c:pt idx="1648">
                  <c:v>4.9744444444464742E-5</c:v>
                </c:pt>
                <c:pt idx="1649">
                  <c:v>-3.748255555555538E-3</c:v>
                </c:pt>
                <c:pt idx="1650">
                  <c:v>-1.0362555555555424E-3</c:v>
                </c:pt>
                <c:pt idx="1651">
                  <c:v>-3.4272555555555379E-3</c:v>
                </c:pt>
                <c:pt idx="1652">
                  <c:v>-1.1202555555555379E-3</c:v>
                </c:pt>
                <c:pt idx="1653">
                  <c:v>-2.4332555555555396E-3</c:v>
                </c:pt>
                <c:pt idx="1654">
                  <c:v>-2.9492555555555404E-3</c:v>
                </c:pt>
                <c:pt idx="1655">
                  <c:v>-2.3492555555555353E-3</c:v>
                </c:pt>
                <c:pt idx="1656">
                  <c:v>-3.2052555555555362E-3</c:v>
                </c:pt>
                <c:pt idx="1657">
                  <c:v>-1.6172555555555405E-3</c:v>
                </c:pt>
                <c:pt idx="1658">
                  <c:v>-2.1232555555555366E-3</c:v>
                </c:pt>
                <c:pt idx="1659">
                  <c:v>-1.0442555555555399E-3</c:v>
                </c:pt>
                <c:pt idx="1660">
                  <c:v>-3.9142555555555392E-3</c:v>
                </c:pt>
                <c:pt idx="1661">
                  <c:v>-7.3525555555553797E-4</c:v>
                </c:pt>
                <c:pt idx="1662">
                  <c:v>-2.8742555555555365E-3</c:v>
                </c:pt>
                <c:pt idx="1663">
                  <c:v>-3.4469555555555354E-3</c:v>
                </c:pt>
                <c:pt idx="1664">
                  <c:v>-6.8925555555554054E-4</c:v>
                </c:pt>
                <c:pt idx="1665">
                  <c:v>-9.8625555555554092E-4</c:v>
                </c:pt>
                <c:pt idx="1666">
                  <c:v>-2.6602555555555411E-3</c:v>
                </c:pt>
                <c:pt idx="1667">
                  <c:v>-2.7622555555555407E-3</c:v>
                </c:pt>
                <c:pt idx="1668">
                  <c:v>-1.1122555555555368E-3</c:v>
                </c:pt>
                <c:pt idx="1669">
                  <c:v>-7.1925555555553931E-4</c:v>
                </c:pt>
                <c:pt idx="1670">
                  <c:v>-7.7255555555540839E-5</c:v>
                </c:pt>
                <c:pt idx="1671">
                  <c:v>-2.6672555555555411E-3</c:v>
                </c:pt>
                <c:pt idx="1672">
                  <c:v>-2.1922555555555362E-3</c:v>
                </c:pt>
                <c:pt idx="1673">
                  <c:v>-3.0592555555555394E-3</c:v>
                </c:pt>
                <c:pt idx="1674">
                  <c:v>-1.8302555555555402E-3</c:v>
                </c:pt>
                <c:pt idx="1675">
                  <c:v>-3.1334555555555359E-3</c:v>
                </c:pt>
                <c:pt idx="1676">
                  <c:v>-1.5772555555555404E-3</c:v>
                </c:pt>
                <c:pt idx="1677">
                  <c:v>-4.3832555555555399E-3</c:v>
                </c:pt>
                <c:pt idx="1678">
                  <c:v>-2.6192555555555365E-3</c:v>
                </c:pt>
                <c:pt idx="1679">
                  <c:v>-2.1692555555555427E-3</c:v>
                </c:pt>
                <c:pt idx="1680">
                  <c:v>-4.3925555555553511E-4</c:v>
                </c:pt>
                <c:pt idx="1681">
                  <c:v>-6.6725555555554109E-4</c:v>
                </c:pt>
                <c:pt idx="1682">
                  <c:v>8.1774444444446086E-4</c:v>
                </c:pt>
                <c:pt idx="1683">
                  <c:v>1.5974444444446373E-4</c:v>
                </c:pt>
                <c:pt idx="1684">
                  <c:v>-1.8005555555555396E-3</c:v>
                </c:pt>
                <c:pt idx="1685">
                  <c:v>-1.7602555555555361E-3</c:v>
                </c:pt>
                <c:pt idx="1686">
                  <c:v>-3.0492555555555363E-3</c:v>
                </c:pt>
                <c:pt idx="1687">
                  <c:v>-1.2792555555555408E-3</c:v>
                </c:pt>
                <c:pt idx="1688">
                  <c:v>-1.8492555555555349E-3</c:v>
                </c:pt>
                <c:pt idx="1689">
                  <c:v>-2.6842555555555356E-3</c:v>
                </c:pt>
                <c:pt idx="1690">
                  <c:v>-2.4212555555555397E-3</c:v>
                </c:pt>
                <c:pt idx="1691">
                  <c:v>-5.7525555555553928E-4</c:v>
                </c:pt>
                <c:pt idx="1692">
                  <c:v>6.7774444444445962E-4</c:v>
                </c:pt>
                <c:pt idx="1693">
                  <c:v>1.0627444444444613E-3</c:v>
                </c:pt>
                <c:pt idx="1694">
                  <c:v>1.5997444444444623E-3</c:v>
                </c:pt>
                <c:pt idx="1695">
                  <c:v>-1.8852555555555362E-3</c:v>
                </c:pt>
                <c:pt idx="1696">
                  <c:v>-2.2508555555555369E-3</c:v>
                </c:pt>
                <c:pt idx="1697">
                  <c:v>-3.409255555555539E-3</c:v>
                </c:pt>
                <c:pt idx="1698">
                  <c:v>-5.5225555555554057E-4</c:v>
                </c:pt>
                <c:pt idx="1699">
                  <c:v>9.5744444444458704E-5</c:v>
                </c:pt>
                <c:pt idx="1700">
                  <c:v>-5.2315555555553644E-4</c:v>
                </c:pt>
                <c:pt idx="1701">
                  <c:v>-2.4521555555555418E-3</c:v>
                </c:pt>
                <c:pt idx="1702">
                  <c:v>-1.9825555555554042E-4</c:v>
                </c:pt>
                <c:pt idx="1703">
                  <c:v>7.0874444444446114E-4</c:v>
                </c:pt>
                <c:pt idx="1704">
                  <c:v>8.427444444444581E-4</c:v>
                </c:pt>
                <c:pt idx="1705">
                  <c:v>2.6574444444445872E-4</c:v>
                </c:pt>
                <c:pt idx="1706">
                  <c:v>-5.0225555555553913E-4</c:v>
                </c:pt>
                <c:pt idx="1707">
                  <c:v>-3.0247555555555378E-3</c:v>
                </c:pt>
                <c:pt idx="1708">
                  <c:v>-1.0742555555555387E-3</c:v>
                </c:pt>
                <c:pt idx="1709">
                  <c:v>-1.6362555555555422E-3</c:v>
                </c:pt>
                <c:pt idx="1710">
                  <c:v>-1.8173555555555387E-3</c:v>
                </c:pt>
                <c:pt idx="1711">
                  <c:v>-1.1282555555555407E-3</c:v>
                </c:pt>
                <c:pt idx="1712">
                  <c:v>1.4874444444445967E-4</c:v>
                </c:pt>
                <c:pt idx="1713">
                  <c:v>-2.6522555555555383E-3</c:v>
                </c:pt>
                <c:pt idx="1714">
                  <c:v>-1.6804555555555347E-3</c:v>
                </c:pt>
                <c:pt idx="1715">
                  <c:v>-1.3554555555555393E-3</c:v>
                </c:pt>
                <c:pt idx="1716">
                  <c:v>-2.751155555555539E-3</c:v>
                </c:pt>
                <c:pt idx="1717">
                  <c:v>-2.3288555555555403E-3</c:v>
                </c:pt>
                <c:pt idx="1718">
                  <c:v>-1.6307555555555367E-3</c:v>
                </c:pt>
                <c:pt idx="1719">
                  <c:v>5.8574444444446302E-4</c:v>
                </c:pt>
                <c:pt idx="1720">
                  <c:v>-3.3358555555555378E-3</c:v>
                </c:pt>
                <c:pt idx="1721">
                  <c:v>-3.581555555555397E-4</c:v>
                </c:pt>
                <c:pt idx="1722">
                  <c:v>-1.7406555555555389E-3</c:v>
                </c:pt>
                <c:pt idx="1723">
                  <c:v>2.4474444444446027E-4</c:v>
                </c:pt>
                <c:pt idx="1724">
                  <c:v>-1.1369555555555428E-3</c:v>
                </c:pt>
                <c:pt idx="1725">
                  <c:v>-4.0146555555555406E-3</c:v>
                </c:pt>
                <c:pt idx="1726">
                  <c:v>2.8474444444446211E-4</c:v>
                </c:pt>
                <c:pt idx="1727">
                  <c:v>-2.5245555555553599E-4</c:v>
                </c:pt>
                <c:pt idx="1728">
                  <c:v>-3.0083555555555381E-3</c:v>
                </c:pt>
                <c:pt idx="1729">
                  <c:v>-3.7034555555555404E-3</c:v>
                </c:pt>
                <c:pt idx="1730">
                  <c:v>-4.40485555555554E-3</c:v>
                </c:pt>
                <c:pt idx="1731">
                  <c:v>-2.7442555555555366E-3</c:v>
                </c:pt>
                <c:pt idx="1732">
                  <c:v>-3.8533555555555384E-3</c:v>
                </c:pt>
                <c:pt idx="1733">
                  <c:v>-2.9117555555555393E-3</c:v>
                </c:pt>
                <c:pt idx="1734">
                  <c:v>-1.7032555555555346E-3</c:v>
                </c:pt>
                <c:pt idx="1735">
                  <c:v>-1.8925555555553836E-4</c:v>
                </c:pt>
                <c:pt idx="1736">
                  <c:v>-5.5725555555553863E-4</c:v>
                </c:pt>
                <c:pt idx="1737">
                  <c:v>-1.6299555555555397E-3</c:v>
                </c:pt>
                <c:pt idx="1738">
                  <c:v>-8.6845555555553969E-4</c:v>
                </c:pt>
                <c:pt idx="1739">
                  <c:v>-1.14005555555554E-3</c:v>
                </c:pt>
                <c:pt idx="1740">
                  <c:v>-3.3680555555555356E-3</c:v>
                </c:pt>
                <c:pt idx="1741">
                  <c:v>-1.5202555555555424E-3</c:v>
                </c:pt>
                <c:pt idx="1742">
                  <c:v>5.8504444444446371E-4</c:v>
                </c:pt>
                <c:pt idx="1743">
                  <c:v>-2.4309555555555411E-3</c:v>
                </c:pt>
                <c:pt idx="1744">
                  <c:v>-3.122555555555382E-4</c:v>
                </c:pt>
                <c:pt idx="1745">
                  <c:v>-3.2715555555553819E-4</c:v>
                </c:pt>
                <c:pt idx="1746">
                  <c:v>-1.7930555555555425E-3</c:v>
                </c:pt>
                <c:pt idx="1747">
                  <c:v>-1.8658555555555387E-3</c:v>
                </c:pt>
                <c:pt idx="1748">
                  <c:v>-2.0290555555555409E-3</c:v>
                </c:pt>
                <c:pt idx="1749">
                  <c:v>-3.3575555555555416E-3</c:v>
                </c:pt>
                <c:pt idx="1750">
                  <c:v>-1.0355555555555396E-3</c:v>
                </c:pt>
                <c:pt idx="1751">
                  <c:v>-1.7808555555555387E-3</c:v>
                </c:pt>
                <c:pt idx="1752">
                  <c:v>-8.2515555555554183E-4</c:v>
                </c:pt>
                <c:pt idx="1753">
                  <c:v>7.1774444444445973E-4</c:v>
                </c:pt>
                <c:pt idx="1754">
                  <c:v>-1.2133555555555366E-3</c:v>
                </c:pt>
                <c:pt idx="1755">
                  <c:v>-1.8305555555554048E-4</c:v>
                </c:pt>
                <c:pt idx="1756">
                  <c:v>-2.4858555555555386E-3</c:v>
                </c:pt>
                <c:pt idx="1757">
                  <c:v>-2.9472555555555401E-3</c:v>
                </c:pt>
                <c:pt idx="1758">
                  <c:v>-1.1947555555555413E-3</c:v>
                </c:pt>
                <c:pt idx="1759">
                  <c:v>-3.8191555555555411E-3</c:v>
                </c:pt>
                <c:pt idx="1760">
                  <c:v>-7.594555555555365E-4</c:v>
                </c:pt>
                <c:pt idx="1761">
                  <c:v>-2.1315555555555385E-3</c:v>
                </c:pt>
                <c:pt idx="1762">
                  <c:v>-4.5595555555554175E-4</c:v>
                </c:pt>
                <c:pt idx="1763">
                  <c:v>-1.7186555555555394E-3</c:v>
                </c:pt>
                <c:pt idx="1764">
                  <c:v>-2.7669555555555397E-3</c:v>
                </c:pt>
                <c:pt idx="1765">
                  <c:v>-1.3102555555555388E-3</c:v>
                </c:pt>
                <c:pt idx="1766">
                  <c:v>-1.9591555555555362E-3</c:v>
                </c:pt>
                <c:pt idx="1767">
                  <c:v>-2.8675555555554132E-4</c:v>
                </c:pt>
                <c:pt idx="1768">
                  <c:v>-3.4947555555555378E-3</c:v>
                </c:pt>
                <c:pt idx="1769">
                  <c:v>-3.4570555555555414E-3</c:v>
                </c:pt>
                <c:pt idx="1770">
                  <c:v>-2.1045555555555401E-3</c:v>
                </c:pt>
                <c:pt idx="1771">
                  <c:v>-3.2066555555555418E-3</c:v>
                </c:pt>
                <c:pt idx="1772">
                  <c:v>-2.7648555555555383E-3</c:v>
                </c:pt>
                <c:pt idx="1773">
                  <c:v>-3.4278555555555387E-3</c:v>
                </c:pt>
                <c:pt idx="1774">
                  <c:v>-5.3558555555555387E-3</c:v>
                </c:pt>
                <c:pt idx="1775">
                  <c:v>-3.5584555555555385E-3</c:v>
                </c:pt>
                <c:pt idx="1776">
                  <c:v>-4.2856555555555367E-3</c:v>
                </c:pt>
                <c:pt idx="1777">
                  <c:v>1.9067444444444623E-3</c:v>
                </c:pt>
                <c:pt idx="1778">
                  <c:v>-4.0625555555553854E-4</c:v>
                </c:pt>
                <c:pt idx="1779">
                  <c:v>-1.0862555555555351E-3</c:v>
                </c:pt>
                <c:pt idx="1780">
                  <c:v>-2.8768555555555419E-3</c:v>
                </c:pt>
                <c:pt idx="1781">
                  <c:v>-2.166155555555542E-3</c:v>
                </c:pt>
                <c:pt idx="1782">
                  <c:v>9.907444444444604E-4</c:v>
                </c:pt>
                <c:pt idx="1783">
                  <c:v>-1.4749555555555356E-3</c:v>
                </c:pt>
                <c:pt idx="1784">
                  <c:v>-3.2126555555555374E-3</c:v>
                </c:pt>
                <c:pt idx="1785">
                  <c:v>-3.536055555555538E-3</c:v>
                </c:pt>
                <c:pt idx="1786">
                  <c:v>3.5344444444460055E-5</c:v>
                </c:pt>
                <c:pt idx="1787">
                  <c:v>-9.8935555555553813E-4</c:v>
                </c:pt>
                <c:pt idx="1788">
                  <c:v>-1.669155555555542E-3</c:v>
                </c:pt>
                <c:pt idx="1789">
                  <c:v>-5.6005555555553761E-4</c:v>
                </c:pt>
                <c:pt idx="1790">
                  <c:v>-4.5825555555553676E-4</c:v>
                </c:pt>
                <c:pt idx="1791">
                  <c:v>-7.908555555555391E-4</c:v>
                </c:pt>
                <c:pt idx="1792">
                  <c:v>-2.0134555555555399E-3</c:v>
                </c:pt>
                <c:pt idx="1793">
                  <c:v>-5.4345555555554165E-4</c:v>
                </c:pt>
                <c:pt idx="1794">
                  <c:v>-2.1699555555555403E-3</c:v>
                </c:pt>
                <c:pt idx="1795">
                  <c:v>-8.171555555555373E-4</c:v>
                </c:pt>
                <c:pt idx="1796">
                  <c:v>1.0020444444444644E-3</c:v>
                </c:pt>
                <c:pt idx="1797">
                  <c:v>-2.2839555555555406E-3</c:v>
                </c:pt>
                <c:pt idx="1798">
                  <c:v>-2.9607555555555371E-3</c:v>
                </c:pt>
                <c:pt idx="1799">
                  <c:v>-3.2376555555555389E-3</c:v>
                </c:pt>
                <c:pt idx="1800">
                  <c:v>-2.8663555555555383E-3</c:v>
                </c:pt>
                <c:pt idx="1801">
                  <c:v>-1.654855555555541E-3</c:v>
                </c:pt>
                <c:pt idx="1802">
                  <c:v>-2.0726555555555378E-3</c:v>
                </c:pt>
                <c:pt idx="1803">
                  <c:v>-2.2126555555555365E-3</c:v>
                </c:pt>
                <c:pt idx="1804">
                  <c:v>-4.4545555555553645E-4</c:v>
                </c:pt>
                <c:pt idx="1805">
                  <c:v>-1.43755555555554E-3</c:v>
                </c:pt>
                <c:pt idx="1806">
                  <c:v>-2.2991555555555397E-3</c:v>
                </c:pt>
                <c:pt idx="1807">
                  <c:v>8.6214444444445738E-4</c:v>
                </c:pt>
                <c:pt idx="1808">
                  <c:v>-2.6682555555555361E-3</c:v>
                </c:pt>
                <c:pt idx="1809">
                  <c:v>3.1624444444446065E-4</c:v>
                </c:pt>
                <c:pt idx="1810">
                  <c:v>4.6374444444446418E-4</c:v>
                </c:pt>
                <c:pt idx="1811">
                  <c:v>6.4474444444445785E-4</c:v>
                </c:pt>
                <c:pt idx="1812">
                  <c:v>-1.334255555555542E-3</c:v>
                </c:pt>
                <c:pt idx="1813">
                  <c:v>-1.869255555555541E-3</c:v>
                </c:pt>
                <c:pt idx="1814">
                  <c:v>-2.6645555555555355E-3</c:v>
                </c:pt>
                <c:pt idx="1815">
                  <c:v>-2.7653555555555397E-3</c:v>
                </c:pt>
                <c:pt idx="1816">
                  <c:v>-2.5028555555555391E-3</c:v>
                </c:pt>
                <c:pt idx="1817">
                  <c:v>-2.8065555555553678E-4</c:v>
                </c:pt>
                <c:pt idx="1818">
                  <c:v>1.31474444444446E-3</c:v>
                </c:pt>
                <c:pt idx="1819">
                  <c:v>-5.3335555555553832E-4</c:v>
                </c:pt>
                <c:pt idx="1820">
                  <c:v>-4.855555555553781E-5</c:v>
                </c:pt>
                <c:pt idx="1821">
                  <c:v>-2.3846555555555385E-3</c:v>
                </c:pt>
                <c:pt idx="1822">
                  <c:v>-3.4765555555553874E-4</c:v>
                </c:pt>
                <c:pt idx="1823">
                  <c:v>-2.1244555555555364E-3</c:v>
                </c:pt>
                <c:pt idx="1824">
                  <c:v>1.6407444444444582E-3</c:v>
                </c:pt>
                <c:pt idx="1825">
                  <c:v>2.1417444444444631E-3</c:v>
                </c:pt>
                <c:pt idx="1826">
                  <c:v>-1.2172555555555412E-3</c:v>
                </c:pt>
                <c:pt idx="1827">
                  <c:v>1.2477444444444624E-3</c:v>
                </c:pt>
                <c:pt idx="1828">
                  <c:v>6.1174444444446301E-4</c:v>
                </c:pt>
                <c:pt idx="1829">
                  <c:v>1.2007444444444605E-3</c:v>
                </c:pt>
                <c:pt idx="1830">
                  <c:v>-6.6925555555553788E-4</c:v>
                </c:pt>
                <c:pt idx="1831">
                  <c:v>1.0274444444446224E-4</c:v>
                </c:pt>
                <c:pt idx="1832">
                  <c:v>-1.687255555555536E-3</c:v>
                </c:pt>
                <c:pt idx="1833">
                  <c:v>1.1747444444444623E-3</c:v>
                </c:pt>
                <c:pt idx="1834">
                  <c:v>4.8174444444446136E-4</c:v>
                </c:pt>
                <c:pt idx="1835">
                  <c:v>-4.7255555555540327E-5</c:v>
                </c:pt>
                <c:pt idx="1836">
                  <c:v>3.7174444444446064E-4</c:v>
                </c:pt>
                <c:pt idx="1837">
                  <c:v>2.6677444444444635E-3</c:v>
                </c:pt>
                <c:pt idx="1838">
                  <c:v>3.3897444444444605E-3</c:v>
                </c:pt>
                <c:pt idx="1839">
                  <c:v>-2.0972555555555366E-3</c:v>
                </c:pt>
                <c:pt idx="1840">
                  <c:v>8.3374444444445951E-4</c:v>
                </c:pt>
                <c:pt idx="1841">
                  <c:v>-1.8882555555555409E-3</c:v>
                </c:pt>
                <c:pt idx="1842">
                  <c:v>-1.6502555555555406E-3</c:v>
                </c:pt>
                <c:pt idx="1843">
                  <c:v>-3.5325555555553757E-4</c:v>
                </c:pt>
                <c:pt idx="1844">
                  <c:v>6.0174444444446341E-4</c:v>
                </c:pt>
                <c:pt idx="1845">
                  <c:v>1.3437444444444613E-3</c:v>
                </c:pt>
                <c:pt idx="1846">
                  <c:v>3.5727444444444614E-3</c:v>
                </c:pt>
                <c:pt idx="1847">
                  <c:v>-2.8852555555555406E-3</c:v>
                </c:pt>
                <c:pt idx="1848">
                  <c:v>2.6827444444444595E-3</c:v>
                </c:pt>
                <c:pt idx="1849">
                  <c:v>1.7957444444444571E-3</c:v>
                </c:pt>
                <c:pt idx="1850">
                  <c:v>6.8467444444444605E-3</c:v>
                </c:pt>
                <c:pt idx="1851">
                  <c:v>2.8637444444444601E-3</c:v>
                </c:pt>
                <c:pt idx="1852">
                  <c:v>1.7247444444444624E-3</c:v>
                </c:pt>
                <c:pt idx="1853">
                  <c:v>-1.3972555555555408E-3</c:v>
                </c:pt>
                <c:pt idx="1854">
                  <c:v>5.5367444444444618E-3</c:v>
                </c:pt>
                <c:pt idx="1855">
                  <c:v>2.8687444444444651E-3</c:v>
                </c:pt>
                <c:pt idx="1856">
                  <c:v>2.1737444444444622E-3</c:v>
                </c:pt>
                <c:pt idx="1857">
                  <c:v>3.1174444444445788E-4</c:v>
                </c:pt>
                <c:pt idx="1858">
                  <c:v>1.172744444444462E-3</c:v>
                </c:pt>
                <c:pt idx="1859">
                  <c:v>6.174444444446113E-5</c:v>
                </c:pt>
                <c:pt idx="1860">
                  <c:v>1.4357444444444648E-3</c:v>
                </c:pt>
                <c:pt idx="1861">
                  <c:v>6.2974444444446019E-4</c:v>
                </c:pt>
                <c:pt idx="1862">
                  <c:v>2.067744444444462E-3</c:v>
                </c:pt>
                <c:pt idx="1863">
                  <c:v>4.1247444444444618E-3</c:v>
                </c:pt>
                <c:pt idx="1864">
                  <c:v>-5.6225555555553669E-4</c:v>
                </c:pt>
                <c:pt idx="1865">
                  <c:v>1.282744444444461E-3</c:v>
                </c:pt>
                <c:pt idx="1866">
                  <c:v>1.5937444444444598E-3</c:v>
                </c:pt>
                <c:pt idx="1867">
                  <c:v>4.5857444444444648E-3</c:v>
                </c:pt>
                <c:pt idx="1868">
                  <c:v>3.1327444444444654E-3</c:v>
                </c:pt>
                <c:pt idx="1869">
                  <c:v>2.8327444444444638E-3</c:v>
                </c:pt>
                <c:pt idx="1870">
                  <c:v>-6.2255555555534511E-5</c:v>
                </c:pt>
                <c:pt idx="1871">
                  <c:v>1.0927444444444618E-3</c:v>
                </c:pt>
                <c:pt idx="1872">
                  <c:v>3.0574444444446229E-4</c:v>
                </c:pt>
                <c:pt idx="1873">
                  <c:v>1.9987444444444624E-3</c:v>
                </c:pt>
                <c:pt idx="1874">
                  <c:v>-3.0925555555553867E-4</c:v>
                </c:pt>
                <c:pt idx="1875">
                  <c:v>4.6897444444444648E-3</c:v>
                </c:pt>
                <c:pt idx="1876">
                  <c:v>1.6287444444444601E-3</c:v>
                </c:pt>
                <c:pt idx="1877">
                  <c:v>2.2374444444446355E-4</c:v>
                </c:pt>
                <c:pt idx="1878">
                  <c:v>1.7667444444444593E-3</c:v>
                </c:pt>
                <c:pt idx="1879">
                  <c:v>2.2947444444444617E-3</c:v>
                </c:pt>
                <c:pt idx="1880">
                  <c:v>2.4227444444444631E-3</c:v>
                </c:pt>
                <c:pt idx="1881">
                  <c:v>-1.9725555555553421E-4</c:v>
                </c:pt>
                <c:pt idx="1882">
                  <c:v>5.720744444444462E-3</c:v>
                </c:pt>
                <c:pt idx="1883">
                  <c:v>1.0067444444444625E-3</c:v>
                </c:pt>
                <c:pt idx="1884">
                  <c:v>-1.1932555555555415E-3</c:v>
                </c:pt>
                <c:pt idx="1885">
                  <c:v>5.8274444444446176E-4</c:v>
                </c:pt>
                <c:pt idx="1886">
                  <c:v>1.7627444444444623E-3</c:v>
                </c:pt>
                <c:pt idx="1887">
                  <c:v>2.2157444444444643E-3</c:v>
                </c:pt>
                <c:pt idx="1888">
                  <c:v>1.6597444444444633E-3</c:v>
                </c:pt>
                <c:pt idx="1889">
                  <c:v>1.3137444444444608E-3</c:v>
                </c:pt>
                <c:pt idx="1890">
                  <c:v>9.997444444444642E-4</c:v>
                </c:pt>
                <c:pt idx="1891">
                  <c:v>1.6097444444444584E-3</c:v>
                </c:pt>
                <c:pt idx="1892">
                  <c:v>7.0474444444446234E-4</c:v>
                </c:pt>
                <c:pt idx="1893">
                  <c:v>3.0777444444444642E-3</c:v>
                </c:pt>
                <c:pt idx="1894">
                  <c:v>5.6474444444446457E-4</c:v>
                </c:pt>
                <c:pt idx="1895">
                  <c:v>4.1017444444444596E-3</c:v>
                </c:pt>
                <c:pt idx="1896">
                  <c:v>4.3577444444444589E-3</c:v>
                </c:pt>
                <c:pt idx="1897">
                  <c:v>4.5267444444444613E-3</c:v>
                </c:pt>
                <c:pt idx="1898">
                  <c:v>1.0457444444444634E-3</c:v>
                </c:pt>
                <c:pt idx="1899">
                  <c:v>-6.3325555555553657E-4</c:v>
                </c:pt>
                <c:pt idx="1900">
                  <c:v>1.5737444444444606E-3</c:v>
                </c:pt>
                <c:pt idx="1901">
                  <c:v>2.6007444444444607E-3</c:v>
                </c:pt>
                <c:pt idx="1902">
                  <c:v>4.7627444444444614E-3</c:v>
                </c:pt>
                <c:pt idx="1903">
                  <c:v>5.0674444444446208E-4</c:v>
                </c:pt>
                <c:pt idx="1904">
                  <c:v>2.3957444444444604E-3</c:v>
                </c:pt>
                <c:pt idx="1905">
                  <c:v>4.8237444444444635E-3</c:v>
                </c:pt>
                <c:pt idx="1906">
                  <c:v>8.3374444444446298E-4</c:v>
                </c:pt>
                <c:pt idx="1907">
                  <c:v>1.6567444444444638E-3</c:v>
                </c:pt>
                <c:pt idx="1908">
                  <c:v>4.4557444444444632E-3</c:v>
                </c:pt>
                <c:pt idx="1909">
                  <c:v>5.384744444444459E-3</c:v>
                </c:pt>
                <c:pt idx="1910">
                  <c:v>3.4827444444444616E-3</c:v>
                </c:pt>
                <c:pt idx="1911">
                  <c:v>5.331744444444465E-3</c:v>
                </c:pt>
                <c:pt idx="1912">
                  <c:v>3.0477444444444637E-3</c:v>
                </c:pt>
                <c:pt idx="1913">
                  <c:v>2.4047444444444625E-3</c:v>
                </c:pt>
                <c:pt idx="1914">
                  <c:v>5.8474444444446376E-4</c:v>
                </c:pt>
                <c:pt idx="1915">
                  <c:v>8.9474444444445807E-4</c:v>
                </c:pt>
                <c:pt idx="1916">
                  <c:v>-1.5322555555555371E-3</c:v>
                </c:pt>
                <c:pt idx="1917">
                  <c:v>3.5547444444444607E-3</c:v>
                </c:pt>
                <c:pt idx="1918">
                  <c:v>1.1807444444444631E-3</c:v>
                </c:pt>
                <c:pt idx="1919">
                  <c:v>3.6697444444444612E-3</c:v>
                </c:pt>
                <c:pt idx="1920">
                  <c:v>1.5767444444444636E-3</c:v>
                </c:pt>
                <c:pt idx="1921">
                  <c:v>3.421744444444463E-3</c:v>
                </c:pt>
                <c:pt idx="1922">
                  <c:v>4.2947444444444583E-3</c:v>
                </c:pt>
                <c:pt idx="1923">
                  <c:v>-9.9625555555553531E-4</c:v>
                </c:pt>
                <c:pt idx="1924">
                  <c:v>4.541744444444459E-3</c:v>
                </c:pt>
                <c:pt idx="1925">
                  <c:v>8.9774444444446454E-4</c:v>
                </c:pt>
                <c:pt idx="1926">
                  <c:v>1.8117444444444592E-3</c:v>
                </c:pt>
                <c:pt idx="1927">
                  <c:v>2.8917444444444603E-3</c:v>
                </c:pt>
                <c:pt idx="1928">
                  <c:v>1.0137444444444591E-3</c:v>
                </c:pt>
                <c:pt idx="1929">
                  <c:v>5.5797444444444632E-3</c:v>
                </c:pt>
                <c:pt idx="1930">
                  <c:v>2.9237444444444576E-3</c:v>
                </c:pt>
                <c:pt idx="1931">
                  <c:v>1.8877444444444624E-3</c:v>
                </c:pt>
                <c:pt idx="1932">
                  <c:v>3.8907444444444637E-3</c:v>
                </c:pt>
                <c:pt idx="1933">
                  <c:v>4.1117444444444592E-3</c:v>
                </c:pt>
                <c:pt idx="1934">
                  <c:v>2.2227444444444609E-3</c:v>
                </c:pt>
                <c:pt idx="1935">
                  <c:v>7.3747444444444612E-3</c:v>
                </c:pt>
                <c:pt idx="1936">
                  <c:v>2.6657444444444598E-3</c:v>
                </c:pt>
                <c:pt idx="1937">
                  <c:v>4.0377444444444615E-3</c:v>
                </c:pt>
                <c:pt idx="1938">
                  <c:v>7.9197444444444581E-3</c:v>
                </c:pt>
                <c:pt idx="1939">
                  <c:v>6.0077444444444645E-3</c:v>
                </c:pt>
                <c:pt idx="1940">
                  <c:v>2.6567444444444612E-3</c:v>
                </c:pt>
                <c:pt idx="1941">
                  <c:v>3.9637444444444638E-3</c:v>
                </c:pt>
                <c:pt idx="1942">
                  <c:v>4.1177444444444617E-3</c:v>
                </c:pt>
                <c:pt idx="1943">
                  <c:v>3.7397444444444653E-3</c:v>
                </c:pt>
                <c:pt idx="1944">
                  <c:v>6.5074444444446038E-4</c:v>
                </c:pt>
                <c:pt idx="1945">
                  <c:v>-1.3292555555555405E-3</c:v>
                </c:pt>
                <c:pt idx="1946">
                  <c:v>6.6657444444444634E-3</c:v>
                </c:pt>
                <c:pt idx="1947">
                  <c:v>4.1377444444444574E-3</c:v>
                </c:pt>
                <c:pt idx="1948">
                  <c:v>6.0707444444444616E-3</c:v>
                </c:pt>
                <c:pt idx="1949">
                  <c:v>3.6157444444444627E-3</c:v>
                </c:pt>
                <c:pt idx="1950">
                  <c:v>2.3957444444444569E-3</c:v>
                </c:pt>
                <c:pt idx="1951">
                  <c:v>7.8247444444444637E-3</c:v>
                </c:pt>
                <c:pt idx="1952">
                  <c:v>1.6927444444444651E-3</c:v>
                </c:pt>
                <c:pt idx="1953">
                  <c:v>-6.2255555555537981E-5</c:v>
                </c:pt>
                <c:pt idx="1954">
                  <c:v>2.1647444444444618E-3</c:v>
                </c:pt>
                <c:pt idx="1955">
                  <c:v>6.8974444444446469E-4</c:v>
                </c:pt>
                <c:pt idx="1956">
                  <c:v>6.7447444444444591E-3</c:v>
                </c:pt>
                <c:pt idx="1957">
                  <c:v>6.8337444444444579E-3</c:v>
                </c:pt>
                <c:pt idx="1958">
                  <c:v>7.1657444444444638E-3</c:v>
                </c:pt>
                <c:pt idx="1959">
                  <c:v>2.3647444444444641E-3</c:v>
                </c:pt>
                <c:pt idx="1960">
                  <c:v>3.3837444444444632E-3</c:v>
                </c:pt>
                <c:pt idx="1961">
                  <c:v>4.092744444444461E-3</c:v>
                </c:pt>
                <c:pt idx="1962">
                  <c:v>7.9157444444444645E-3</c:v>
                </c:pt>
                <c:pt idx="1963">
                  <c:v>2.5907444444444611E-3</c:v>
                </c:pt>
                <c:pt idx="1964">
                  <c:v>3.2617444444444591E-3</c:v>
                </c:pt>
                <c:pt idx="1965">
                  <c:v>6.6927444444444626E-3</c:v>
                </c:pt>
                <c:pt idx="1966">
                  <c:v>7.3067444444444626E-3</c:v>
                </c:pt>
                <c:pt idx="1967">
                  <c:v>3.984744444444464E-3</c:v>
                </c:pt>
                <c:pt idx="1968">
                  <c:v>4.489744444444459E-3</c:v>
                </c:pt>
                <c:pt idx="1969">
                  <c:v>3.9407444444444651E-3</c:v>
                </c:pt>
                <c:pt idx="1970">
                  <c:v>3.2057444444444621E-3</c:v>
                </c:pt>
                <c:pt idx="1971">
                  <c:v>3.4357444444444597E-3</c:v>
                </c:pt>
                <c:pt idx="1972">
                  <c:v>-5.502555555555403E-4</c:v>
                </c:pt>
                <c:pt idx="1973">
                  <c:v>-3.8255555555534795E-5</c:v>
                </c:pt>
                <c:pt idx="1974">
                  <c:v>1.2897444444444611E-3</c:v>
                </c:pt>
                <c:pt idx="1975">
                  <c:v>2.4974444444445833E-4</c:v>
                </c:pt>
                <c:pt idx="1976">
                  <c:v>2.460744444444463E-3</c:v>
                </c:pt>
                <c:pt idx="1977">
                  <c:v>2.4997444444444603E-3</c:v>
                </c:pt>
                <c:pt idx="1978">
                  <c:v>1.6397444444444607E-3</c:v>
                </c:pt>
                <c:pt idx="1979">
                  <c:v>2.6737444444444643E-3</c:v>
                </c:pt>
                <c:pt idx="1980">
                  <c:v>5.6774444444446411E-4</c:v>
                </c:pt>
                <c:pt idx="1981">
                  <c:v>-5.2002555555555347E-3</c:v>
                </c:pt>
                <c:pt idx="1982">
                  <c:v>1.9497444444444619E-3</c:v>
                </c:pt>
                <c:pt idx="1983">
                  <c:v>5.6757444444444655E-3</c:v>
                </c:pt>
                <c:pt idx="1984">
                  <c:v>4.5067444444444587E-3</c:v>
                </c:pt>
                <c:pt idx="1985">
                  <c:v>2.2647444444444612E-3</c:v>
                </c:pt>
                <c:pt idx="1986">
                  <c:v>7.4647444444444575E-3</c:v>
                </c:pt>
                <c:pt idx="1987">
                  <c:v>1.0874444444445956E-4</c:v>
                </c:pt>
                <c:pt idx="1988">
                  <c:v>7.2874444444445859E-4</c:v>
                </c:pt>
                <c:pt idx="1989">
                  <c:v>-4.1225555555554107E-4</c:v>
                </c:pt>
                <c:pt idx="1990">
                  <c:v>3.7474444444445844E-4</c:v>
                </c:pt>
                <c:pt idx="1991">
                  <c:v>-3.1892555555555393E-3</c:v>
                </c:pt>
                <c:pt idx="1992">
                  <c:v>4.0007444444444627E-3</c:v>
                </c:pt>
                <c:pt idx="1993">
                  <c:v>-1.5752555555555419E-3</c:v>
                </c:pt>
                <c:pt idx="1994">
                  <c:v>5.1387444444444593E-3</c:v>
                </c:pt>
                <c:pt idx="1995">
                  <c:v>-2.9492555555555421E-3</c:v>
                </c:pt>
                <c:pt idx="1996">
                  <c:v>7.40474444444446E-3</c:v>
                </c:pt>
                <c:pt idx="1997">
                  <c:v>-2.2042555555555395E-3</c:v>
                </c:pt>
                <c:pt idx="1998">
                  <c:v>3.6374444444445785E-4</c:v>
                </c:pt>
                <c:pt idx="1999">
                  <c:v>2.6727444444444633E-3</c:v>
                </c:pt>
                <c:pt idx="2000">
                  <c:v>1.2267444444444605E-3</c:v>
                </c:pt>
                <c:pt idx="2001">
                  <c:v>-2.4225555555553759E-4</c:v>
                </c:pt>
                <c:pt idx="2002">
                  <c:v>5.8574444444446476E-4</c:v>
                </c:pt>
                <c:pt idx="2003">
                  <c:v>4.2787444444444597E-3</c:v>
                </c:pt>
                <c:pt idx="2004">
                  <c:v>5.3167444444444604E-3</c:v>
                </c:pt>
                <c:pt idx="2005">
                  <c:v>5.053744444444461E-3</c:v>
                </c:pt>
                <c:pt idx="2006">
                  <c:v>7.3647444444444599E-3</c:v>
                </c:pt>
                <c:pt idx="2007">
                  <c:v>1.1574744444444464E-2</c:v>
                </c:pt>
                <c:pt idx="2008">
                  <c:v>7.3127444444444616E-3</c:v>
                </c:pt>
                <c:pt idx="2009">
                  <c:v>5.1467444444444604E-3</c:v>
                </c:pt>
                <c:pt idx="2010">
                  <c:v>2.1077444444444603E-3</c:v>
                </c:pt>
                <c:pt idx="2011">
                  <c:v>2.4907444444444583E-3</c:v>
                </c:pt>
                <c:pt idx="2012">
                  <c:v>3.5337444444444605E-3</c:v>
                </c:pt>
                <c:pt idx="2013">
                  <c:v>7.1574444444446293E-4</c:v>
                </c:pt>
                <c:pt idx="2014">
                  <c:v>2.1437444444444651E-3</c:v>
                </c:pt>
                <c:pt idx="2015">
                  <c:v>8.3074444444446345E-4</c:v>
                </c:pt>
                <c:pt idx="2016">
                  <c:v>9.7417444444444657E-3</c:v>
                </c:pt>
                <c:pt idx="2017">
                  <c:v>7.0067444444444574E-3</c:v>
                </c:pt>
                <c:pt idx="2018">
                  <c:v>8.2307444444444655E-3</c:v>
                </c:pt>
                <c:pt idx="2019">
                  <c:v>6.5347444444444607E-3</c:v>
                </c:pt>
                <c:pt idx="2020">
                  <c:v>2.8067444444444655E-3</c:v>
                </c:pt>
                <c:pt idx="2021">
                  <c:v>6.4974444444445938E-4</c:v>
                </c:pt>
                <c:pt idx="2022">
                  <c:v>8.876744444444461E-3</c:v>
                </c:pt>
                <c:pt idx="2023">
                  <c:v>1.0717444444444651E-3</c:v>
                </c:pt>
                <c:pt idx="2024">
                  <c:v>5.0727444444444627E-3</c:v>
                </c:pt>
                <c:pt idx="2025">
                  <c:v>1.2508744444444464E-2</c:v>
                </c:pt>
                <c:pt idx="2026">
                  <c:v>5.6607444444444627E-3</c:v>
                </c:pt>
                <c:pt idx="2027">
                  <c:v>8.6837444444444623E-3</c:v>
                </c:pt>
                <c:pt idx="2028">
                  <c:v>8.7097444444444588E-3</c:v>
                </c:pt>
                <c:pt idx="2029">
                  <c:v>2.3357444444444594E-3</c:v>
                </c:pt>
                <c:pt idx="2030">
                  <c:v>1.8787444444444638E-3</c:v>
                </c:pt>
                <c:pt idx="2031">
                  <c:v>3.6427444444444654E-3</c:v>
                </c:pt>
                <c:pt idx="2032">
                  <c:v>1.236774444444446E-2</c:v>
                </c:pt>
                <c:pt idx="2033">
                  <c:v>9.4617444444444598E-3</c:v>
                </c:pt>
                <c:pt idx="2034">
                  <c:v>4.6757444444444612E-3</c:v>
                </c:pt>
                <c:pt idx="2035">
                  <c:v>7.1767444444444592E-3</c:v>
                </c:pt>
                <c:pt idx="2036">
                  <c:v>9.0477444444444638E-3</c:v>
                </c:pt>
                <c:pt idx="2037">
                  <c:v>1.234674444444446E-2</c:v>
                </c:pt>
                <c:pt idx="2038">
                  <c:v>8.16974444444446E-3</c:v>
                </c:pt>
                <c:pt idx="2039">
                  <c:v>2.9667444444444625E-3</c:v>
                </c:pt>
                <c:pt idx="2040">
                  <c:v>6.7507444444444616E-3</c:v>
                </c:pt>
                <c:pt idx="2041">
                  <c:v>1.6471744444444464E-2</c:v>
                </c:pt>
                <c:pt idx="2042">
                  <c:v>4.5847444444444604E-3</c:v>
                </c:pt>
                <c:pt idx="2043">
                  <c:v>8.8817444444444574E-3</c:v>
                </c:pt>
                <c:pt idx="2044">
                  <c:v>1.0065744444444462E-2</c:v>
                </c:pt>
                <c:pt idx="2045">
                  <c:v>8.7477444444444552E-3</c:v>
                </c:pt>
                <c:pt idx="2046">
                  <c:v>8.6817444444444586E-3</c:v>
                </c:pt>
                <c:pt idx="2047">
                  <c:v>8.8577444444444681E-3</c:v>
                </c:pt>
              </c:numCache>
            </c:numRef>
          </c:yVal>
          <c:smooth val="1"/>
        </c:ser>
        <c:ser>
          <c:idx val="10"/>
          <c:order val="10"/>
          <c:tx>
            <c:strRef>
              <c:f>'every 5'!$AH$1</c:f>
              <c:strCache>
                <c:ptCount val="1"/>
                <c:pt idx="0">
                  <c:v>1000</c:v>
                </c:pt>
              </c:strCache>
            </c:strRef>
          </c:tx>
          <c:marker>
            <c:symbol val="none"/>
          </c:marker>
          <c:xVal>
            <c:numRef>
              <c:f>'every 5'!$W$2:$W$2049</c:f>
              <c:numCache>
                <c:formatCode>General</c:formatCode>
                <c:ptCount val="2048"/>
                <c:pt idx="0">
                  <c:v>190.96</c:v>
                </c:pt>
                <c:pt idx="1">
                  <c:v>191.33</c:v>
                </c:pt>
                <c:pt idx="2">
                  <c:v>191.71</c:v>
                </c:pt>
                <c:pt idx="3">
                  <c:v>192.09</c:v>
                </c:pt>
                <c:pt idx="4">
                  <c:v>192.47</c:v>
                </c:pt>
                <c:pt idx="5">
                  <c:v>192.84</c:v>
                </c:pt>
                <c:pt idx="6">
                  <c:v>193.22</c:v>
                </c:pt>
                <c:pt idx="7">
                  <c:v>193.6</c:v>
                </c:pt>
                <c:pt idx="8">
                  <c:v>193.98</c:v>
                </c:pt>
                <c:pt idx="9">
                  <c:v>194.35</c:v>
                </c:pt>
                <c:pt idx="10">
                  <c:v>194.73</c:v>
                </c:pt>
                <c:pt idx="11">
                  <c:v>195.11</c:v>
                </c:pt>
                <c:pt idx="12">
                  <c:v>195.48</c:v>
                </c:pt>
                <c:pt idx="13">
                  <c:v>195.86</c:v>
                </c:pt>
                <c:pt idx="14">
                  <c:v>196.24</c:v>
                </c:pt>
                <c:pt idx="15">
                  <c:v>196.61</c:v>
                </c:pt>
                <c:pt idx="16">
                  <c:v>196.99</c:v>
                </c:pt>
                <c:pt idx="17">
                  <c:v>197.37</c:v>
                </c:pt>
                <c:pt idx="18">
                  <c:v>197.75</c:v>
                </c:pt>
                <c:pt idx="19">
                  <c:v>198.12</c:v>
                </c:pt>
                <c:pt idx="20">
                  <c:v>198.5</c:v>
                </c:pt>
                <c:pt idx="21">
                  <c:v>198.88</c:v>
                </c:pt>
                <c:pt idx="22">
                  <c:v>199.25</c:v>
                </c:pt>
                <c:pt idx="23">
                  <c:v>199.63</c:v>
                </c:pt>
                <c:pt idx="24">
                  <c:v>200.01</c:v>
                </c:pt>
                <c:pt idx="25">
                  <c:v>200.38</c:v>
                </c:pt>
                <c:pt idx="26">
                  <c:v>200.76</c:v>
                </c:pt>
                <c:pt idx="27">
                  <c:v>201.14</c:v>
                </c:pt>
                <c:pt idx="28">
                  <c:v>201.51</c:v>
                </c:pt>
                <c:pt idx="29">
                  <c:v>201.89</c:v>
                </c:pt>
                <c:pt idx="30">
                  <c:v>202.27</c:v>
                </c:pt>
                <c:pt idx="31">
                  <c:v>202.64</c:v>
                </c:pt>
                <c:pt idx="32">
                  <c:v>203.02</c:v>
                </c:pt>
                <c:pt idx="33">
                  <c:v>203.4</c:v>
                </c:pt>
                <c:pt idx="34">
                  <c:v>203.77</c:v>
                </c:pt>
                <c:pt idx="35">
                  <c:v>204.15</c:v>
                </c:pt>
                <c:pt idx="36">
                  <c:v>204.53</c:v>
                </c:pt>
                <c:pt idx="37">
                  <c:v>204.9</c:v>
                </c:pt>
                <c:pt idx="38">
                  <c:v>205.28</c:v>
                </c:pt>
                <c:pt idx="39">
                  <c:v>205.65</c:v>
                </c:pt>
                <c:pt idx="40">
                  <c:v>206.03</c:v>
                </c:pt>
                <c:pt idx="41">
                  <c:v>206.41</c:v>
                </c:pt>
                <c:pt idx="42">
                  <c:v>206.78</c:v>
                </c:pt>
                <c:pt idx="43">
                  <c:v>207.16</c:v>
                </c:pt>
                <c:pt idx="44">
                  <c:v>207.54</c:v>
                </c:pt>
                <c:pt idx="45">
                  <c:v>207.91</c:v>
                </c:pt>
                <c:pt idx="46">
                  <c:v>208.29</c:v>
                </c:pt>
                <c:pt idx="47">
                  <c:v>208.67</c:v>
                </c:pt>
                <c:pt idx="48">
                  <c:v>209.04</c:v>
                </c:pt>
                <c:pt idx="49">
                  <c:v>209.42</c:v>
                </c:pt>
                <c:pt idx="50">
                  <c:v>209.79</c:v>
                </c:pt>
                <c:pt idx="51">
                  <c:v>210.17</c:v>
                </c:pt>
                <c:pt idx="52">
                  <c:v>210.55</c:v>
                </c:pt>
                <c:pt idx="53">
                  <c:v>210.92</c:v>
                </c:pt>
                <c:pt idx="54">
                  <c:v>211.3</c:v>
                </c:pt>
                <c:pt idx="55">
                  <c:v>211.67</c:v>
                </c:pt>
                <c:pt idx="56">
                  <c:v>212.05</c:v>
                </c:pt>
                <c:pt idx="57">
                  <c:v>212.43</c:v>
                </c:pt>
                <c:pt idx="58">
                  <c:v>212.8</c:v>
                </c:pt>
                <c:pt idx="59">
                  <c:v>213.18</c:v>
                </c:pt>
                <c:pt idx="60">
                  <c:v>213.55</c:v>
                </c:pt>
                <c:pt idx="61">
                  <c:v>213.93</c:v>
                </c:pt>
                <c:pt idx="62">
                  <c:v>214.31</c:v>
                </c:pt>
                <c:pt idx="63">
                  <c:v>214.68</c:v>
                </c:pt>
                <c:pt idx="64">
                  <c:v>215.06</c:v>
                </c:pt>
                <c:pt idx="65">
                  <c:v>215.43</c:v>
                </c:pt>
                <c:pt idx="66">
                  <c:v>215.81</c:v>
                </c:pt>
                <c:pt idx="67">
                  <c:v>216.18</c:v>
                </c:pt>
                <c:pt idx="68">
                  <c:v>216.56</c:v>
                </c:pt>
                <c:pt idx="69">
                  <c:v>216.94</c:v>
                </c:pt>
                <c:pt idx="70">
                  <c:v>217.31</c:v>
                </c:pt>
                <c:pt idx="71">
                  <c:v>217.69</c:v>
                </c:pt>
                <c:pt idx="72">
                  <c:v>218.06</c:v>
                </c:pt>
                <c:pt idx="73">
                  <c:v>218.44</c:v>
                </c:pt>
                <c:pt idx="74">
                  <c:v>218.81</c:v>
                </c:pt>
                <c:pt idx="75">
                  <c:v>219.19</c:v>
                </c:pt>
                <c:pt idx="76">
                  <c:v>219.56</c:v>
                </c:pt>
                <c:pt idx="77">
                  <c:v>219.94</c:v>
                </c:pt>
                <c:pt idx="78">
                  <c:v>220.32</c:v>
                </c:pt>
                <c:pt idx="79">
                  <c:v>220.69</c:v>
                </c:pt>
                <c:pt idx="80">
                  <c:v>221.07</c:v>
                </c:pt>
                <c:pt idx="81">
                  <c:v>221.44</c:v>
                </c:pt>
                <c:pt idx="82">
                  <c:v>221.82</c:v>
                </c:pt>
                <c:pt idx="83">
                  <c:v>222.19</c:v>
                </c:pt>
                <c:pt idx="84">
                  <c:v>222.57</c:v>
                </c:pt>
                <c:pt idx="85">
                  <c:v>222.94</c:v>
                </c:pt>
                <c:pt idx="86">
                  <c:v>223.32</c:v>
                </c:pt>
                <c:pt idx="87">
                  <c:v>223.69</c:v>
                </c:pt>
                <c:pt idx="88">
                  <c:v>224.07</c:v>
                </c:pt>
                <c:pt idx="89">
                  <c:v>224.44</c:v>
                </c:pt>
                <c:pt idx="90">
                  <c:v>224.82</c:v>
                </c:pt>
                <c:pt idx="91">
                  <c:v>225.19</c:v>
                </c:pt>
                <c:pt idx="92">
                  <c:v>225.57</c:v>
                </c:pt>
                <c:pt idx="93">
                  <c:v>225.94</c:v>
                </c:pt>
                <c:pt idx="94">
                  <c:v>226.32</c:v>
                </c:pt>
                <c:pt idx="95">
                  <c:v>226.69</c:v>
                </c:pt>
                <c:pt idx="96">
                  <c:v>227.07</c:v>
                </c:pt>
                <c:pt idx="97">
                  <c:v>227.44</c:v>
                </c:pt>
                <c:pt idx="98">
                  <c:v>227.82</c:v>
                </c:pt>
                <c:pt idx="99">
                  <c:v>228.19</c:v>
                </c:pt>
                <c:pt idx="100">
                  <c:v>228.57</c:v>
                </c:pt>
                <c:pt idx="101">
                  <c:v>228.94</c:v>
                </c:pt>
                <c:pt idx="102">
                  <c:v>229.32</c:v>
                </c:pt>
                <c:pt idx="103">
                  <c:v>229.69</c:v>
                </c:pt>
                <c:pt idx="104">
                  <c:v>230.07</c:v>
                </c:pt>
                <c:pt idx="105">
                  <c:v>230.44</c:v>
                </c:pt>
                <c:pt idx="106">
                  <c:v>230.82</c:v>
                </c:pt>
                <c:pt idx="107">
                  <c:v>231.19</c:v>
                </c:pt>
                <c:pt idx="108">
                  <c:v>231.57</c:v>
                </c:pt>
                <c:pt idx="109">
                  <c:v>231.94</c:v>
                </c:pt>
                <c:pt idx="110">
                  <c:v>232.32</c:v>
                </c:pt>
                <c:pt idx="111">
                  <c:v>232.69</c:v>
                </c:pt>
                <c:pt idx="112">
                  <c:v>233.07</c:v>
                </c:pt>
                <c:pt idx="113">
                  <c:v>233.44</c:v>
                </c:pt>
                <c:pt idx="114">
                  <c:v>233.81</c:v>
                </c:pt>
                <c:pt idx="115">
                  <c:v>234.19</c:v>
                </c:pt>
                <c:pt idx="116">
                  <c:v>234.56</c:v>
                </c:pt>
                <c:pt idx="117">
                  <c:v>234.94</c:v>
                </c:pt>
                <c:pt idx="118">
                  <c:v>235.31</c:v>
                </c:pt>
                <c:pt idx="119">
                  <c:v>235.69</c:v>
                </c:pt>
                <c:pt idx="120">
                  <c:v>236.06</c:v>
                </c:pt>
                <c:pt idx="121">
                  <c:v>236.44</c:v>
                </c:pt>
                <c:pt idx="122">
                  <c:v>236.81</c:v>
                </c:pt>
                <c:pt idx="123">
                  <c:v>237.18</c:v>
                </c:pt>
                <c:pt idx="124">
                  <c:v>237.56</c:v>
                </c:pt>
                <c:pt idx="125">
                  <c:v>237.93</c:v>
                </c:pt>
                <c:pt idx="126">
                  <c:v>238.31</c:v>
                </c:pt>
                <c:pt idx="127">
                  <c:v>238.68</c:v>
                </c:pt>
                <c:pt idx="128">
                  <c:v>239.06</c:v>
                </c:pt>
                <c:pt idx="129">
                  <c:v>239.43</c:v>
                </c:pt>
                <c:pt idx="130">
                  <c:v>239.8</c:v>
                </c:pt>
                <c:pt idx="131">
                  <c:v>240.18</c:v>
                </c:pt>
                <c:pt idx="132">
                  <c:v>240.55</c:v>
                </c:pt>
                <c:pt idx="133">
                  <c:v>240.93</c:v>
                </c:pt>
                <c:pt idx="134">
                  <c:v>241.3</c:v>
                </c:pt>
                <c:pt idx="135">
                  <c:v>241.67</c:v>
                </c:pt>
                <c:pt idx="136">
                  <c:v>242.05</c:v>
                </c:pt>
                <c:pt idx="137">
                  <c:v>242.42</c:v>
                </c:pt>
                <c:pt idx="138">
                  <c:v>242.8</c:v>
                </c:pt>
                <c:pt idx="139">
                  <c:v>243.17</c:v>
                </c:pt>
                <c:pt idx="140">
                  <c:v>243.54</c:v>
                </c:pt>
                <c:pt idx="141">
                  <c:v>243.92</c:v>
                </c:pt>
                <c:pt idx="142">
                  <c:v>244.29</c:v>
                </c:pt>
                <c:pt idx="143">
                  <c:v>244.66</c:v>
                </c:pt>
                <c:pt idx="144">
                  <c:v>245.04</c:v>
                </c:pt>
                <c:pt idx="145">
                  <c:v>245.41</c:v>
                </c:pt>
                <c:pt idx="146">
                  <c:v>245.79</c:v>
                </c:pt>
                <c:pt idx="147">
                  <c:v>246.16</c:v>
                </c:pt>
                <c:pt idx="148">
                  <c:v>246.53</c:v>
                </c:pt>
                <c:pt idx="149">
                  <c:v>246.91</c:v>
                </c:pt>
                <c:pt idx="150">
                  <c:v>247.28</c:v>
                </c:pt>
                <c:pt idx="151">
                  <c:v>247.65</c:v>
                </c:pt>
                <c:pt idx="152">
                  <c:v>248.03</c:v>
                </c:pt>
                <c:pt idx="153">
                  <c:v>248.4</c:v>
                </c:pt>
                <c:pt idx="154">
                  <c:v>248.77</c:v>
                </c:pt>
                <c:pt idx="155">
                  <c:v>249.15</c:v>
                </c:pt>
                <c:pt idx="156">
                  <c:v>249.52</c:v>
                </c:pt>
                <c:pt idx="157">
                  <c:v>249.9</c:v>
                </c:pt>
                <c:pt idx="158">
                  <c:v>250.27</c:v>
                </c:pt>
                <c:pt idx="159">
                  <c:v>250.64</c:v>
                </c:pt>
                <c:pt idx="160">
                  <c:v>251.02</c:v>
                </c:pt>
                <c:pt idx="161">
                  <c:v>251.39</c:v>
                </c:pt>
                <c:pt idx="162">
                  <c:v>251.76</c:v>
                </c:pt>
                <c:pt idx="163">
                  <c:v>252.14</c:v>
                </c:pt>
                <c:pt idx="164">
                  <c:v>252.51</c:v>
                </c:pt>
                <c:pt idx="165">
                  <c:v>252.88</c:v>
                </c:pt>
                <c:pt idx="166">
                  <c:v>253.26</c:v>
                </c:pt>
                <c:pt idx="167">
                  <c:v>253.63</c:v>
                </c:pt>
                <c:pt idx="168">
                  <c:v>254</c:v>
                </c:pt>
                <c:pt idx="169">
                  <c:v>254.37</c:v>
                </c:pt>
                <c:pt idx="170">
                  <c:v>254.75</c:v>
                </c:pt>
                <c:pt idx="171">
                  <c:v>255.12</c:v>
                </c:pt>
                <c:pt idx="172">
                  <c:v>255.49</c:v>
                </c:pt>
                <c:pt idx="173">
                  <c:v>255.87</c:v>
                </c:pt>
                <c:pt idx="174">
                  <c:v>256.24</c:v>
                </c:pt>
                <c:pt idx="175">
                  <c:v>256.61</c:v>
                </c:pt>
                <c:pt idx="176">
                  <c:v>256.99</c:v>
                </c:pt>
                <c:pt idx="177">
                  <c:v>257.36</c:v>
                </c:pt>
                <c:pt idx="178">
                  <c:v>257.73</c:v>
                </c:pt>
                <c:pt idx="179">
                  <c:v>258.10000000000002</c:v>
                </c:pt>
                <c:pt idx="180">
                  <c:v>258.48</c:v>
                </c:pt>
                <c:pt idx="181">
                  <c:v>258.85000000000002</c:v>
                </c:pt>
                <c:pt idx="182">
                  <c:v>259.22000000000003</c:v>
                </c:pt>
                <c:pt idx="183">
                  <c:v>259.60000000000002</c:v>
                </c:pt>
                <c:pt idx="184">
                  <c:v>259.97000000000003</c:v>
                </c:pt>
                <c:pt idx="185">
                  <c:v>260.33999999999997</c:v>
                </c:pt>
                <c:pt idx="186">
                  <c:v>260.70999999999998</c:v>
                </c:pt>
                <c:pt idx="187">
                  <c:v>261.08999999999997</c:v>
                </c:pt>
                <c:pt idx="188">
                  <c:v>261.45999999999998</c:v>
                </c:pt>
                <c:pt idx="189">
                  <c:v>261.83</c:v>
                </c:pt>
                <c:pt idx="190">
                  <c:v>262.2</c:v>
                </c:pt>
                <c:pt idx="191">
                  <c:v>262.58</c:v>
                </c:pt>
                <c:pt idx="192">
                  <c:v>262.95</c:v>
                </c:pt>
                <c:pt idx="193">
                  <c:v>263.32</c:v>
                </c:pt>
                <c:pt idx="194">
                  <c:v>263.69</c:v>
                </c:pt>
                <c:pt idx="195">
                  <c:v>264.07</c:v>
                </c:pt>
                <c:pt idx="196">
                  <c:v>264.44</c:v>
                </c:pt>
                <c:pt idx="197">
                  <c:v>264.81</c:v>
                </c:pt>
                <c:pt idx="198">
                  <c:v>265.18</c:v>
                </c:pt>
                <c:pt idx="199">
                  <c:v>265.56</c:v>
                </c:pt>
                <c:pt idx="200">
                  <c:v>265.93</c:v>
                </c:pt>
                <c:pt idx="201">
                  <c:v>266.3</c:v>
                </c:pt>
                <c:pt idx="202">
                  <c:v>266.67</c:v>
                </c:pt>
                <c:pt idx="203">
                  <c:v>267.04000000000002</c:v>
                </c:pt>
                <c:pt idx="204">
                  <c:v>267.42</c:v>
                </c:pt>
                <c:pt idx="205">
                  <c:v>267.79000000000002</c:v>
                </c:pt>
                <c:pt idx="206">
                  <c:v>268.16000000000003</c:v>
                </c:pt>
                <c:pt idx="207">
                  <c:v>268.52999999999997</c:v>
                </c:pt>
                <c:pt idx="208">
                  <c:v>268.91000000000003</c:v>
                </c:pt>
                <c:pt idx="209">
                  <c:v>269.27999999999997</c:v>
                </c:pt>
                <c:pt idx="210">
                  <c:v>269.64999999999998</c:v>
                </c:pt>
                <c:pt idx="211">
                  <c:v>270.02</c:v>
                </c:pt>
                <c:pt idx="212">
                  <c:v>270.39</c:v>
                </c:pt>
                <c:pt idx="213">
                  <c:v>270.77</c:v>
                </c:pt>
                <c:pt idx="214">
                  <c:v>271.14</c:v>
                </c:pt>
                <c:pt idx="215">
                  <c:v>271.51</c:v>
                </c:pt>
                <c:pt idx="216">
                  <c:v>271.88</c:v>
                </c:pt>
                <c:pt idx="217">
                  <c:v>272.25</c:v>
                </c:pt>
                <c:pt idx="218">
                  <c:v>272.62</c:v>
                </c:pt>
                <c:pt idx="219">
                  <c:v>273</c:v>
                </c:pt>
                <c:pt idx="220">
                  <c:v>273.37</c:v>
                </c:pt>
                <c:pt idx="221">
                  <c:v>273.74</c:v>
                </c:pt>
                <c:pt idx="222">
                  <c:v>274.11</c:v>
                </c:pt>
                <c:pt idx="223">
                  <c:v>274.48</c:v>
                </c:pt>
                <c:pt idx="224">
                  <c:v>274.86</c:v>
                </c:pt>
                <c:pt idx="225">
                  <c:v>275.23</c:v>
                </c:pt>
                <c:pt idx="226">
                  <c:v>275.60000000000002</c:v>
                </c:pt>
                <c:pt idx="227">
                  <c:v>275.97000000000003</c:v>
                </c:pt>
                <c:pt idx="228">
                  <c:v>276.33999999999997</c:v>
                </c:pt>
                <c:pt idx="229">
                  <c:v>276.70999999999998</c:v>
                </c:pt>
                <c:pt idx="230">
                  <c:v>277.08</c:v>
                </c:pt>
                <c:pt idx="231">
                  <c:v>277.45999999999998</c:v>
                </c:pt>
                <c:pt idx="232">
                  <c:v>277.83</c:v>
                </c:pt>
                <c:pt idx="233">
                  <c:v>278.2</c:v>
                </c:pt>
                <c:pt idx="234">
                  <c:v>278.57</c:v>
                </c:pt>
                <c:pt idx="235">
                  <c:v>278.94</c:v>
                </c:pt>
                <c:pt idx="236">
                  <c:v>279.31</c:v>
                </c:pt>
                <c:pt idx="237">
                  <c:v>279.68</c:v>
                </c:pt>
                <c:pt idx="238">
                  <c:v>280.06</c:v>
                </c:pt>
                <c:pt idx="239">
                  <c:v>280.43</c:v>
                </c:pt>
                <c:pt idx="240">
                  <c:v>280.8</c:v>
                </c:pt>
                <c:pt idx="241">
                  <c:v>281.17</c:v>
                </c:pt>
                <c:pt idx="242">
                  <c:v>281.54000000000002</c:v>
                </c:pt>
                <c:pt idx="243">
                  <c:v>281.91000000000003</c:v>
                </c:pt>
                <c:pt idx="244">
                  <c:v>282.27999999999997</c:v>
                </c:pt>
                <c:pt idx="245">
                  <c:v>282.64999999999998</c:v>
                </c:pt>
                <c:pt idx="246">
                  <c:v>283.02</c:v>
                </c:pt>
                <c:pt idx="247">
                  <c:v>283.39999999999998</c:v>
                </c:pt>
                <c:pt idx="248">
                  <c:v>283.77</c:v>
                </c:pt>
                <c:pt idx="249">
                  <c:v>284.14</c:v>
                </c:pt>
                <c:pt idx="250">
                  <c:v>284.51</c:v>
                </c:pt>
                <c:pt idx="251">
                  <c:v>284.88</c:v>
                </c:pt>
                <c:pt idx="252">
                  <c:v>285.25</c:v>
                </c:pt>
                <c:pt idx="253">
                  <c:v>285.62</c:v>
                </c:pt>
                <c:pt idx="254">
                  <c:v>285.99</c:v>
                </c:pt>
                <c:pt idx="255">
                  <c:v>286.36</c:v>
                </c:pt>
                <c:pt idx="256">
                  <c:v>286.73</c:v>
                </c:pt>
                <c:pt idx="257">
                  <c:v>287.10000000000002</c:v>
                </c:pt>
                <c:pt idx="258">
                  <c:v>287.47000000000003</c:v>
                </c:pt>
                <c:pt idx="259">
                  <c:v>287.85000000000002</c:v>
                </c:pt>
                <c:pt idx="260">
                  <c:v>288.22000000000003</c:v>
                </c:pt>
                <c:pt idx="261">
                  <c:v>288.58999999999997</c:v>
                </c:pt>
                <c:pt idx="262">
                  <c:v>288.95999999999998</c:v>
                </c:pt>
                <c:pt idx="263">
                  <c:v>289.33</c:v>
                </c:pt>
                <c:pt idx="264">
                  <c:v>289.7</c:v>
                </c:pt>
                <c:pt idx="265">
                  <c:v>290.07</c:v>
                </c:pt>
                <c:pt idx="266">
                  <c:v>290.44</c:v>
                </c:pt>
                <c:pt idx="267">
                  <c:v>290.81</c:v>
                </c:pt>
                <c:pt idx="268">
                  <c:v>291.18</c:v>
                </c:pt>
                <c:pt idx="269">
                  <c:v>291.55</c:v>
                </c:pt>
                <c:pt idx="270">
                  <c:v>291.92</c:v>
                </c:pt>
                <c:pt idx="271">
                  <c:v>292.29000000000002</c:v>
                </c:pt>
                <c:pt idx="272">
                  <c:v>292.66000000000003</c:v>
                </c:pt>
                <c:pt idx="273">
                  <c:v>293.02999999999997</c:v>
                </c:pt>
                <c:pt idx="274">
                  <c:v>293.39999999999998</c:v>
                </c:pt>
                <c:pt idx="275">
                  <c:v>293.77</c:v>
                </c:pt>
                <c:pt idx="276">
                  <c:v>294.14</c:v>
                </c:pt>
                <c:pt idx="277">
                  <c:v>294.51</c:v>
                </c:pt>
                <c:pt idx="278">
                  <c:v>294.88</c:v>
                </c:pt>
                <c:pt idx="279">
                  <c:v>295.25</c:v>
                </c:pt>
                <c:pt idx="280">
                  <c:v>295.62</c:v>
                </c:pt>
                <c:pt idx="281">
                  <c:v>295.99</c:v>
                </c:pt>
                <c:pt idx="282">
                  <c:v>296.36</c:v>
                </c:pt>
                <c:pt idx="283">
                  <c:v>296.73</c:v>
                </c:pt>
                <c:pt idx="284">
                  <c:v>297.10000000000002</c:v>
                </c:pt>
                <c:pt idx="285">
                  <c:v>297.47000000000003</c:v>
                </c:pt>
                <c:pt idx="286">
                  <c:v>297.83999999999997</c:v>
                </c:pt>
                <c:pt idx="287">
                  <c:v>298.20999999999998</c:v>
                </c:pt>
                <c:pt idx="288">
                  <c:v>298.58</c:v>
                </c:pt>
                <c:pt idx="289">
                  <c:v>298.95</c:v>
                </c:pt>
                <c:pt idx="290">
                  <c:v>299.32</c:v>
                </c:pt>
                <c:pt idx="291">
                  <c:v>299.69</c:v>
                </c:pt>
                <c:pt idx="292">
                  <c:v>300.06</c:v>
                </c:pt>
                <c:pt idx="293">
                  <c:v>300.43</c:v>
                </c:pt>
                <c:pt idx="294">
                  <c:v>300.8</c:v>
                </c:pt>
                <c:pt idx="295">
                  <c:v>301.17</c:v>
                </c:pt>
                <c:pt idx="296">
                  <c:v>301.54000000000002</c:v>
                </c:pt>
                <c:pt idx="297">
                  <c:v>301.91000000000003</c:v>
                </c:pt>
                <c:pt idx="298">
                  <c:v>302.27999999999997</c:v>
                </c:pt>
                <c:pt idx="299">
                  <c:v>302.64999999999998</c:v>
                </c:pt>
                <c:pt idx="300">
                  <c:v>303.02</c:v>
                </c:pt>
                <c:pt idx="301">
                  <c:v>303.39</c:v>
                </c:pt>
                <c:pt idx="302">
                  <c:v>303.76</c:v>
                </c:pt>
                <c:pt idx="303">
                  <c:v>304.13</c:v>
                </c:pt>
                <c:pt idx="304">
                  <c:v>304.5</c:v>
                </c:pt>
                <c:pt idx="305">
                  <c:v>304.87</c:v>
                </c:pt>
                <c:pt idx="306">
                  <c:v>305.24</c:v>
                </c:pt>
                <c:pt idx="307">
                  <c:v>305.61</c:v>
                </c:pt>
                <c:pt idx="308">
                  <c:v>305.98</c:v>
                </c:pt>
                <c:pt idx="309">
                  <c:v>306.33999999999997</c:v>
                </c:pt>
                <c:pt idx="310">
                  <c:v>306.70999999999998</c:v>
                </c:pt>
                <c:pt idx="311">
                  <c:v>307.08</c:v>
                </c:pt>
                <c:pt idx="312">
                  <c:v>307.45</c:v>
                </c:pt>
                <c:pt idx="313">
                  <c:v>307.82</c:v>
                </c:pt>
                <c:pt idx="314">
                  <c:v>308.19</c:v>
                </c:pt>
                <c:pt idx="315">
                  <c:v>308.56</c:v>
                </c:pt>
                <c:pt idx="316">
                  <c:v>308.93</c:v>
                </c:pt>
                <c:pt idx="317">
                  <c:v>309.3</c:v>
                </c:pt>
                <c:pt idx="318">
                  <c:v>309.67</c:v>
                </c:pt>
                <c:pt idx="319">
                  <c:v>310.04000000000002</c:v>
                </c:pt>
                <c:pt idx="320">
                  <c:v>310.41000000000003</c:v>
                </c:pt>
                <c:pt idx="321">
                  <c:v>310.77</c:v>
                </c:pt>
                <c:pt idx="322">
                  <c:v>311.14</c:v>
                </c:pt>
                <c:pt idx="323">
                  <c:v>311.51</c:v>
                </c:pt>
                <c:pt idx="324">
                  <c:v>311.88</c:v>
                </c:pt>
                <c:pt idx="325">
                  <c:v>312.25</c:v>
                </c:pt>
                <c:pt idx="326">
                  <c:v>312.62</c:v>
                </c:pt>
                <c:pt idx="327">
                  <c:v>312.99</c:v>
                </c:pt>
                <c:pt idx="328">
                  <c:v>313.36</c:v>
                </c:pt>
                <c:pt idx="329">
                  <c:v>313.72000000000003</c:v>
                </c:pt>
                <c:pt idx="330">
                  <c:v>314.08999999999997</c:v>
                </c:pt>
                <c:pt idx="331">
                  <c:v>314.45999999999998</c:v>
                </c:pt>
                <c:pt idx="332">
                  <c:v>314.83</c:v>
                </c:pt>
                <c:pt idx="333">
                  <c:v>315.2</c:v>
                </c:pt>
                <c:pt idx="334">
                  <c:v>315.57</c:v>
                </c:pt>
                <c:pt idx="335">
                  <c:v>315.94</c:v>
                </c:pt>
                <c:pt idx="336">
                  <c:v>316.3</c:v>
                </c:pt>
                <c:pt idx="337">
                  <c:v>316.67</c:v>
                </c:pt>
                <c:pt idx="338">
                  <c:v>317.04000000000002</c:v>
                </c:pt>
                <c:pt idx="339">
                  <c:v>317.41000000000003</c:v>
                </c:pt>
                <c:pt idx="340">
                  <c:v>317.77999999999997</c:v>
                </c:pt>
                <c:pt idx="341">
                  <c:v>318.14999999999998</c:v>
                </c:pt>
                <c:pt idx="342">
                  <c:v>318.52</c:v>
                </c:pt>
                <c:pt idx="343">
                  <c:v>318.88</c:v>
                </c:pt>
                <c:pt idx="344">
                  <c:v>319.25</c:v>
                </c:pt>
                <c:pt idx="345">
                  <c:v>319.62</c:v>
                </c:pt>
                <c:pt idx="346">
                  <c:v>319.99</c:v>
                </c:pt>
                <c:pt idx="347">
                  <c:v>320.36</c:v>
                </c:pt>
                <c:pt idx="348">
                  <c:v>320.72000000000003</c:v>
                </c:pt>
                <c:pt idx="349">
                  <c:v>321.08999999999997</c:v>
                </c:pt>
                <c:pt idx="350">
                  <c:v>321.45999999999998</c:v>
                </c:pt>
                <c:pt idx="351">
                  <c:v>321.83</c:v>
                </c:pt>
                <c:pt idx="352">
                  <c:v>322.2</c:v>
                </c:pt>
                <c:pt idx="353">
                  <c:v>322.57</c:v>
                </c:pt>
                <c:pt idx="354">
                  <c:v>322.93</c:v>
                </c:pt>
                <c:pt idx="355">
                  <c:v>323.3</c:v>
                </c:pt>
                <c:pt idx="356">
                  <c:v>323.67</c:v>
                </c:pt>
                <c:pt idx="357">
                  <c:v>324.04000000000002</c:v>
                </c:pt>
                <c:pt idx="358">
                  <c:v>324.39999999999998</c:v>
                </c:pt>
                <c:pt idx="359">
                  <c:v>324.77</c:v>
                </c:pt>
                <c:pt idx="360">
                  <c:v>325.14</c:v>
                </c:pt>
                <c:pt idx="361">
                  <c:v>325.51</c:v>
                </c:pt>
                <c:pt idx="362">
                  <c:v>325.88</c:v>
                </c:pt>
                <c:pt idx="363">
                  <c:v>326.24</c:v>
                </c:pt>
                <c:pt idx="364">
                  <c:v>326.61</c:v>
                </c:pt>
                <c:pt idx="365">
                  <c:v>326.98</c:v>
                </c:pt>
                <c:pt idx="366">
                  <c:v>327.35000000000002</c:v>
                </c:pt>
                <c:pt idx="367">
                  <c:v>327.71</c:v>
                </c:pt>
                <c:pt idx="368">
                  <c:v>328.08</c:v>
                </c:pt>
                <c:pt idx="369">
                  <c:v>328.45</c:v>
                </c:pt>
                <c:pt idx="370">
                  <c:v>328.82</c:v>
                </c:pt>
                <c:pt idx="371">
                  <c:v>329.18</c:v>
                </c:pt>
                <c:pt idx="372">
                  <c:v>329.55</c:v>
                </c:pt>
                <c:pt idx="373">
                  <c:v>329.92</c:v>
                </c:pt>
                <c:pt idx="374">
                  <c:v>330.29</c:v>
                </c:pt>
                <c:pt idx="375">
                  <c:v>330.65</c:v>
                </c:pt>
                <c:pt idx="376">
                  <c:v>331.02</c:v>
                </c:pt>
                <c:pt idx="377">
                  <c:v>331.39</c:v>
                </c:pt>
                <c:pt idx="378">
                  <c:v>331.76</c:v>
                </c:pt>
                <c:pt idx="379">
                  <c:v>332.12</c:v>
                </c:pt>
                <c:pt idx="380">
                  <c:v>332.49</c:v>
                </c:pt>
                <c:pt idx="381">
                  <c:v>332.86</c:v>
                </c:pt>
                <c:pt idx="382">
                  <c:v>333.23</c:v>
                </c:pt>
                <c:pt idx="383">
                  <c:v>333.59</c:v>
                </c:pt>
                <c:pt idx="384">
                  <c:v>333.96</c:v>
                </c:pt>
                <c:pt idx="385">
                  <c:v>334.33</c:v>
                </c:pt>
                <c:pt idx="386">
                  <c:v>334.69</c:v>
                </c:pt>
                <c:pt idx="387">
                  <c:v>335.06</c:v>
                </c:pt>
                <c:pt idx="388">
                  <c:v>335.43</c:v>
                </c:pt>
                <c:pt idx="389">
                  <c:v>335.79</c:v>
                </c:pt>
                <c:pt idx="390">
                  <c:v>336.16</c:v>
                </c:pt>
                <c:pt idx="391">
                  <c:v>336.53</c:v>
                </c:pt>
                <c:pt idx="392">
                  <c:v>336.9</c:v>
                </c:pt>
                <c:pt idx="393">
                  <c:v>337.26</c:v>
                </c:pt>
                <c:pt idx="394">
                  <c:v>337.63</c:v>
                </c:pt>
                <c:pt idx="395">
                  <c:v>338</c:v>
                </c:pt>
                <c:pt idx="396">
                  <c:v>338.36</c:v>
                </c:pt>
                <c:pt idx="397">
                  <c:v>338.73</c:v>
                </c:pt>
                <c:pt idx="398">
                  <c:v>339.1</c:v>
                </c:pt>
                <c:pt idx="399">
                  <c:v>339.46</c:v>
                </c:pt>
                <c:pt idx="400">
                  <c:v>339.83</c:v>
                </c:pt>
                <c:pt idx="401">
                  <c:v>340.2</c:v>
                </c:pt>
                <c:pt idx="402">
                  <c:v>340.56</c:v>
                </c:pt>
                <c:pt idx="403">
                  <c:v>340.93</c:v>
                </c:pt>
                <c:pt idx="404">
                  <c:v>341.3</c:v>
                </c:pt>
                <c:pt idx="405">
                  <c:v>341.66</c:v>
                </c:pt>
                <c:pt idx="406">
                  <c:v>342.03</c:v>
                </c:pt>
                <c:pt idx="407">
                  <c:v>342.4</c:v>
                </c:pt>
                <c:pt idx="408">
                  <c:v>342.76</c:v>
                </c:pt>
                <c:pt idx="409">
                  <c:v>343.13</c:v>
                </c:pt>
                <c:pt idx="410">
                  <c:v>343.49</c:v>
                </c:pt>
                <c:pt idx="411">
                  <c:v>343.86</c:v>
                </c:pt>
                <c:pt idx="412">
                  <c:v>344.23</c:v>
                </c:pt>
                <c:pt idx="413">
                  <c:v>344.59</c:v>
                </c:pt>
                <c:pt idx="414">
                  <c:v>344.96</c:v>
                </c:pt>
                <c:pt idx="415">
                  <c:v>345.33</c:v>
                </c:pt>
                <c:pt idx="416">
                  <c:v>345.69</c:v>
                </c:pt>
                <c:pt idx="417">
                  <c:v>346.06</c:v>
                </c:pt>
                <c:pt idx="418">
                  <c:v>346.42</c:v>
                </c:pt>
                <c:pt idx="419">
                  <c:v>346.79</c:v>
                </c:pt>
                <c:pt idx="420">
                  <c:v>347.16</c:v>
                </c:pt>
                <c:pt idx="421">
                  <c:v>347.52</c:v>
                </c:pt>
                <c:pt idx="422">
                  <c:v>347.89</c:v>
                </c:pt>
                <c:pt idx="423">
                  <c:v>348.25</c:v>
                </c:pt>
                <c:pt idx="424">
                  <c:v>348.62</c:v>
                </c:pt>
                <c:pt idx="425">
                  <c:v>348.99</c:v>
                </c:pt>
                <c:pt idx="426">
                  <c:v>349.35</c:v>
                </c:pt>
                <c:pt idx="427">
                  <c:v>349.72</c:v>
                </c:pt>
                <c:pt idx="428">
                  <c:v>350.08</c:v>
                </c:pt>
                <c:pt idx="429">
                  <c:v>350.45</c:v>
                </c:pt>
                <c:pt idx="430">
                  <c:v>350.81</c:v>
                </c:pt>
                <c:pt idx="431">
                  <c:v>351.18</c:v>
                </c:pt>
                <c:pt idx="432">
                  <c:v>351.55</c:v>
                </c:pt>
                <c:pt idx="433">
                  <c:v>351.91</c:v>
                </c:pt>
                <c:pt idx="434">
                  <c:v>352.28</c:v>
                </c:pt>
                <c:pt idx="435">
                  <c:v>352.64</c:v>
                </c:pt>
                <c:pt idx="436">
                  <c:v>353.01</c:v>
                </c:pt>
                <c:pt idx="437">
                  <c:v>353.37</c:v>
                </c:pt>
                <c:pt idx="438">
                  <c:v>353.74</c:v>
                </c:pt>
                <c:pt idx="439">
                  <c:v>354.11</c:v>
                </c:pt>
                <c:pt idx="440">
                  <c:v>354.47</c:v>
                </c:pt>
                <c:pt idx="441">
                  <c:v>354.84</c:v>
                </c:pt>
                <c:pt idx="442">
                  <c:v>355.2</c:v>
                </c:pt>
                <c:pt idx="443">
                  <c:v>355.57</c:v>
                </c:pt>
                <c:pt idx="444">
                  <c:v>355.93</c:v>
                </c:pt>
                <c:pt idx="445">
                  <c:v>356.3</c:v>
                </c:pt>
                <c:pt idx="446">
                  <c:v>356.66</c:v>
                </c:pt>
                <c:pt idx="447">
                  <c:v>357.03</c:v>
                </c:pt>
                <c:pt idx="448">
                  <c:v>357.39</c:v>
                </c:pt>
                <c:pt idx="449">
                  <c:v>357.76</c:v>
                </c:pt>
                <c:pt idx="450">
                  <c:v>358.12</c:v>
                </c:pt>
                <c:pt idx="451">
                  <c:v>358.49</c:v>
                </c:pt>
                <c:pt idx="452">
                  <c:v>358.85</c:v>
                </c:pt>
                <c:pt idx="453">
                  <c:v>359.22</c:v>
                </c:pt>
                <c:pt idx="454">
                  <c:v>359.58</c:v>
                </c:pt>
                <c:pt idx="455">
                  <c:v>359.95</c:v>
                </c:pt>
                <c:pt idx="456">
                  <c:v>360.31</c:v>
                </c:pt>
                <c:pt idx="457">
                  <c:v>360.68</c:v>
                </c:pt>
                <c:pt idx="458">
                  <c:v>361.04</c:v>
                </c:pt>
                <c:pt idx="459">
                  <c:v>361.41</c:v>
                </c:pt>
                <c:pt idx="460">
                  <c:v>361.77</c:v>
                </c:pt>
                <c:pt idx="461">
                  <c:v>362.14</c:v>
                </c:pt>
                <c:pt idx="462">
                  <c:v>362.5</c:v>
                </c:pt>
                <c:pt idx="463">
                  <c:v>362.87</c:v>
                </c:pt>
                <c:pt idx="464">
                  <c:v>363.23</c:v>
                </c:pt>
                <c:pt idx="465">
                  <c:v>363.6</c:v>
                </c:pt>
                <c:pt idx="466">
                  <c:v>363.96</c:v>
                </c:pt>
                <c:pt idx="467">
                  <c:v>364.33</c:v>
                </c:pt>
                <c:pt idx="468">
                  <c:v>364.69</c:v>
                </c:pt>
                <c:pt idx="469">
                  <c:v>365.06</c:v>
                </c:pt>
                <c:pt idx="470">
                  <c:v>365.42</c:v>
                </c:pt>
                <c:pt idx="471">
                  <c:v>365.78</c:v>
                </c:pt>
                <c:pt idx="472">
                  <c:v>366.15</c:v>
                </c:pt>
                <c:pt idx="473">
                  <c:v>366.51</c:v>
                </c:pt>
                <c:pt idx="474">
                  <c:v>366.88</c:v>
                </c:pt>
                <c:pt idx="475">
                  <c:v>367.24</c:v>
                </c:pt>
                <c:pt idx="476">
                  <c:v>367.61</c:v>
                </c:pt>
                <c:pt idx="477">
                  <c:v>367.97</c:v>
                </c:pt>
                <c:pt idx="478">
                  <c:v>368.33</c:v>
                </c:pt>
                <c:pt idx="479">
                  <c:v>368.7</c:v>
                </c:pt>
                <c:pt idx="480">
                  <c:v>369.06</c:v>
                </c:pt>
                <c:pt idx="481">
                  <c:v>369.43</c:v>
                </c:pt>
                <c:pt idx="482">
                  <c:v>369.79</c:v>
                </c:pt>
                <c:pt idx="483">
                  <c:v>370.16</c:v>
                </c:pt>
                <c:pt idx="484">
                  <c:v>370.52</c:v>
                </c:pt>
                <c:pt idx="485">
                  <c:v>370.88</c:v>
                </c:pt>
                <c:pt idx="486">
                  <c:v>371.25</c:v>
                </c:pt>
                <c:pt idx="487">
                  <c:v>371.61</c:v>
                </c:pt>
                <c:pt idx="488">
                  <c:v>371.98</c:v>
                </c:pt>
                <c:pt idx="489">
                  <c:v>372.34</c:v>
                </c:pt>
                <c:pt idx="490">
                  <c:v>372.7</c:v>
                </c:pt>
                <c:pt idx="491">
                  <c:v>373.07</c:v>
                </c:pt>
                <c:pt idx="492">
                  <c:v>373.43</c:v>
                </c:pt>
                <c:pt idx="493">
                  <c:v>373.79</c:v>
                </c:pt>
                <c:pt idx="494">
                  <c:v>374.16</c:v>
                </c:pt>
                <c:pt idx="495">
                  <c:v>374.52</c:v>
                </c:pt>
                <c:pt idx="496">
                  <c:v>374.89</c:v>
                </c:pt>
                <c:pt idx="497">
                  <c:v>375.25</c:v>
                </c:pt>
                <c:pt idx="498">
                  <c:v>375.61</c:v>
                </c:pt>
                <c:pt idx="499">
                  <c:v>375.98</c:v>
                </c:pt>
                <c:pt idx="500">
                  <c:v>376.34</c:v>
                </c:pt>
                <c:pt idx="501">
                  <c:v>376.7</c:v>
                </c:pt>
                <c:pt idx="502">
                  <c:v>377.07</c:v>
                </c:pt>
                <c:pt idx="503">
                  <c:v>377.43</c:v>
                </c:pt>
                <c:pt idx="504">
                  <c:v>377.79</c:v>
                </c:pt>
                <c:pt idx="505">
                  <c:v>378.16</c:v>
                </c:pt>
                <c:pt idx="506">
                  <c:v>378.52</c:v>
                </c:pt>
                <c:pt idx="507">
                  <c:v>378.88</c:v>
                </c:pt>
                <c:pt idx="508">
                  <c:v>379.25</c:v>
                </c:pt>
                <c:pt idx="509">
                  <c:v>379.61</c:v>
                </c:pt>
                <c:pt idx="510">
                  <c:v>379.97</c:v>
                </c:pt>
                <c:pt idx="511">
                  <c:v>380.34</c:v>
                </c:pt>
                <c:pt idx="512">
                  <c:v>380.7</c:v>
                </c:pt>
                <c:pt idx="513">
                  <c:v>381.06</c:v>
                </c:pt>
                <c:pt idx="514">
                  <c:v>381.43</c:v>
                </c:pt>
                <c:pt idx="515">
                  <c:v>381.79</c:v>
                </c:pt>
                <c:pt idx="516">
                  <c:v>382.15</c:v>
                </c:pt>
                <c:pt idx="517">
                  <c:v>382.52</c:v>
                </c:pt>
                <c:pt idx="518">
                  <c:v>382.88</c:v>
                </c:pt>
                <c:pt idx="519">
                  <c:v>383.24</c:v>
                </c:pt>
                <c:pt idx="520">
                  <c:v>383.61</c:v>
                </c:pt>
                <c:pt idx="521">
                  <c:v>383.97</c:v>
                </c:pt>
                <c:pt idx="522">
                  <c:v>384.33</c:v>
                </c:pt>
                <c:pt idx="523">
                  <c:v>384.69</c:v>
                </c:pt>
                <c:pt idx="524">
                  <c:v>385.06</c:v>
                </c:pt>
                <c:pt idx="525">
                  <c:v>385.42</c:v>
                </c:pt>
                <c:pt idx="526">
                  <c:v>385.78</c:v>
                </c:pt>
                <c:pt idx="527">
                  <c:v>386.15</c:v>
                </c:pt>
                <c:pt idx="528">
                  <c:v>386.51</c:v>
                </c:pt>
                <c:pt idx="529">
                  <c:v>386.87</c:v>
                </c:pt>
                <c:pt idx="530">
                  <c:v>387.23</c:v>
                </c:pt>
                <c:pt idx="531">
                  <c:v>387.6</c:v>
                </c:pt>
                <c:pt idx="532">
                  <c:v>387.96</c:v>
                </c:pt>
                <c:pt idx="533">
                  <c:v>388.32</c:v>
                </c:pt>
                <c:pt idx="534">
                  <c:v>388.68</c:v>
                </c:pt>
                <c:pt idx="535">
                  <c:v>389.05</c:v>
                </c:pt>
                <c:pt idx="536">
                  <c:v>389.41</c:v>
                </c:pt>
                <c:pt idx="537">
                  <c:v>389.77</c:v>
                </c:pt>
                <c:pt idx="538">
                  <c:v>390.13</c:v>
                </c:pt>
                <c:pt idx="539">
                  <c:v>390.5</c:v>
                </c:pt>
                <c:pt idx="540">
                  <c:v>390.86</c:v>
                </c:pt>
                <c:pt idx="541">
                  <c:v>391.22</c:v>
                </c:pt>
                <c:pt idx="542">
                  <c:v>391.58</c:v>
                </c:pt>
                <c:pt idx="543">
                  <c:v>391.95</c:v>
                </c:pt>
                <c:pt idx="544">
                  <c:v>392.31</c:v>
                </c:pt>
                <c:pt idx="545">
                  <c:v>392.67</c:v>
                </c:pt>
                <c:pt idx="546">
                  <c:v>393.03</c:v>
                </c:pt>
                <c:pt idx="547">
                  <c:v>393.39</c:v>
                </c:pt>
                <c:pt idx="548">
                  <c:v>393.76</c:v>
                </c:pt>
                <c:pt idx="549">
                  <c:v>394.12</c:v>
                </c:pt>
                <c:pt idx="550">
                  <c:v>394.48</c:v>
                </c:pt>
                <c:pt idx="551">
                  <c:v>394.84</c:v>
                </c:pt>
                <c:pt idx="552">
                  <c:v>395.2</c:v>
                </c:pt>
                <c:pt idx="553">
                  <c:v>395.57</c:v>
                </c:pt>
                <c:pt idx="554">
                  <c:v>395.93</c:v>
                </c:pt>
                <c:pt idx="555">
                  <c:v>396.29</c:v>
                </c:pt>
                <c:pt idx="556">
                  <c:v>396.65</c:v>
                </c:pt>
                <c:pt idx="557">
                  <c:v>397.01</c:v>
                </c:pt>
                <c:pt idx="558">
                  <c:v>397.37</c:v>
                </c:pt>
                <c:pt idx="559">
                  <c:v>397.74</c:v>
                </c:pt>
                <c:pt idx="560">
                  <c:v>398.1</c:v>
                </c:pt>
                <c:pt idx="561">
                  <c:v>398.46</c:v>
                </c:pt>
                <c:pt idx="562">
                  <c:v>398.82</c:v>
                </c:pt>
                <c:pt idx="563">
                  <c:v>399.18</c:v>
                </c:pt>
                <c:pt idx="564">
                  <c:v>399.54</c:v>
                </c:pt>
                <c:pt idx="565">
                  <c:v>399.91</c:v>
                </c:pt>
                <c:pt idx="566">
                  <c:v>400.27</c:v>
                </c:pt>
                <c:pt idx="567">
                  <c:v>400.63</c:v>
                </c:pt>
                <c:pt idx="568">
                  <c:v>400.99</c:v>
                </c:pt>
                <c:pt idx="569">
                  <c:v>401.35</c:v>
                </c:pt>
                <c:pt idx="570">
                  <c:v>401.71</c:v>
                </c:pt>
                <c:pt idx="571">
                  <c:v>402.07</c:v>
                </c:pt>
                <c:pt idx="572">
                  <c:v>402.44</c:v>
                </c:pt>
                <c:pt idx="573">
                  <c:v>402.8</c:v>
                </c:pt>
                <c:pt idx="574">
                  <c:v>403.16</c:v>
                </c:pt>
                <c:pt idx="575">
                  <c:v>403.52</c:v>
                </c:pt>
                <c:pt idx="576">
                  <c:v>403.88</c:v>
                </c:pt>
                <c:pt idx="577">
                  <c:v>404.24</c:v>
                </c:pt>
                <c:pt idx="578">
                  <c:v>404.6</c:v>
                </c:pt>
                <c:pt idx="579">
                  <c:v>404.96</c:v>
                </c:pt>
                <c:pt idx="580">
                  <c:v>405.32</c:v>
                </c:pt>
                <c:pt idx="581">
                  <c:v>405.69</c:v>
                </c:pt>
                <c:pt idx="582">
                  <c:v>406.05</c:v>
                </c:pt>
                <c:pt idx="583">
                  <c:v>406.41</c:v>
                </c:pt>
                <c:pt idx="584">
                  <c:v>406.77</c:v>
                </c:pt>
                <c:pt idx="585">
                  <c:v>407.13</c:v>
                </c:pt>
                <c:pt idx="586">
                  <c:v>407.49</c:v>
                </c:pt>
                <c:pt idx="587">
                  <c:v>407.85</c:v>
                </c:pt>
                <c:pt idx="588">
                  <c:v>408.21</c:v>
                </c:pt>
                <c:pt idx="589">
                  <c:v>408.57</c:v>
                </c:pt>
                <c:pt idx="590">
                  <c:v>408.93</c:v>
                </c:pt>
                <c:pt idx="591">
                  <c:v>409.29</c:v>
                </c:pt>
                <c:pt idx="592">
                  <c:v>409.65</c:v>
                </c:pt>
                <c:pt idx="593">
                  <c:v>410.02</c:v>
                </c:pt>
                <c:pt idx="594">
                  <c:v>410.38</c:v>
                </c:pt>
                <c:pt idx="595">
                  <c:v>410.74</c:v>
                </c:pt>
                <c:pt idx="596">
                  <c:v>411.1</c:v>
                </c:pt>
                <c:pt idx="597">
                  <c:v>411.46</c:v>
                </c:pt>
                <c:pt idx="598">
                  <c:v>411.82</c:v>
                </c:pt>
                <c:pt idx="599">
                  <c:v>412.18</c:v>
                </c:pt>
                <c:pt idx="600">
                  <c:v>412.54</c:v>
                </c:pt>
                <c:pt idx="601">
                  <c:v>412.9</c:v>
                </c:pt>
                <c:pt idx="602">
                  <c:v>413.26</c:v>
                </c:pt>
                <c:pt idx="603">
                  <c:v>413.62</c:v>
                </c:pt>
                <c:pt idx="604">
                  <c:v>413.98</c:v>
                </c:pt>
                <c:pt idx="605">
                  <c:v>414.34</c:v>
                </c:pt>
                <c:pt idx="606">
                  <c:v>414.7</c:v>
                </c:pt>
                <c:pt idx="607">
                  <c:v>415.06</c:v>
                </c:pt>
                <c:pt idx="608">
                  <c:v>415.42</c:v>
                </c:pt>
                <c:pt idx="609">
                  <c:v>415.78</c:v>
                </c:pt>
                <c:pt idx="610">
                  <c:v>416.14</c:v>
                </c:pt>
                <c:pt idx="611">
                  <c:v>416.5</c:v>
                </c:pt>
                <c:pt idx="612">
                  <c:v>416.86</c:v>
                </c:pt>
                <c:pt idx="613">
                  <c:v>417.22</c:v>
                </c:pt>
                <c:pt idx="614">
                  <c:v>417.58</c:v>
                </c:pt>
                <c:pt idx="615">
                  <c:v>417.94</c:v>
                </c:pt>
                <c:pt idx="616">
                  <c:v>418.3</c:v>
                </c:pt>
                <c:pt idx="617">
                  <c:v>418.66</c:v>
                </c:pt>
                <c:pt idx="618">
                  <c:v>419.02</c:v>
                </c:pt>
                <c:pt idx="619">
                  <c:v>419.38</c:v>
                </c:pt>
                <c:pt idx="620">
                  <c:v>419.74</c:v>
                </c:pt>
                <c:pt idx="621">
                  <c:v>420.1</c:v>
                </c:pt>
                <c:pt idx="622">
                  <c:v>420.46</c:v>
                </c:pt>
                <c:pt idx="623">
                  <c:v>420.82</c:v>
                </c:pt>
                <c:pt idx="624">
                  <c:v>421.18</c:v>
                </c:pt>
                <c:pt idx="625">
                  <c:v>421.54</c:v>
                </c:pt>
                <c:pt idx="626">
                  <c:v>421.9</c:v>
                </c:pt>
                <c:pt idx="627">
                  <c:v>422.26</c:v>
                </c:pt>
                <c:pt idx="628">
                  <c:v>422.62</c:v>
                </c:pt>
                <c:pt idx="629">
                  <c:v>422.98</c:v>
                </c:pt>
                <c:pt idx="630">
                  <c:v>423.33</c:v>
                </c:pt>
                <c:pt idx="631">
                  <c:v>423.69</c:v>
                </c:pt>
                <c:pt idx="632">
                  <c:v>424.05</c:v>
                </c:pt>
                <c:pt idx="633">
                  <c:v>424.41</c:v>
                </c:pt>
                <c:pt idx="634">
                  <c:v>424.77</c:v>
                </c:pt>
                <c:pt idx="635">
                  <c:v>425.13</c:v>
                </c:pt>
                <c:pt idx="636">
                  <c:v>425.49</c:v>
                </c:pt>
                <c:pt idx="637">
                  <c:v>425.85</c:v>
                </c:pt>
                <c:pt idx="638">
                  <c:v>426.21</c:v>
                </c:pt>
                <c:pt idx="639">
                  <c:v>426.57</c:v>
                </c:pt>
                <c:pt idx="640">
                  <c:v>426.93</c:v>
                </c:pt>
                <c:pt idx="641">
                  <c:v>427.29</c:v>
                </c:pt>
                <c:pt idx="642">
                  <c:v>427.64</c:v>
                </c:pt>
                <c:pt idx="643">
                  <c:v>428</c:v>
                </c:pt>
                <c:pt idx="644">
                  <c:v>428.36</c:v>
                </c:pt>
                <c:pt idx="645">
                  <c:v>428.72</c:v>
                </c:pt>
                <c:pt idx="646">
                  <c:v>429.08</c:v>
                </c:pt>
                <c:pt idx="647">
                  <c:v>429.44</c:v>
                </c:pt>
                <c:pt idx="648">
                  <c:v>429.8</c:v>
                </c:pt>
                <c:pt idx="649">
                  <c:v>430.16</c:v>
                </c:pt>
                <c:pt idx="650">
                  <c:v>430.52</c:v>
                </c:pt>
                <c:pt idx="651">
                  <c:v>430.87</c:v>
                </c:pt>
                <c:pt idx="652">
                  <c:v>431.23</c:v>
                </c:pt>
                <c:pt idx="653">
                  <c:v>431.59</c:v>
                </c:pt>
                <c:pt idx="654">
                  <c:v>431.95</c:v>
                </c:pt>
                <c:pt idx="655">
                  <c:v>432.31</c:v>
                </c:pt>
                <c:pt idx="656">
                  <c:v>432.67</c:v>
                </c:pt>
                <c:pt idx="657">
                  <c:v>433.03</c:v>
                </c:pt>
                <c:pt idx="658">
                  <c:v>433.38</c:v>
                </c:pt>
                <c:pt idx="659">
                  <c:v>433.74</c:v>
                </c:pt>
                <c:pt idx="660">
                  <c:v>434.1</c:v>
                </c:pt>
                <c:pt idx="661">
                  <c:v>434.46</c:v>
                </c:pt>
                <c:pt idx="662">
                  <c:v>434.82</c:v>
                </c:pt>
                <c:pt idx="663">
                  <c:v>435.18</c:v>
                </c:pt>
                <c:pt idx="664">
                  <c:v>435.53</c:v>
                </c:pt>
                <c:pt idx="665">
                  <c:v>435.89</c:v>
                </c:pt>
                <c:pt idx="666">
                  <c:v>436.25</c:v>
                </c:pt>
                <c:pt idx="667">
                  <c:v>436.61</c:v>
                </c:pt>
                <c:pt idx="668">
                  <c:v>436.97</c:v>
                </c:pt>
                <c:pt idx="669">
                  <c:v>437.32</c:v>
                </c:pt>
                <c:pt idx="670">
                  <c:v>437.68</c:v>
                </c:pt>
                <c:pt idx="671">
                  <c:v>438.04</c:v>
                </c:pt>
                <c:pt idx="672">
                  <c:v>438.4</c:v>
                </c:pt>
                <c:pt idx="673">
                  <c:v>438.76</c:v>
                </c:pt>
                <c:pt idx="674">
                  <c:v>439.11</c:v>
                </c:pt>
                <c:pt idx="675">
                  <c:v>439.47</c:v>
                </c:pt>
                <c:pt idx="676">
                  <c:v>439.83</c:v>
                </c:pt>
                <c:pt idx="677">
                  <c:v>440.19</c:v>
                </c:pt>
                <c:pt idx="678">
                  <c:v>440.55</c:v>
                </c:pt>
                <c:pt idx="679">
                  <c:v>440.9</c:v>
                </c:pt>
                <c:pt idx="680">
                  <c:v>441.26</c:v>
                </c:pt>
                <c:pt idx="681">
                  <c:v>441.62</c:v>
                </c:pt>
                <c:pt idx="682">
                  <c:v>441.98</c:v>
                </c:pt>
                <c:pt idx="683">
                  <c:v>442.33</c:v>
                </c:pt>
                <c:pt idx="684">
                  <c:v>442.69</c:v>
                </c:pt>
                <c:pt idx="685">
                  <c:v>443.05</c:v>
                </c:pt>
                <c:pt idx="686">
                  <c:v>443.41</c:v>
                </c:pt>
                <c:pt idx="687">
                  <c:v>443.76</c:v>
                </c:pt>
                <c:pt idx="688">
                  <c:v>444.12</c:v>
                </c:pt>
                <c:pt idx="689">
                  <c:v>444.48</c:v>
                </c:pt>
                <c:pt idx="690">
                  <c:v>444.84</c:v>
                </c:pt>
                <c:pt idx="691">
                  <c:v>445.19</c:v>
                </c:pt>
                <c:pt idx="692">
                  <c:v>445.55</c:v>
                </c:pt>
                <c:pt idx="693">
                  <c:v>445.91</c:v>
                </c:pt>
                <c:pt idx="694">
                  <c:v>446.27</c:v>
                </c:pt>
                <c:pt idx="695">
                  <c:v>446.62</c:v>
                </c:pt>
                <c:pt idx="696">
                  <c:v>446.98</c:v>
                </c:pt>
                <c:pt idx="697">
                  <c:v>447.34</c:v>
                </c:pt>
                <c:pt idx="698">
                  <c:v>447.69</c:v>
                </c:pt>
                <c:pt idx="699">
                  <c:v>448.05</c:v>
                </c:pt>
                <c:pt idx="700">
                  <c:v>448.41</c:v>
                </c:pt>
                <c:pt idx="701">
                  <c:v>448.76</c:v>
                </c:pt>
                <c:pt idx="702">
                  <c:v>449.12</c:v>
                </c:pt>
                <c:pt idx="703">
                  <c:v>449.48</c:v>
                </c:pt>
                <c:pt idx="704">
                  <c:v>449.84</c:v>
                </c:pt>
                <c:pt idx="705">
                  <c:v>450.19</c:v>
                </c:pt>
                <c:pt idx="706">
                  <c:v>450.55</c:v>
                </c:pt>
                <c:pt idx="707">
                  <c:v>450.91</c:v>
                </c:pt>
                <c:pt idx="708">
                  <c:v>451.26</c:v>
                </c:pt>
                <c:pt idx="709">
                  <c:v>451.62</c:v>
                </c:pt>
                <c:pt idx="710">
                  <c:v>451.98</c:v>
                </c:pt>
                <c:pt idx="711">
                  <c:v>452.33</c:v>
                </c:pt>
                <c:pt idx="712">
                  <c:v>452.69</c:v>
                </c:pt>
                <c:pt idx="713">
                  <c:v>453.05</c:v>
                </c:pt>
                <c:pt idx="714">
                  <c:v>453.4</c:v>
                </c:pt>
                <c:pt idx="715">
                  <c:v>453.76</c:v>
                </c:pt>
                <c:pt idx="716">
                  <c:v>454.12</c:v>
                </c:pt>
                <c:pt idx="717">
                  <c:v>454.47</c:v>
                </c:pt>
                <c:pt idx="718">
                  <c:v>454.83</c:v>
                </c:pt>
                <c:pt idx="719">
                  <c:v>455.18</c:v>
                </c:pt>
                <c:pt idx="720">
                  <c:v>455.54</c:v>
                </c:pt>
                <c:pt idx="721">
                  <c:v>455.9</c:v>
                </c:pt>
                <c:pt idx="722">
                  <c:v>456.25</c:v>
                </c:pt>
                <c:pt idx="723">
                  <c:v>456.61</c:v>
                </c:pt>
                <c:pt idx="724">
                  <c:v>456.97</c:v>
                </c:pt>
                <c:pt idx="725">
                  <c:v>457.32</c:v>
                </c:pt>
                <c:pt idx="726">
                  <c:v>457.68</c:v>
                </c:pt>
                <c:pt idx="727">
                  <c:v>458.03</c:v>
                </c:pt>
                <c:pt idx="728">
                  <c:v>458.39</c:v>
                </c:pt>
                <c:pt idx="729">
                  <c:v>458.75</c:v>
                </c:pt>
                <c:pt idx="730">
                  <c:v>459.1</c:v>
                </c:pt>
                <c:pt idx="731">
                  <c:v>459.46</c:v>
                </c:pt>
                <c:pt idx="732">
                  <c:v>459.81</c:v>
                </c:pt>
                <c:pt idx="733">
                  <c:v>460.17</c:v>
                </c:pt>
                <c:pt idx="734">
                  <c:v>460.53</c:v>
                </c:pt>
                <c:pt idx="735">
                  <c:v>460.88</c:v>
                </c:pt>
                <c:pt idx="736">
                  <c:v>461.24</c:v>
                </c:pt>
                <c:pt idx="737">
                  <c:v>461.59</c:v>
                </c:pt>
                <c:pt idx="738">
                  <c:v>461.95</c:v>
                </c:pt>
                <c:pt idx="739">
                  <c:v>462.3</c:v>
                </c:pt>
                <c:pt idx="740">
                  <c:v>462.66</c:v>
                </c:pt>
                <c:pt idx="741">
                  <c:v>463.02</c:v>
                </c:pt>
                <c:pt idx="742">
                  <c:v>463.37</c:v>
                </c:pt>
                <c:pt idx="743">
                  <c:v>463.73</c:v>
                </c:pt>
                <c:pt idx="744">
                  <c:v>464.08</c:v>
                </c:pt>
                <c:pt idx="745">
                  <c:v>464.44</c:v>
                </c:pt>
                <c:pt idx="746">
                  <c:v>464.79</c:v>
                </c:pt>
                <c:pt idx="747">
                  <c:v>465.15</c:v>
                </c:pt>
                <c:pt idx="748">
                  <c:v>465.5</c:v>
                </c:pt>
                <c:pt idx="749">
                  <c:v>465.86</c:v>
                </c:pt>
                <c:pt idx="750">
                  <c:v>466.21</c:v>
                </c:pt>
                <c:pt idx="751">
                  <c:v>466.57</c:v>
                </c:pt>
                <c:pt idx="752">
                  <c:v>466.92</c:v>
                </c:pt>
                <c:pt idx="753">
                  <c:v>467.28</c:v>
                </c:pt>
                <c:pt idx="754">
                  <c:v>467.64</c:v>
                </c:pt>
                <c:pt idx="755">
                  <c:v>467.99</c:v>
                </c:pt>
                <c:pt idx="756">
                  <c:v>468.35</c:v>
                </c:pt>
                <c:pt idx="757">
                  <c:v>468.7</c:v>
                </c:pt>
                <c:pt idx="758">
                  <c:v>469.06</c:v>
                </c:pt>
                <c:pt idx="759">
                  <c:v>469.41</c:v>
                </c:pt>
                <c:pt idx="760">
                  <c:v>469.77</c:v>
                </c:pt>
                <c:pt idx="761">
                  <c:v>470.12</c:v>
                </c:pt>
                <c:pt idx="762">
                  <c:v>470.47</c:v>
                </c:pt>
                <c:pt idx="763">
                  <c:v>470.83</c:v>
                </c:pt>
                <c:pt idx="764">
                  <c:v>471.18</c:v>
                </c:pt>
                <c:pt idx="765">
                  <c:v>471.54</c:v>
                </c:pt>
                <c:pt idx="766">
                  <c:v>471.89</c:v>
                </c:pt>
                <c:pt idx="767">
                  <c:v>472.25</c:v>
                </c:pt>
                <c:pt idx="768">
                  <c:v>472.6</c:v>
                </c:pt>
                <c:pt idx="769">
                  <c:v>472.96</c:v>
                </c:pt>
                <c:pt idx="770">
                  <c:v>473.31</c:v>
                </c:pt>
                <c:pt idx="771">
                  <c:v>473.67</c:v>
                </c:pt>
                <c:pt idx="772">
                  <c:v>474.02</c:v>
                </c:pt>
                <c:pt idx="773">
                  <c:v>474.38</c:v>
                </c:pt>
                <c:pt idx="774">
                  <c:v>474.73</c:v>
                </c:pt>
                <c:pt idx="775">
                  <c:v>475.08</c:v>
                </c:pt>
                <c:pt idx="776">
                  <c:v>475.44</c:v>
                </c:pt>
                <c:pt idx="777">
                  <c:v>475.79</c:v>
                </c:pt>
                <c:pt idx="778">
                  <c:v>476.15</c:v>
                </c:pt>
                <c:pt idx="779">
                  <c:v>476.5</c:v>
                </c:pt>
                <c:pt idx="780">
                  <c:v>476.86</c:v>
                </c:pt>
                <c:pt idx="781">
                  <c:v>477.21</c:v>
                </c:pt>
                <c:pt idx="782">
                  <c:v>477.56</c:v>
                </c:pt>
                <c:pt idx="783">
                  <c:v>477.92</c:v>
                </c:pt>
                <c:pt idx="784">
                  <c:v>478.27</c:v>
                </c:pt>
                <c:pt idx="785">
                  <c:v>478.63</c:v>
                </c:pt>
                <c:pt idx="786">
                  <c:v>478.98</c:v>
                </c:pt>
                <c:pt idx="787">
                  <c:v>479.33</c:v>
                </c:pt>
                <c:pt idx="788">
                  <c:v>479.69</c:v>
                </c:pt>
                <c:pt idx="789">
                  <c:v>480.04</c:v>
                </c:pt>
                <c:pt idx="790">
                  <c:v>480.4</c:v>
                </c:pt>
                <c:pt idx="791">
                  <c:v>480.75</c:v>
                </c:pt>
                <c:pt idx="792">
                  <c:v>481.1</c:v>
                </c:pt>
                <c:pt idx="793">
                  <c:v>481.46</c:v>
                </c:pt>
                <c:pt idx="794">
                  <c:v>481.81</c:v>
                </c:pt>
                <c:pt idx="795">
                  <c:v>482.17</c:v>
                </c:pt>
                <c:pt idx="796">
                  <c:v>482.52</c:v>
                </c:pt>
                <c:pt idx="797">
                  <c:v>482.87</c:v>
                </c:pt>
                <c:pt idx="798">
                  <c:v>483.23</c:v>
                </c:pt>
                <c:pt idx="799">
                  <c:v>483.58</c:v>
                </c:pt>
                <c:pt idx="800">
                  <c:v>483.93</c:v>
                </c:pt>
                <c:pt idx="801">
                  <c:v>484.29</c:v>
                </c:pt>
                <c:pt idx="802">
                  <c:v>484.64</c:v>
                </c:pt>
                <c:pt idx="803">
                  <c:v>484.99</c:v>
                </c:pt>
                <c:pt idx="804">
                  <c:v>485.35</c:v>
                </c:pt>
                <c:pt idx="805">
                  <c:v>485.7</c:v>
                </c:pt>
                <c:pt idx="806">
                  <c:v>486.05</c:v>
                </c:pt>
                <c:pt idx="807">
                  <c:v>486.41</c:v>
                </c:pt>
                <c:pt idx="808">
                  <c:v>486.76</c:v>
                </c:pt>
                <c:pt idx="809">
                  <c:v>487.11</c:v>
                </c:pt>
                <c:pt idx="810">
                  <c:v>487.47</c:v>
                </c:pt>
                <c:pt idx="811">
                  <c:v>487.82</c:v>
                </c:pt>
                <c:pt idx="812">
                  <c:v>488.17</c:v>
                </c:pt>
                <c:pt idx="813">
                  <c:v>488.53</c:v>
                </c:pt>
                <c:pt idx="814">
                  <c:v>488.88</c:v>
                </c:pt>
                <c:pt idx="815">
                  <c:v>489.23</c:v>
                </c:pt>
                <c:pt idx="816">
                  <c:v>489.58</c:v>
                </c:pt>
                <c:pt idx="817">
                  <c:v>489.94</c:v>
                </c:pt>
                <c:pt idx="818">
                  <c:v>490.29</c:v>
                </c:pt>
                <c:pt idx="819">
                  <c:v>490.64</c:v>
                </c:pt>
                <c:pt idx="820">
                  <c:v>491</c:v>
                </c:pt>
                <c:pt idx="821">
                  <c:v>491.35</c:v>
                </c:pt>
                <c:pt idx="822">
                  <c:v>491.7</c:v>
                </c:pt>
                <c:pt idx="823">
                  <c:v>492.05</c:v>
                </c:pt>
                <c:pt idx="824">
                  <c:v>492.41</c:v>
                </c:pt>
                <c:pt idx="825">
                  <c:v>492.76</c:v>
                </c:pt>
                <c:pt idx="826">
                  <c:v>493.11</c:v>
                </c:pt>
                <c:pt idx="827">
                  <c:v>493.46</c:v>
                </c:pt>
                <c:pt idx="828">
                  <c:v>493.82</c:v>
                </c:pt>
                <c:pt idx="829">
                  <c:v>494.17</c:v>
                </c:pt>
                <c:pt idx="830">
                  <c:v>494.52</c:v>
                </c:pt>
                <c:pt idx="831">
                  <c:v>494.87</c:v>
                </c:pt>
                <c:pt idx="832">
                  <c:v>495.23</c:v>
                </c:pt>
                <c:pt idx="833">
                  <c:v>495.58</c:v>
                </c:pt>
                <c:pt idx="834">
                  <c:v>495.93</c:v>
                </c:pt>
                <c:pt idx="835">
                  <c:v>496.28</c:v>
                </c:pt>
                <c:pt idx="836">
                  <c:v>496.63</c:v>
                </c:pt>
                <c:pt idx="837">
                  <c:v>496.99</c:v>
                </c:pt>
                <c:pt idx="838">
                  <c:v>497.34</c:v>
                </c:pt>
                <c:pt idx="839">
                  <c:v>497.69</c:v>
                </c:pt>
                <c:pt idx="840">
                  <c:v>498.04</c:v>
                </c:pt>
                <c:pt idx="841">
                  <c:v>498.4</c:v>
                </c:pt>
                <c:pt idx="842">
                  <c:v>498.75</c:v>
                </c:pt>
                <c:pt idx="843">
                  <c:v>499.1</c:v>
                </c:pt>
                <c:pt idx="844">
                  <c:v>499.45</c:v>
                </c:pt>
                <c:pt idx="845">
                  <c:v>499.8</c:v>
                </c:pt>
                <c:pt idx="846">
                  <c:v>500.15</c:v>
                </c:pt>
                <c:pt idx="847">
                  <c:v>500.51</c:v>
                </c:pt>
                <c:pt idx="848">
                  <c:v>500.86</c:v>
                </c:pt>
                <c:pt idx="849">
                  <c:v>501.21</c:v>
                </c:pt>
                <c:pt idx="850">
                  <c:v>501.56</c:v>
                </c:pt>
                <c:pt idx="851">
                  <c:v>501.91</c:v>
                </c:pt>
                <c:pt idx="852">
                  <c:v>502.26</c:v>
                </c:pt>
                <c:pt idx="853">
                  <c:v>502.62</c:v>
                </c:pt>
                <c:pt idx="854">
                  <c:v>502.97</c:v>
                </c:pt>
                <c:pt idx="855">
                  <c:v>503.32</c:v>
                </c:pt>
                <c:pt idx="856">
                  <c:v>503.67</c:v>
                </c:pt>
                <c:pt idx="857">
                  <c:v>504.02</c:v>
                </c:pt>
                <c:pt idx="858">
                  <c:v>504.37</c:v>
                </c:pt>
                <c:pt idx="859">
                  <c:v>504.73</c:v>
                </c:pt>
                <c:pt idx="860">
                  <c:v>505.08</c:v>
                </c:pt>
                <c:pt idx="861">
                  <c:v>505.43</c:v>
                </c:pt>
                <c:pt idx="862">
                  <c:v>505.78</c:v>
                </c:pt>
                <c:pt idx="863">
                  <c:v>506.13</c:v>
                </c:pt>
                <c:pt idx="864">
                  <c:v>506.48</c:v>
                </c:pt>
                <c:pt idx="865">
                  <c:v>506.83</c:v>
                </c:pt>
                <c:pt idx="866">
                  <c:v>507.18</c:v>
                </c:pt>
                <c:pt idx="867">
                  <c:v>507.53</c:v>
                </c:pt>
                <c:pt idx="868">
                  <c:v>507.89</c:v>
                </c:pt>
                <c:pt idx="869">
                  <c:v>508.24</c:v>
                </c:pt>
                <c:pt idx="870">
                  <c:v>508.59</c:v>
                </c:pt>
                <c:pt idx="871">
                  <c:v>508.94</c:v>
                </c:pt>
                <c:pt idx="872">
                  <c:v>509.29</c:v>
                </c:pt>
                <c:pt idx="873">
                  <c:v>509.64</c:v>
                </c:pt>
                <c:pt idx="874">
                  <c:v>509.99</c:v>
                </c:pt>
                <c:pt idx="875">
                  <c:v>510.34</c:v>
                </c:pt>
                <c:pt idx="876">
                  <c:v>510.69</c:v>
                </c:pt>
                <c:pt idx="877">
                  <c:v>511.04</c:v>
                </c:pt>
                <c:pt idx="878">
                  <c:v>511.39</c:v>
                </c:pt>
                <c:pt idx="879">
                  <c:v>511.74</c:v>
                </c:pt>
                <c:pt idx="880">
                  <c:v>512.09</c:v>
                </c:pt>
                <c:pt idx="881">
                  <c:v>512.45000000000005</c:v>
                </c:pt>
                <c:pt idx="882">
                  <c:v>512.79999999999995</c:v>
                </c:pt>
                <c:pt idx="883">
                  <c:v>513.15</c:v>
                </c:pt>
                <c:pt idx="884">
                  <c:v>513.5</c:v>
                </c:pt>
                <c:pt idx="885">
                  <c:v>513.85</c:v>
                </c:pt>
                <c:pt idx="886">
                  <c:v>514.20000000000005</c:v>
                </c:pt>
                <c:pt idx="887">
                  <c:v>514.54999999999995</c:v>
                </c:pt>
                <c:pt idx="888">
                  <c:v>514.9</c:v>
                </c:pt>
                <c:pt idx="889">
                  <c:v>515.25</c:v>
                </c:pt>
                <c:pt idx="890">
                  <c:v>515.6</c:v>
                </c:pt>
                <c:pt idx="891">
                  <c:v>515.95000000000005</c:v>
                </c:pt>
                <c:pt idx="892">
                  <c:v>516.29999999999995</c:v>
                </c:pt>
                <c:pt idx="893">
                  <c:v>516.65</c:v>
                </c:pt>
                <c:pt idx="894">
                  <c:v>517</c:v>
                </c:pt>
                <c:pt idx="895">
                  <c:v>517.35</c:v>
                </c:pt>
                <c:pt idx="896">
                  <c:v>517.70000000000005</c:v>
                </c:pt>
                <c:pt idx="897">
                  <c:v>518.04999999999995</c:v>
                </c:pt>
                <c:pt idx="898">
                  <c:v>518.4</c:v>
                </c:pt>
                <c:pt idx="899">
                  <c:v>518.75</c:v>
                </c:pt>
                <c:pt idx="900">
                  <c:v>519.1</c:v>
                </c:pt>
                <c:pt idx="901">
                  <c:v>519.45000000000005</c:v>
                </c:pt>
                <c:pt idx="902">
                  <c:v>519.79999999999995</c:v>
                </c:pt>
                <c:pt idx="903">
                  <c:v>520.15</c:v>
                </c:pt>
                <c:pt idx="904">
                  <c:v>520.5</c:v>
                </c:pt>
                <c:pt idx="905">
                  <c:v>520.85</c:v>
                </c:pt>
                <c:pt idx="906">
                  <c:v>521.20000000000005</c:v>
                </c:pt>
                <c:pt idx="907">
                  <c:v>521.54999999999995</c:v>
                </c:pt>
                <c:pt idx="908">
                  <c:v>521.9</c:v>
                </c:pt>
                <c:pt idx="909">
                  <c:v>522.25</c:v>
                </c:pt>
                <c:pt idx="910">
                  <c:v>522.59</c:v>
                </c:pt>
                <c:pt idx="911">
                  <c:v>522.94000000000005</c:v>
                </c:pt>
                <c:pt idx="912">
                  <c:v>523.29</c:v>
                </c:pt>
                <c:pt idx="913">
                  <c:v>523.64</c:v>
                </c:pt>
                <c:pt idx="914">
                  <c:v>523.99</c:v>
                </c:pt>
                <c:pt idx="915">
                  <c:v>524.34</c:v>
                </c:pt>
                <c:pt idx="916">
                  <c:v>524.69000000000005</c:v>
                </c:pt>
                <c:pt idx="917">
                  <c:v>525.04</c:v>
                </c:pt>
                <c:pt idx="918">
                  <c:v>525.39</c:v>
                </c:pt>
                <c:pt idx="919">
                  <c:v>525.74</c:v>
                </c:pt>
                <c:pt idx="920">
                  <c:v>526.09</c:v>
                </c:pt>
                <c:pt idx="921">
                  <c:v>526.44000000000005</c:v>
                </c:pt>
                <c:pt idx="922">
                  <c:v>526.79</c:v>
                </c:pt>
                <c:pt idx="923">
                  <c:v>527.13</c:v>
                </c:pt>
                <c:pt idx="924">
                  <c:v>527.48</c:v>
                </c:pt>
                <c:pt idx="925">
                  <c:v>527.83000000000004</c:v>
                </c:pt>
                <c:pt idx="926">
                  <c:v>528.17999999999995</c:v>
                </c:pt>
                <c:pt idx="927">
                  <c:v>528.53</c:v>
                </c:pt>
                <c:pt idx="928">
                  <c:v>528.88</c:v>
                </c:pt>
                <c:pt idx="929">
                  <c:v>529.23</c:v>
                </c:pt>
                <c:pt idx="930">
                  <c:v>529.58000000000004</c:v>
                </c:pt>
                <c:pt idx="931">
                  <c:v>529.91999999999996</c:v>
                </c:pt>
                <c:pt idx="932">
                  <c:v>530.27</c:v>
                </c:pt>
                <c:pt idx="933">
                  <c:v>530.62</c:v>
                </c:pt>
                <c:pt idx="934">
                  <c:v>530.97</c:v>
                </c:pt>
                <c:pt idx="935">
                  <c:v>531.32000000000005</c:v>
                </c:pt>
                <c:pt idx="936">
                  <c:v>531.66999999999996</c:v>
                </c:pt>
                <c:pt idx="937">
                  <c:v>532.02</c:v>
                </c:pt>
                <c:pt idx="938">
                  <c:v>532.36</c:v>
                </c:pt>
                <c:pt idx="939">
                  <c:v>532.71</c:v>
                </c:pt>
                <c:pt idx="940">
                  <c:v>533.05999999999995</c:v>
                </c:pt>
                <c:pt idx="941">
                  <c:v>533.41</c:v>
                </c:pt>
                <c:pt idx="942">
                  <c:v>533.76</c:v>
                </c:pt>
                <c:pt idx="943">
                  <c:v>534.11</c:v>
                </c:pt>
                <c:pt idx="944">
                  <c:v>534.45000000000005</c:v>
                </c:pt>
                <c:pt idx="945">
                  <c:v>534.79999999999995</c:v>
                </c:pt>
                <c:pt idx="946">
                  <c:v>535.15</c:v>
                </c:pt>
                <c:pt idx="947">
                  <c:v>535.5</c:v>
                </c:pt>
                <c:pt idx="948">
                  <c:v>535.85</c:v>
                </c:pt>
                <c:pt idx="949">
                  <c:v>536.19000000000005</c:v>
                </c:pt>
                <c:pt idx="950">
                  <c:v>536.54</c:v>
                </c:pt>
                <c:pt idx="951">
                  <c:v>536.89</c:v>
                </c:pt>
                <c:pt idx="952">
                  <c:v>537.24</c:v>
                </c:pt>
                <c:pt idx="953">
                  <c:v>537.59</c:v>
                </c:pt>
                <c:pt idx="954">
                  <c:v>537.92999999999995</c:v>
                </c:pt>
                <c:pt idx="955">
                  <c:v>538.28</c:v>
                </c:pt>
                <c:pt idx="956">
                  <c:v>538.63</c:v>
                </c:pt>
                <c:pt idx="957">
                  <c:v>538.98</c:v>
                </c:pt>
                <c:pt idx="958">
                  <c:v>539.32000000000005</c:v>
                </c:pt>
                <c:pt idx="959">
                  <c:v>539.66999999999996</c:v>
                </c:pt>
                <c:pt idx="960">
                  <c:v>540.02</c:v>
                </c:pt>
                <c:pt idx="961">
                  <c:v>540.37</c:v>
                </c:pt>
                <c:pt idx="962">
                  <c:v>540.71</c:v>
                </c:pt>
                <c:pt idx="963">
                  <c:v>541.05999999999995</c:v>
                </c:pt>
                <c:pt idx="964">
                  <c:v>541.41</c:v>
                </c:pt>
                <c:pt idx="965">
                  <c:v>541.76</c:v>
                </c:pt>
                <c:pt idx="966">
                  <c:v>542.1</c:v>
                </c:pt>
                <c:pt idx="967">
                  <c:v>542.45000000000005</c:v>
                </c:pt>
                <c:pt idx="968">
                  <c:v>542.79999999999995</c:v>
                </c:pt>
                <c:pt idx="969">
                  <c:v>543.15</c:v>
                </c:pt>
                <c:pt idx="970">
                  <c:v>543.49</c:v>
                </c:pt>
                <c:pt idx="971">
                  <c:v>543.84</c:v>
                </c:pt>
                <c:pt idx="972">
                  <c:v>544.19000000000005</c:v>
                </c:pt>
                <c:pt idx="973">
                  <c:v>544.53</c:v>
                </c:pt>
                <c:pt idx="974">
                  <c:v>544.88</c:v>
                </c:pt>
                <c:pt idx="975">
                  <c:v>545.23</c:v>
                </c:pt>
                <c:pt idx="976">
                  <c:v>545.57000000000005</c:v>
                </c:pt>
                <c:pt idx="977">
                  <c:v>545.91999999999996</c:v>
                </c:pt>
                <c:pt idx="978">
                  <c:v>546.27</c:v>
                </c:pt>
                <c:pt idx="979">
                  <c:v>546.62</c:v>
                </c:pt>
                <c:pt idx="980">
                  <c:v>546.96</c:v>
                </c:pt>
                <c:pt idx="981">
                  <c:v>547.30999999999995</c:v>
                </c:pt>
                <c:pt idx="982">
                  <c:v>547.66</c:v>
                </c:pt>
                <c:pt idx="983">
                  <c:v>548</c:v>
                </c:pt>
                <c:pt idx="984">
                  <c:v>548.35</c:v>
                </c:pt>
                <c:pt idx="985">
                  <c:v>548.70000000000005</c:v>
                </c:pt>
                <c:pt idx="986">
                  <c:v>549.04</c:v>
                </c:pt>
                <c:pt idx="987">
                  <c:v>549.39</c:v>
                </c:pt>
                <c:pt idx="988">
                  <c:v>549.73</c:v>
                </c:pt>
                <c:pt idx="989">
                  <c:v>550.08000000000004</c:v>
                </c:pt>
                <c:pt idx="990">
                  <c:v>550.42999999999995</c:v>
                </c:pt>
                <c:pt idx="991">
                  <c:v>550.77</c:v>
                </c:pt>
                <c:pt idx="992">
                  <c:v>551.12</c:v>
                </c:pt>
                <c:pt idx="993">
                  <c:v>551.47</c:v>
                </c:pt>
                <c:pt idx="994">
                  <c:v>551.80999999999995</c:v>
                </c:pt>
                <c:pt idx="995">
                  <c:v>552.16</c:v>
                </c:pt>
                <c:pt idx="996">
                  <c:v>552.51</c:v>
                </c:pt>
                <c:pt idx="997">
                  <c:v>552.85</c:v>
                </c:pt>
                <c:pt idx="998">
                  <c:v>553.20000000000005</c:v>
                </c:pt>
                <c:pt idx="999">
                  <c:v>553.54</c:v>
                </c:pt>
                <c:pt idx="1000">
                  <c:v>553.89</c:v>
                </c:pt>
                <c:pt idx="1001">
                  <c:v>554.24</c:v>
                </c:pt>
                <c:pt idx="1002">
                  <c:v>554.58000000000004</c:v>
                </c:pt>
                <c:pt idx="1003">
                  <c:v>554.92999999999995</c:v>
                </c:pt>
                <c:pt idx="1004">
                  <c:v>555.27</c:v>
                </c:pt>
                <c:pt idx="1005">
                  <c:v>555.62</c:v>
                </c:pt>
                <c:pt idx="1006">
                  <c:v>555.96</c:v>
                </c:pt>
                <c:pt idx="1007">
                  <c:v>556.30999999999995</c:v>
                </c:pt>
                <c:pt idx="1008">
                  <c:v>556.66</c:v>
                </c:pt>
                <c:pt idx="1009">
                  <c:v>557</c:v>
                </c:pt>
                <c:pt idx="1010">
                  <c:v>557.35</c:v>
                </c:pt>
                <c:pt idx="1011">
                  <c:v>557.69000000000005</c:v>
                </c:pt>
                <c:pt idx="1012">
                  <c:v>558.04</c:v>
                </c:pt>
                <c:pt idx="1013">
                  <c:v>558.38</c:v>
                </c:pt>
                <c:pt idx="1014">
                  <c:v>558.73</c:v>
                </c:pt>
                <c:pt idx="1015">
                  <c:v>559.07000000000005</c:v>
                </c:pt>
                <c:pt idx="1016">
                  <c:v>559.41999999999996</c:v>
                </c:pt>
                <c:pt idx="1017">
                  <c:v>559.77</c:v>
                </c:pt>
                <c:pt idx="1018">
                  <c:v>560.11</c:v>
                </c:pt>
                <c:pt idx="1019">
                  <c:v>560.46</c:v>
                </c:pt>
                <c:pt idx="1020">
                  <c:v>560.79999999999995</c:v>
                </c:pt>
                <c:pt idx="1021">
                  <c:v>561.15</c:v>
                </c:pt>
                <c:pt idx="1022">
                  <c:v>561.49</c:v>
                </c:pt>
                <c:pt idx="1023">
                  <c:v>561.84</c:v>
                </c:pt>
                <c:pt idx="1024">
                  <c:v>562.17999999999995</c:v>
                </c:pt>
                <c:pt idx="1025">
                  <c:v>562.53</c:v>
                </c:pt>
                <c:pt idx="1026">
                  <c:v>562.87</c:v>
                </c:pt>
                <c:pt idx="1027">
                  <c:v>563.22</c:v>
                </c:pt>
                <c:pt idx="1028">
                  <c:v>563.55999999999995</c:v>
                </c:pt>
                <c:pt idx="1029">
                  <c:v>563.91</c:v>
                </c:pt>
                <c:pt idx="1030">
                  <c:v>564.25</c:v>
                </c:pt>
                <c:pt idx="1031">
                  <c:v>564.6</c:v>
                </c:pt>
                <c:pt idx="1032">
                  <c:v>564.94000000000005</c:v>
                </c:pt>
                <c:pt idx="1033">
                  <c:v>565.29</c:v>
                </c:pt>
                <c:pt idx="1034">
                  <c:v>565.63</c:v>
                </c:pt>
                <c:pt idx="1035">
                  <c:v>565.97</c:v>
                </c:pt>
                <c:pt idx="1036">
                  <c:v>566.32000000000005</c:v>
                </c:pt>
                <c:pt idx="1037">
                  <c:v>566.66</c:v>
                </c:pt>
                <c:pt idx="1038">
                  <c:v>567.01</c:v>
                </c:pt>
                <c:pt idx="1039">
                  <c:v>567.35</c:v>
                </c:pt>
                <c:pt idx="1040">
                  <c:v>567.70000000000005</c:v>
                </c:pt>
                <c:pt idx="1041">
                  <c:v>568.04</c:v>
                </c:pt>
                <c:pt idx="1042">
                  <c:v>568.39</c:v>
                </c:pt>
                <c:pt idx="1043">
                  <c:v>568.73</c:v>
                </c:pt>
                <c:pt idx="1044">
                  <c:v>569.07000000000005</c:v>
                </c:pt>
                <c:pt idx="1045">
                  <c:v>569.41999999999996</c:v>
                </c:pt>
                <c:pt idx="1046">
                  <c:v>569.76</c:v>
                </c:pt>
                <c:pt idx="1047">
                  <c:v>570.11</c:v>
                </c:pt>
                <c:pt idx="1048">
                  <c:v>570.45000000000005</c:v>
                </c:pt>
                <c:pt idx="1049">
                  <c:v>570.79999999999995</c:v>
                </c:pt>
                <c:pt idx="1050">
                  <c:v>571.14</c:v>
                </c:pt>
                <c:pt idx="1051">
                  <c:v>571.48</c:v>
                </c:pt>
                <c:pt idx="1052">
                  <c:v>571.83000000000004</c:v>
                </c:pt>
                <c:pt idx="1053">
                  <c:v>572.16999999999996</c:v>
                </c:pt>
                <c:pt idx="1054">
                  <c:v>572.52</c:v>
                </c:pt>
                <c:pt idx="1055">
                  <c:v>572.86</c:v>
                </c:pt>
                <c:pt idx="1056">
                  <c:v>573.20000000000005</c:v>
                </c:pt>
                <c:pt idx="1057">
                  <c:v>573.54999999999995</c:v>
                </c:pt>
                <c:pt idx="1058">
                  <c:v>573.89</c:v>
                </c:pt>
                <c:pt idx="1059">
                  <c:v>574.23</c:v>
                </c:pt>
                <c:pt idx="1060">
                  <c:v>574.58000000000004</c:v>
                </c:pt>
                <c:pt idx="1061">
                  <c:v>574.91999999999996</c:v>
                </c:pt>
                <c:pt idx="1062">
                  <c:v>575.26</c:v>
                </c:pt>
                <c:pt idx="1063">
                  <c:v>575.61</c:v>
                </c:pt>
                <c:pt idx="1064">
                  <c:v>575.95000000000005</c:v>
                </c:pt>
                <c:pt idx="1065">
                  <c:v>576.29999999999995</c:v>
                </c:pt>
                <c:pt idx="1066">
                  <c:v>576.64</c:v>
                </c:pt>
                <c:pt idx="1067">
                  <c:v>576.98</c:v>
                </c:pt>
                <c:pt idx="1068">
                  <c:v>577.33000000000004</c:v>
                </c:pt>
                <c:pt idx="1069">
                  <c:v>577.66999999999996</c:v>
                </c:pt>
                <c:pt idx="1070">
                  <c:v>578.01</c:v>
                </c:pt>
                <c:pt idx="1071">
                  <c:v>578.35</c:v>
                </c:pt>
                <c:pt idx="1072">
                  <c:v>578.70000000000005</c:v>
                </c:pt>
                <c:pt idx="1073">
                  <c:v>579.04</c:v>
                </c:pt>
                <c:pt idx="1074">
                  <c:v>579.38</c:v>
                </c:pt>
                <c:pt idx="1075">
                  <c:v>579.73</c:v>
                </c:pt>
                <c:pt idx="1076">
                  <c:v>580.07000000000005</c:v>
                </c:pt>
                <c:pt idx="1077">
                  <c:v>580.41</c:v>
                </c:pt>
                <c:pt idx="1078">
                  <c:v>580.76</c:v>
                </c:pt>
                <c:pt idx="1079">
                  <c:v>581.1</c:v>
                </c:pt>
                <c:pt idx="1080">
                  <c:v>581.44000000000005</c:v>
                </c:pt>
                <c:pt idx="1081">
                  <c:v>581.78</c:v>
                </c:pt>
                <c:pt idx="1082">
                  <c:v>582.13</c:v>
                </c:pt>
                <c:pt idx="1083">
                  <c:v>582.47</c:v>
                </c:pt>
                <c:pt idx="1084">
                  <c:v>582.80999999999995</c:v>
                </c:pt>
                <c:pt idx="1085">
                  <c:v>583.16</c:v>
                </c:pt>
                <c:pt idx="1086">
                  <c:v>583.5</c:v>
                </c:pt>
                <c:pt idx="1087">
                  <c:v>583.84</c:v>
                </c:pt>
                <c:pt idx="1088">
                  <c:v>584.17999999999995</c:v>
                </c:pt>
                <c:pt idx="1089">
                  <c:v>584.53</c:v>
                </c:pt>
                <c:pt idx="1090">
                  <c:v>584.87</c:v>
                </c:pt>
                <c:pt idx="1091">
                  <c:v>585.21</c:v>
                </c:pt>
                <c:pt idx="1092">
                  <c:v>585.54999999999995</c:v>
                </c:pt>
                <c:pt idx="1093">
                  <c:v>585.9</c:v>
                </c:pt>
                <c:pt idx="1094">
                  <c:v>586.24</c:v>
                </c:pt>
                <c:pt idx="1095">
                  <c:v>586.58000000000004</c:v>
                </c:pt>
                <c:pt idx="1096">
                  <c:v>586.91999999999996</c:v>
                </c:pt>
                <c:pt idx="1097">
                  <c:v>587.26</c:v>
                </c:pt>
                <c:pt idx="1098">
                  <c:v>587.61</c:v>
                </c:pt>
                <c:pt idx="1099">
                  <c:v>587.95000000000005</c:v>
                </c:pt>
                <c:pt idx="1100">
                  <c:v>588.29</c:v>
                </c:pt>
                <c:pt idx="1101">
                  <c:v>588.63</c:v>
                </c:pt>
                <c:pt idx="1102">
                  <c:v>588.97</c:v>
                </c:pt>
                <c:pt idx="1103">
                  <c:v>589.32000000000005</c:v>
                </c:pt>
                <c:pt idx="1104">
                  <c:v>589.66</c:v>
                </c:pt>
                <c:pt idx="1105">
                  <c:v>590</c:v>
                </c:pt>
                <c:pt idx="1106">
                  <c:v>590.34</c:v>
                </c:pt>
                <c:pt idx="1107">
                  <c:v>590.67999999999995</c:v>
                </c:pt>
                <c:pt idx="1108">
                  <c:v>591.02</c:v>
                </c:pt>
                <c:pt idx="1109">
                  <c:v>591.37</c:v>
                </c:pt>
                <c:pt idx="1110">
                  <c:v>591.71</c:v>
                </c:pt>
                <c:pt idx="1111">
                  <c:v>592.04999999999995</c:v>
                </c:pt>
                <c:pt idx="1112">
                  <c:v>592.39</c:v>
                </c:pt>
                <c:pt idx="1113">
                  <c:v>592.73</c:v>
                </c:pt>
                <c:pt idx="1114">
                  <c:v>593.07000000000005</c:v>
                </c:pt>
                <c:pt idx="1115">
                  <c:v>593.41999999999996</c:v>
                </c:pt>
                <c:pt idx="1116">
                  <c:v>593.76</c:v>
                </c:pt>
                <c:pt idx="1117">
                  <c:v>594.1</c:v>
                </c:pt>
                <c:pt idx="1118">
                  <c:v>594.44000000000005</c:v>
                </c:pt>
                <c:pt idx="1119">
                  <c:v>594.78</c:v>
                </c:pt>
                <c:pt idx="1120">
                  <c:v>595.12</c:v>
                </c:pt>
                <c:pt idx="1121">
                  <c:v>595.46</c:v>
                </c:pt>
                <c:pt idx="1122">
                  <c:v>595.79999999999995</c:v>
                </c:pt>
                <c:pt idx="1123">
                  <c:v>596.15</c:v>
                </c:pt>
                <c:pt idx="1124">
                  <c:v>596.49</c:v>
                </c:pt>
                <c:pt idx="1125">
                  <c:v>596.83000000000004</c:v>
                </c:pt>
                <c:pt idx="1126">
                  <c:v>597.16999999999996</c:v>
                </c:pt>
                <c:pt idx="1127">
                  <c:v>597.51</c:v>
                </c:pt>
                <c:pt idx="1128">
                  <c:v>597.85</c:v>
                </c:pt>
                <c:pt idx="1129">
                  <c:v>598.19000000000005</c:v>
                </c:pt>
                <c:pt idx="1130">
                  <c:v>598.53</c:v>
                </c:pt>
                <c:pt idx="1131">
                  <c:v>598.87</c:v>
                </c:pt>
                <c:pt idx="1132">
                  <c:v>599.21</c:v>
                </c:pt>
                <c:pt idx="1133">
                  <c:v>599.54999999999995</c:v>
                </c:pt>
                <c:pt idx="1134">
                  <c:v>599.89</c:v>
                </c:pt>
                <c:pt idx="1135">
                  <c:v>600.24</c:v>
                </c:pt>
                <c:pt idx="1136">
                  <c:v>600.58000000000004</c:v>
                </c:pt>
                <c:pt idx="1137">
                  <c:v>600.91999999999996</c:v>
                </c:pt>
                <c:pt idx="1138">
                  <c:v>601.26</c:v>
                </c:pt>
                <c:pt idx="1139">
                  <c:v>601.6</c:v>
                </c:pt>
                <c:pt idx="1140">
                  <c:v>601.94000000000005</c:v>
                </c:pt>
                <c:pt idx="1141">
                  <c:v>602.28</c:v>
                </c:pt>
                <c:pt idx="1142">
                  <c:v>602.62</c:v>
                </c:pt>
                <c:pt idx="1143">
                  <c:v>602.96</c:v>
                </c:pt>
                <c:pt idx="1144">
                  <c:v>603.29999999999995</c:v>
                </c:pt>
                <c:pt idx="1145">
                  <c:v>603.64</c:v>
                </c:pt>
                <c:pt idx="1146">
                  <c:v>603.98</c:v>
                </c:pt>
                <c:pt idx="1147">
                  <c:v>604.32000000000005</c:v>
                </c:pt>
                <c:pt idx="1148">
                  <c:v>604.66</c:v>
                </c:pt>
                <c:pt idx="1149">
                  <c:v>605</c:v>
                </c:pt>
                <c:pt idx="1150">
                  <c:v>605.34</c:v>
                </c:pt>
                <c:pt idx="1151">
                  <c:v>605.67999999999995</c:v>
                </c:pt>
                <c:pt idx="1152">
                  <c:v>606.02</c:v>
                </c:pt>
                <c:pt idx="1153">
                  <c:v>606.36</c:v>
                </c:pt>
                <c:pt idx="1154">
                  <c:v>606.70000000000005</c:v>
                </c:pt>
                <c:pt idx="1155">
                  <c:v>607.04</c:v>
                </c:pt>
                <c:pt idx="1156">
                  <c:v>607.38</c:v>
                </c:pt>
                <c:pt idx="1157">
                  <c:v>607.72</c:v>
                </c:pt>
                <c:pt idx="1158">
                  <c:v>608.05999999999995</c:v>
                </c:pt>
                <c:pt idx="1159">
                  <c:v>608.4</c:v>
                </c:pt>
                <c:pt idx="1160">
                  <c:v>608.74</c:v>
                </c:pt>
                <c:pt idx="1161">
                  <c:v>609.08000000000004</c:v>
                </c:pt>
                <c:pt idx="1162">
                  <c:v>609.41999999999996</c:v>
                </c:pt>
                <c:pt idx="1163">
                  <c:v>609.76</c:v>
                </c:pt>
                <c:pt idx="1164">
                  <c:v>610.09</c:v>
                </c:pt>
                <c:pt idx="1165">
                  <c:v>610.42999999999995</c:v>
                </c:pt>
                <c:pt idx="1166">
                  <c:v>610.77</c:v>
                </c:pt>
                <c:pt idx="1167">
                  <c:v>611.11</c:v>
                </c:pt>
                <c:pt idx="1168">
                  <c:v>611.45000000000005</c:v>
                </c:pt>
                <c:pt idx="1169">
                  <c:v>611.79</c:v>
                </c:pt>
                <c:pt idx="1170">
                  <c:v>612.13</c:v>
                </c:pt>
                <c:pt idx="1171">
                  <c:v>612.47</c:v>
                </c:pt>
                <c:pt idx="1172">
                  <c:v>612.80999999999995</c:v>
                </c:pt>
                <c:pt idx="1173">
                  <c:v>613.15</c:v>
                </c:pt>
                <c:pt idx="1174">
                  <c:v>613.49</c:v>
                </c:pt>
                <c:pt idx="1175">
                  <c:v>613.83000000000004</c:v>
                </c:pt>
                <c:pt idx="1176">
                  <c:v>614.16</c:v>
                </c:pt>
                <c:pt idx="1177">
                  <c:v>614.5</c:v>
                </c:pt>
                <c:pt idx="1178">
                  <c:v>614.84</c:v>
                </c:pt>
                <c:pt idx="1179">
                  <c:v>615.17999999999995</c:v>
                </c:pt>
                <c:pt idx="1180">
                  <c:v>615.52</c:v>
                </c:pt>
                <c:pt idx="1181">
                  <c:v>615.86</c:v>
                </c:pt>
                <c:pt idx="1182">
                  <c:v>616.20000000000005</c:v>
                </c:pt>
                <c:pt idx="1183">
                  <c:v>616.54</c:v>
                </c:pt>
                <c:pt idx="1184">
                  <c:v>616.87</c:v>
                </c:pt>
                <c:pt idx="1185">
                  <c:v>617.21</c:v>
                </c:pt>
                <c:pt idx="1186">
                  <c:v>617.54999999999995</c:v>
                </c:pt>
                <c:pt idx="1187">
                  <c:v>617.89</c:v>
                </c:pt>
                <c:pt idx="1188">
                  <c:v>618.23</c:v>
                </c:pt>
                <c:pt idx="1189">
                  <c:v>618.57000000000005</c:v>
                </c:pt>
                <c:pt idx="1190">
                  <c:v>618.9</c:v>
                </c:pt>
                <c:pt idx="1191">
                  <c:v>619.24</c:v>
                </c:pt>
                <c:pt idx="1192">
                  <c:v>619.58000000000004</c:v>
                </c:pt>
                <c:pt idx="1193">
                  <c:v>619.91999999999996</c:v>
                </c:pt>
                <c:pt idx="1194">
                  <c:v>620.26</c:v>
                </c:pt>
                <c:pt idx="1195">
                  <c:v>620.6</c:v>
                </c:pt>
                <c:pt idx="1196">
                  <c:v>620.92999999999995</c:v>
                </c:pt>
                <c:pt idx="1197">
                  <c:v>621.27</c:v>
                </c:pt>
                <c:pt idx="1198">
                  <c:v>621.61</c:v>
                </c:pt>
                <c:pt idx="1199">
                  <c:v>621.95000000000005</c:v>
                </c:pt>
                <c:pt idx="1200">
                  <c:v>622.29</c:v>
                </c:pt>
                <c:pt idx="1201">
                  <c:v>622.62</c:v>
                </c:pt>
                <c:pt idx="1202">
                  <c:v>622.96</c:v>
                </c:pt>
                <c:pt idx="1203">
                  <c:v>623.29999999999995</c:v>
                </c:pt>
                <c:pt idx="1204">
                  <c:v>623.64</c:v>
                </c:pt>
                <c:pt idx="1205">
                  <c:v>623.97</c:v>
                </c:pt>
                <c:pt idx="1206">
                  <c:v>624.30999999999995</c:v>
                </c:pt>
                <c:pt idx="1207">
                  <c:v>624.65</c:v>
                </c:pt>
                <c:pt idx="1208">
                  <c:v>624.99</c:v>
                </c:pt>
                <c:pt idx="1209">
                  <c:v>625.32000000000005</c:v>
                </c:pt>
                <c:pt idx="1210">
                  <c:v>625.66</c:v>
                </c:pt>
                <c:pt idx="1211">
                  <c:v>626</c:v>
                </c:pt>
                <c:pt idx="1212">
                  <c:v>626.34</c:v>
                </c:pt>
                <c:pt idx="1213">
                  <c:v>626.66999999999996</c:v>
                </c:pt>
                <c:pt idx="1214">
                  <c:v>627.01</c:v>
                </c:pt>
                <c:pt idx="1215">
                  <c:v>627.35</c:v>
                </c:pt>
                <c:pt idx="1216">
                  <c:v>627.69000000000005</c:v>
                </c:pt>
                <c:pt idx="1217">
                  <c:v>628.02</c:v>
                </c:pt>
                <c:pt idx="1218">
                  <c:v>628.36</c:v>
                </c:pt>
                <c:pt idx="1219">
                  <c:v>628.70000000000005</c:v>
                </c:pt>
                <c:pt idx="1220">
                  <c:v>629.03</c:v>
                </c:pt>
                <c:pt idx="1221">
                  <c:v>629.37</c:v>
                </c:pt>
                <c:pt idx="1222">
                  <c:v>629.71</c:v>
                </c:pt>
                <c:pt idx="1223">
                  <c:v>630.04999999999995</c:v>
                </c:pt>
                <c:pt idx="1224">
                  <c:v>630.38</c:v>
                </c:pt>
                <c:pt idx="1225">
                  <c:v>630.72</c:v>
                </c:pt>
                <c:pt idx="1226">
                  <c:v>631.05999999999995</c:v>
                </c:pt>
                <c:pt idx="1227">
                  <c:v>631.39</c:v>
                </c:pt>
                <c:pt idx="1228">
                  <c:v>631.73</c:v>
                </c:pt>
                <c:pt idx="1229">
                  <c:v>632.07000000000005</c:v>
                </c:pt>
                <c:pt idx="1230">
                  <c:v>632.4</c:v>
                </c:pt>
                <c:pt idx="1231">
                  <c:v>632.74</c:v>
                </c:pt>
                <c:pt idx="1232">
                  <c:v>633.08000000000004</c:v>
                </c:pt>
                <c:pt idx="1233">
                  <c:v>633.41</c:v>
                </c:pt>
                <c:pt idx="1234">
                  <c:v>633.75</c:v>
                </c:pt>
                <c:pt idx="1235">
                  <c:v>634.08000000000004</c:v>
                </c:pt>
                <c:pt idx="1236">
                  <c:v>634.41999999999996</c:v>
                </c:pt>
                <c:pt idx="1237">
                  <c:v>634.76</c:v>
                </c:pt>
                <c:pt idx="1238">
                  <c:v>635.09</c:v>
                </c:pt>
                <c:pt idx="1239">
                  <c:v>635.42999999999995</c:v>
                </c:pt>
                <c:pt idx="1240">
                  <c:v>635.77</c:v>
                </c:pt>
                <c:pt idx="1241">
                  <c:v>636.1</c:v>
                </c:pt>
                <c:pt idx="1242">
                  <c:v>636.44000000000005</c:v>
                </c:pt>
                <c:pt idx="1243">
                  <c:v>636.77</c:v>
                </c:pt>
                <c:pt idx="1244">
                  <c:v>637.11</c:v>
                </c:pt>
                <c:pt idx="1245">
                  <c:v>637.45000000000005</c:v>
                </c:pt>
                <c:pt idx="1246">
                  <c:v>637.78</c:v>
                </c:pt>
                <c:pt idx="1247">
                  <c:v>638.12</c:v>
                </c:pt>
                <c:pt idx="1248">
                  <c:v>638.45000000000005</c:v>
                </c:pt>
                <c:pt idx="1249">
                  <c:v>638.79</c:v>
                </c:pt>
                <c:pt idx="1250">
                  <c:v>639.13</c:v>
                </c:pt>
                <c:pt idx="1251">
                  <c:v>639.46</c:v>
                </c:pt>
                <c:pt idx="1252">
                  <c:v>639.79999999999995</c:v>
                </c:pt>
                <c:pt idx="1253">
                  <c:v>640.13</c:v>
                </c:pt>
                <c:pt idx="1254">
                  <c:v>640.47</c:v>
                </c:pt>
                <c:pt idx="1255">
                  <c:v>640.79999999999995</c:v>
                </c:pt>
                <c:pt idx="1256">
                  <c:v>641.14</c:v>
                </c:pt>
                <c:pt idx="1257">
                  <c:v>641.48</c:v>
                </c:pt>
                <c:pt idx="1258">
                  <c:v>641.80999999999995</c:v>
                </c:pt>
                <c:pt idx="1259">
                  <c:v>642.15</c:v>
                </c:pt>
                <c:pt idx="1260">
                  <c:v>642.48</c:v>
                </c:pt>
                <c:pt idx="1261">
                  <c:v>642.82000000000005</c:v>
                </c:pt>
                <c:pt idx="1262">
                  <c:v>643.15</c:v>
                </c:pt>
                <c:pt idx="1263">
                  <c:v>643.49</c:v>
                </c:pt>
                <c:pt idx="1264">
                  <c:v>643.82000000000005</c:v>
                </c:pt>
                <c:pt idx="1265">
                  <c:v>644.16</c:v>
                </c:pt>
                <c:pt idx="1266">
                  <c:v>644.49</c:v>
                </c:pt>
                <c:pt idx="1267">
                  <c:v>644.83000000000004</c:v>
                </c:pt>
                <c:pt idx="1268">
                  <c:v>645.16</c:v>
                </c:pt>
                <c:pt idx="1269">
                  <c:v>645.5</c:v>
                </c:pt>
                <c:pt idx="1270">
                  <c:v>645.83000000000004</c:v>
                </c:pt>
                <c:pt idx="1271">
                  <c:v>646.16999999999996</c:v>
                </c:pt>
                <c:pt idx="1272">
                  <c:v>646.5</c:v>
                </c:pt>
                <c:pt idx="1273">
                  <c:v>646.84</c:v>
                </c:pt>
                <c:pt idx="1274">
                  <c:v>647.16999999999996</c:v>
                </c:pt>
                <c:pt idx="1275">
                  <c:v>647.51</c:v>
                </c:pt>
                <c:pt idx="1276">
                  <c:v>647.84</c:v>
                </c:pt>
                <c:pt idx="1277">
                  <c:v>648.17999999999995</c:v>
                </c:pt>
                <c:pt idx="1278">
                  <c:v>648.51</c:v>
                </c:pt>
                <c:pt idx="1279">
                  <c:v>648.84</c:v>
                </c:pt>
                <c:pt idx="1280">
                  <c:v>649.17999999999995</c:v>
                </c:pt>
                <c:pt idx="1281">
                  <c:v>649.51</c:v>
                </c:pt>
                <c:pt idx="1282">
                  <c:v>649.85</c:v>
                </c:pt>
                <c:pt idx="1283">
                  <c:v>650.17999999999995</c:v>
                </c:pt>
                <c:pt idx="1284">
                  <c:v>650.52</c:v>
                </c:pt>
                <c:pt idx="1285">
                  <c:v>650.85</c:v>
                </c:pt>
                <c:pt idx="1286">
                  <c:v>651.17999999999995</c:v>
                </c:pt>
                <c:pt idx="1287">
                  <c:v>651.52</c:v>
                </c:pt>
                <c:pt idx="1288">
                  <c:v>651.85</c:v>
                </c:pt>
                <c:pt idx="1289">
                  <c:v>652.19000000000005</c:v>
                </c:pt>
                <c:pt idx="1290">
                  <c:v>652.52</c:v>
                </c:pt>
                <c:pt idx="1291">
                  <c:v>652.86</c:v>
                </c:pt>
                <c:pt idx="1292">
                  <c:v>653.19000000000005</c:v>
                </c:pt>
                <c:pt idx="1293">
                  <c:v>653.52</c:v>
                </c:pt>
                <c:pt idx="1294">
                  <c:v>653.86</c:v>
                </c:pt>
                <c:pt idx="1295">
                  <c:v>654.19000000000005</c:v>
                </c:pt>
                <c:pt idx="1296">
                  <c:v>654.52</c:v>
                </c:pt>
                <c:pt idx="1297">
                  <c:v>654.86</c:v>
                </c:pt>
                <c:pt idx="1298">
                  <c:v>655.19000000000005</c:v>
                </c:pt>
                <c:pt idx="1299">
                  <c:v>655.53</c:v>
                </c:pt>
                <c:pt idx="1300">
                  <c:v>655.86</c:v>
                </c:pt>
                <c:pt idx="1301">
                  <c:v>656.19</c:v>
                </c:pt>
                <c:pt idx="1302">
                  <c:v>656.53</c:v>
                </c:pt>
                <c:pt idx="1303">
                  <c:v>656.86</c:v>
                </c:pt>
                <c:pt idx="1304">
                  <c:v>657.19</c:v>
                </c:pt>
                <c:pt idx="1305">
                  <c:v>657.53</c:v>
                </c:pt>
                <c:pt idx="1306">
                  <c:v>657.86</c:v>
                </c:pt>
                <c:pt idx="1307">
                  <c:v>658.19</c:v>
                </c:pt>
                <c:pt idx="1308">
                  <c:v>658.53</c:v>
                </c:pt>
                <c:pt idx="1309">
                  <c:v>658.86</c:v>
                </c:pt>
                <c:pt idx="1310">
                  <c:v>659.19</c:v>
                </c:pt>
                <c:pt idx="1311">
                  <c:v>659.53</c:v>
                </c:pt>
                <c:pt idx="1312">
                  <c:v>659.86</c:v>
                </c:pt>
                <c:pt idx="1313">
                  <c:v>660.19</c:v>
                </c:pt>
                <c:pt idx="1314">
                  <c:v>660.53</c:v>
                </c:pt>
                <c:pt idx="1315">
                  <c:v>660.86</c:v>
                </c:pt>
                <c:pt idx="1316">
                  <c:v>661.19</c:v>
                </c:pt>
                <c:pt idx="1317">
                  <c:v>661.52</c:v>
                </c:pt>
                <c:pt idx="1318">
                  <c:v>661.86</c:v>
                </c:pt>
                <c:pt idx="1319">
                  <c:v>662.19</c:v>
                </c:pt>
                <c:pt idx="1320">
                  <c:v>662.52</c:v>
                </c:pt>
                <c:pt idx="1321">
                  <c:v>662.86</c:v>
                </c:pt>
                <c:pt idx="1322">
                  <c:v>663.19</c:v>
                </c:pt>
                <c:pt idx="1323">
                  <c:v>663.52</c:v>
                </c:pt>
                <c:pt idx="1324">
                  <c:v>663.85</c:v>
                </c:pt>
                <c:pt idx="1325">
                  <c:v>664.19</c:v>
                </c:pt>
                <c:pt idx="1326">
                  <c:v>664.52</c:v>
                </c:pt>
                <c:pt idx="1327">
                  <c:v>664.85</c:v>
                </c:pt>
                <c:pt idx="1328">
                  <c:v>665.18</c:v>
                </c:pt>
                <c:pt idx="1329">
                  <c:v>665.52</c:v>
                </c:pt>
                <c:pt idx="1330">
                  <c:v>665.85</c:v>
                </c:pt>
                <c:pt idx="1331">
                  <c:v>666.18</c:v>
                </c:pt>
                <c:pt idx="1332">
                  <c:v>666.51</c:v>
                </c:pt>
                <c:pt idx="1333">
                  <c:v>666.84</c:v>
                </c:pt>
                <c:pt idx="1334">
                  <c:v>667.18</c:v>
                </c:pt>
                <c:pt idx="1335">
                  <c:v>667.51</c:v>
                </c:pt>
                <c:pt idx="1336">
                  <c:v>667.84</c:v>
                </c:pt>
                <c:pt idx="1337">
                  <c:v>668.17</c:v>
                </c:pt>
                <c:pt idx="1338">
                  <c:v>668.5</c:v>
                </c:pt>
                <c:pt idx="1339">
                  <c:v>668.84</c:v>
                </c:pt>
                <c:pt idx="1340">
                  <c:v>669.17</c:v>
                </c:pt>
                <c:pt idx="1341">
                  <c:v>669.5</c:v>
                </c:pt>
                <c:pt idx="1342">
                  <c:v>669.83</c:v>
                </c:pt>
                <c:pt idx="1343">
                  <c:v>670.16</c:v>
                </c:pt>
                <c:pt idx="1344">
                  <c:v>670.49</c:v>
                </c:pt>
                <c:pt idx="1345">
                  <c:v>670.83</c:v>
                </c:pt>
                <c:pt idx="1346">
                  <c:v>671.16</c:v>
                </c:pt>
                <c:pt idx="1347">
                  <c:v>671.49</c:v>
                </c:pt>
                <c:pt idx="1348">
                  <c:v>671.82</c:v>
                </c:pt>
                <c:pt idx="1349">
                  <c:v>672.15</c:v>
                </c:pt>
                <c:pt idx="1350">
                  <c:v>672.48</c:v>
                </c:pt>
                <c:pt idx="1351">
                  <c:v>672.82</c:v>
                </c:pt>
                <c:pt idx="1352">
                  <c:v>673.15</c:v>
                </c:pt>
                <c:pt idx="1353">
                  <c:v>673.48</c:v>
                </c:pt>
                <c:pt idx="1354">
                  <c:v>673.81</c:v>
                </c:pt>
                <c:pt idx="1355">
                  <c:v>674.14</c:v>
                </c:pt>
                <c:pt idx="1356">
                  <c:v>674.47</c:v>
                </c:pt>
                <c:pt idx="1357">
                  <c:v>674.8</c:v>
                </c:pt>
                <c:pt idx="1358">
                  <c:v>675.13</c:v>
                </c:pt>
                <c:pt idx="1359">
                  <c:v>675.46</c:v>
                </c:pt>
                <c:pt idx="1360">
                  <c:v>675.8</c:v>
                </c:pt>
                <c:pt idx="1361">
                  <c:v>676.13</c:v>
                </c:pt>
                <c:pt idx="1362">
                  <c:v>676.46</c:v>
                </c:pt>
                <c:pt idx="1363">
                  <c:v>676.79</c:v>
                </c:pt>
                <c:pt idx="1364">
                  <c:v>677.12</c:v>
                </c:pt>
                <c:pt idx="1365">
                  <c:v>677.45</c:v>
                </c:pt>
                <c:pt idx="1366">
                  <c:v>677.78</c:v>
                </c:pt>
                <c:pt idx="1367">
                  <c:v>678.11</c:v>
                </c:pt>
                <c:pt idx="1368">
                  <c:v>678.44</c:v>
                </c:pt>
                <c:pt idx="1369">
                  <c:v>678.77</c:v>
                </c:pt>
                <c:pt idx="1370">
                  <c:v>679.1</c:v>
                </c:pt>
                <c:pt idx="1371">
                  <c:v>679.43</c:v>
                </c:pt>
                <c:pt idx="1372">
                  <c:v>679.76</c:v>
                </c:pt>
                <c:pt idx="1373">
                  <c:v>680.09</c:v>
                </c:pt>
                <c:pt idx="1374">
                  <c:v>680.42</c:v>
                </c:pt>
                <c:pt idx="1375">
                  <c:v>680.75</c:v>
                </c:pt>
                <c:pt idx="1376">
                  <c:v>681.08</c:v>
                </c:pt>
                <c:pt idx="1377">
                  <c:v>681.42</c:v>
                </c:pt>
                <c:pt idx="1378">
                  <c:v>681.75</c:v>
                </c:pt>
                <c:pt idx="1379">
                  <c:v>682.08</c:v>
                </c:pt>
                <c:pt idx="1380">
                  <c:v>682.41</c:v>
                </c:pt>
                <c:pt idx="1381">
                  <c:v>682.74</c:v>
                </c:pt>
                <c:pt idx="1382">
                  <c:v>683.07</c:v>
                </c:pt>
                <c:pt idx="1383">
                  <c:v>683.4</c:v>
                </c:pt>
                <c:pt idx="1384">
                  <c:v>683.73</c:v>
                </c:pt>
                <c:pt idx="1385">
                  <c:v>684.06</c:v>
                </c:pt>
                <c:pt idx="1386">
                  <c:v>684.38</c:v>
                </c:pt>
                <c:pt idx="1387">
                  <c:v>684.71</c:v>
                </c:pt>
                <c:pt idx="1388">
                  <c:v>685.04</c:v>
                </c:pt>
                <c:pt idx="1389">
                  <c:v>685.37</c:v>
                </c:pt>
                <c:pt idx="1390">
                  <c:v>685.7</c:v>
                </c:pt>
                <c:pt idx="1391">
                  <c:v>686.03</c:v>
                </c:pt>
                <c:pt idx="1392">
                  <c:v>686.36</c:v>
                </c:pt>
                <c:pt idx="1393">
                  <c:v>686.69</c:v>
                </c:pt>
                <c:pt idx="1394">
                  <c:v>687.02</c:v>
                </c:pt>
                <c:pt idx="1395">
                  <c:v>687.35</c:v>
                </c:pt>
                <c:pt idx="1396">
                  <c:v>687.68</c:v>
                </c:pt>
                <c:pt idx="1397">
                  <c:v>688.01</c:v>
                </c:pt>
                <c:pt idx="1398">
                  <c:v>688.34</c:v>
                </c:pt>
                <c:pt idx="1399">
                  <c:v>688.67</c:v>
                </c:pt>
                <c:pt idx="1400">
                  <c:v>689</c:v>
                </c:pt>
                <c:pt idx="1401">
                  <c:v>689.33</c:v>
                </c:pt>
                <c:pt idx="1402">
                  <c:v>689.66</c:v>
                </c:pt>
                <c:pt idx="1403">
                  <c:v>689.98</c:v>
                </c:pt>
                <c:pt idx="1404">
                  <c:v>690.31</c:v>
                </c:pt>
                <c:pt idx="1405">
                  <c:v>690.64</c:v>
                </c:pt>
                <c:pt idx="1406">
                  <c:v>690.97</c:v>
                </c:pt>
                <c:pt idx="1407">
                  <c:v>691.3</c:v>
                </c:pt>
                <c:pt idx="1408">
                  <c:v>691.63</c:v>
                </c:pt>
                <c:pt idx="1409">
                  <c:v>691.96</c:v>
                </c:pt>
                <c:pt idx="1410">
                  <c:v>692.29</c:v>
                </c:pt>
                <c:pt idx="1411">
                  <c:v>692.62</c:v>
                </c:pt>
                <c:pt idx="1412">
                  <c:v>692.94</c:v>
                </c:pt>
                <c:pt idx="1413">
                  <c:v>693.27</c:v>
                </c:pt>
                <c:pt idx="1414">
                  <c:v>693.6</c:v>
                </c:pt>
                <c:pt idx="1415">
                  <c:v>693.93</c:v>
                </c:pt>
                <c:pt idx="1416">
                  <c:v>694.26</c:v>
                </c:pt>
                <c:pt idx="1417">
                  <c:v>694.59</c:v>
                </c:pt>
                <c:pt idx="1418">
                  <c:v>694.91</c:v>
                </c:pt>
                <c:pt idx="1419">
                  <c:v>695.24</c:v>
                </c:pt>
                <c:pt idx="1420">
                  <c:v>695.57</c:v>
                </c:pt>
                <c:pt idx="1421">
                  <c:v>695.9</c:v>
                </c:pt>
                <c:pt idx="1422">
                  <c:v>696.23</c:v>
                </c:pt>
                <c:pt idx="1423">
                  <c:v>696.56</c:v>
                </c:pt>
                <c:pt idx="1424">
                  <c:v>696.88</c:v>
                </c:pt>
                <c:pt idx="1425">
                  <c:v>697.21</c:v>
                </c:pt>
                <c:pt idx="1426">
                  <c:v>697.54</c:v>
                </c:pt>
                <c:pt idx="1427">
                  <c:v>697.87</c:v>
                </c:pt>
                <c:pt idx="1428">
                  <c:v>698.2</c:v>
                </c:pt>
                <c:pt idx="1429">
                  <c:v>698.52</c:v>
                </c:pt>
                <c:pt idx="1430">
                  <c:v>698.85</c:v>
                </c:pt>
                <c:pt idx="1431">
                  <c:v>699.18</c:v>
                </c:pt>
                <c:pt idx="1432">
                  <c:v>699.51</c:v>
                </c:pt>
                <c:pt idx="1433">
                  <c:v>699.83</c:v>
                </c:pt>
                <c:pt idx="1434">
                  <c:v>700.16</c:v>
                </c:pt>
                <c:pt idx="1435">
                  <c:v>700.49</c:v>
                </c:pt>
                <c:pt idx="1436">
                  <c:v>700.82</c:v>
                </c:pt>
                <c:pt idx="1437">
                  <c:v>701.14</c:v>
                </c:pt>
                <c:pt idx="1438">
                  <c:v>701.47</c:v>
                </c:pt>
                <c:pt idx="1439">
                  <c:v>701.8</c:v>
                </c:pt>
                <c:pt idx="1440">
                  <c:v>702.13</c:v>
                </c:pt>
                <c:pt idx="1441">
                  <c:v>702.45</c:v>
                </c:pt>
                <c:pt idx="1442">
                  <c:v>702.78</c:v>
                </c:pt>
                <c:pt idx="1443">
                  <c:v>703.11</c:v>
                </c:pt>
                <c:pt idx="1444">
                  <c:v>703.44</c:v>
                </c:pt>
                <c:pt idx="1445">
                  <c:v>703.76</c:v>
                </c:pt>
                <c:pt idx="1446">
                  <c:v>704.09</c:v>
                </c:pt>
                <c:pt idx="1447">
                  <c:v>704.42</c:v>
                </c:pt>
                <c:pt idx="1448">
                  <c:v>704.74</c:v>
                </c:pt>
                <c:pt idx="1449">
                  <c:v>705.07</c:v>
                </c:pt>
                <c:pt idx="1450">
                  <c:v>705.4</c:v>
                </c:pt>
                <c:pt idx="1451">
                  <c:v>705.72</c:v>
                </c:pt>
                <c:pt idx="1452">
                  <c:v>706.05</c:v>
                </c:pt>
                <c:pt idx="1453">
                  <c:v>706.38</c:v>
                </c:pt>
                <c:pt idx="1454">
                  <c:v>706.71</c:v>
                </c:pt>
                <c:pt idx="1455">
                  <c:v>707.03</c:v>
                </c:pt>
                <c:pt idx="1456">
                  <c:v>707.36</c:v>
                </c:pt>
                <c:pt idx="1457">
                  <c:v>707.69</c:v>
                </c:pt>
                <c:pt idx="1458">
                  <c:v>708.01</c:v>
                </c:pt>
                <c:pt idx="1459">
                  <c:v>708.34</c:v>
                </c:pt>
                <c:pt idx="1460">
                  <c:v>708.66</c:v>
                </c:pt>
                <c:pt idx="1461">
                  <c:v>708.99</c:v>
                </c:pt>
                <c:pt idx="1462">
                  <c:v>709.32</c:v>
                </c:pt>
                <c:pt idx="1463">
                  <c:v>709.64</c:v>
                </c:pt>
                <c:pt idx="1464">
                  <c:v>709.97</c:v>
                </c:pt>
                <c:pt idx="1465">
                  <c:v>710.3</c:v>
                </c:pt>
                <c:pt idx="1466">
                  <c:v>710.62</c:v>
                </c:pt>
                <c:pt idx="1467">
                  <c:v>710.95</c:v>
                </c:pt>
                <c:pt idx="1468">
                  <c:v>711.27</c:v>
                </c:pt>
                <c:pt idx="1469">
                  <c:v>711.6</c:v>
                </c:pt>
                <c:pt idx="1470">
                  <c:v>711.93</c:v>
                </c:pt>
                <c:pt idx="1471">
                  <c:v>712.25</c:v>
                </c:pt>
                <c:pt idx="1472">
                  <c:v>712.58</c:v>
                </c:pt>
                <c:pt idx="1473">
                  <c:v>712.9</c:v>
                </c:pt>
                <c:pt idx="1474">
                  <c:v>713.23</c:v>
                </c:pt>
                <c:pt idx="1475">
                  <c:v>713.56</c:v>
                </c:pt>
                <c:pt idx="1476">
                  <c:v>713.88</c:v>
                </c:pt>
                <c:pt idx="1477">
                  <c:v>714.21</c:v>
                </c:pt>
                <c:pt idx="1478">
                  <c:v>714.53</c:v>
                </c:pt>
                <c:pt idx="1479">
                  <c:v>714.86</c:v>
                </c:pt>
                <c:pt idx="1480">
                  <c:v>715.18</c:v>
                </c:pt>
                <c:pt idx="1481">
                  <c:v>715.51</c:v>
                </c:pt>
                <c:pt idx="1482">
                  <c:v>715.83</c:v>
                </c:pt>
                <c:pt idx="1483">
                  <c:v>716.16</c:v>
                </c:pt>
                <c:pt idx="1484">
                  <c:v>716.49</c:v>
                </c:pt>
                <c:pt idx="1485">
                  <c:v>716.81</c:v>
                </c:pt>
                <c:pt idx="1486">
                  <c:v>717.14</c:v>
                </c:pt>
                <c:pt idx="1487">
                  <c:v>717.46</c:v>
                </c:pt>
                <c:pt idx="1488">
                  <c:v>717.79</c:v>
                </c:pt>
                <c:pt idx="1489">
                  <c:v>718.11</c:v>
                </c:pt>
                <c:pt idx="1490">
                  <c:v>718.44</c:v>
                </c:pt>
                <c:pt idx="1491">
                  <c:v>718.76</c:v>
                </c:pt>
                <c:pt idx="1492">
                  <c:v>719.09</c:v>
                </c:pt>
                <c:pt idx="1493">
                  <c:v>719.41</c:v>
                </c:pt>
                <c:pt idx="1494">
                  <c:v>719.74</c:v>
                </c:pt>
                <c:pt idx="1495">
                  <c:v>720.06</c:v>
                </c:pt>
                <c:pt idx="1496">
                  <c:v>720.39</c:v>
                </c:pt>
                <c:pt idx="1497">
                  <c:v>720.71</c:v>
                </c:pt>
                <c:pt idx="1498">
                  <c:v>721.03</c:v>
                </c:pt>
                <c:pt idx="1499">
                  <c:v>721.36</c:v>
                </c:pt>
                <c:pt idx="1500">
                  <c:v>721.68</c:v>
                </c:pt>
                <c:pt idx="1501">
                  <c:v>722.01</c:v>
                </c:pt>
                <c:pt idx="1502">
                  <c:v>722.33</c:v>
                </c:pt>
                <c:pt idx="1503">
                  <c:v>722.66</c:v>
                </c:pt>
                <c:pt idx="1504">
                  <c:v>722.98</c:v>
                </c:pt>
                <c:pt idx="1505">
                  <c:v>723.31</c:v>
                </c:pt>
                <c:pt idx="1506">
                  <c:v>723.63</c:v>
                </c:pt>
                <c:pt idx="1507">
                  <c:v>723.95</c:v>
                </c:pt>
                <c:pt idx="1508">
                  <c:v>724.28</c:v>
                </c:pt>
                <c:pt idx="1509">
                  <c:v>724.6</c:v>
                </c:pt>
                <c:pt idx="1510">
                  <c:v>724.93</c:v>
                </c:pt>
                <c:pt idx="1511">
                  <c:v>725.25</c:v>
                </c:pt>
                <c:pt idx="1512">
                  <c:v>725.58</c:v>
                </c:pt>
                <c:pt idx="1513">
                  <c:v>725.9</c:v>
                </c:pt>
                <c:pt idx="1514">
                  <c:v>726.22</c:v>
                </c:pt>
                <c:pt idx="1515">
                  <c:v>726.55</c:v>
                </c:pt>
                <c:pt idx="1516">
                  <c:v>726.87</c:v>
                </c:pt>
                <c:pt idx="1517">
                  <c:v>727.19</c:v>
                </c:pt>
                <c:pt idx="1518">
                  <c:v>727.52</c:v>
                </c:pt>
                <c:pt idx="1519">
                  <c:v>727.84</c:v>
                </c:pt>
                <c:pt idx="1520">
                  <c:v>728.17</c:v>
                </c:pt>
                <c:pt idx="1521">
                  <c:v>728.49</c:v>
                </c:pt>
                <c:pt idx="1522">
                  <c:v>728.81</c:v>
                </c:pt>
                <c:pt idx="1523">
                  <c:v>729.14</c:v>
                </c:pt>
                <c:pt idx="1524">
                  <c:v>729.46</c:v>
                </c:pt>
                <c:pt idx="1525">
                  <c:v>729.78</c:v>
                </c:pt>
                <c:pt idx="1526">
                  <c:v>730.11</c:v>
                </c:pt>
                <c:pt idx="1527">
                  <c:v>730.43</c:v>
                </c:pt>
                <c:pt idx="1528">
                  <c:v>730.75</c:v>
                </c:pt>
                <c:pt idx="1529">
                  <c:v>731.08</c:v>
                </c:pt>
                <c:pt idx="1530">
                  <c:v>731.4</c:v>
                </c:pt>
                <c:pt idx="1531">
                  <c:v>731.72</c:v>
                </c:pt>
                <c:pt idx="1532">
                  <c:v>732.05</c:v>
                </c:pt>
                <c:pt idx="1533">
                  <c:v>732.37</c:v>
                </c:pt>
                <c:pt idx="1534">
                  <c:v>732.69</c:v>
                </c:pt>
                <c:pt idx="1535">
                  <c:v>733.01</c:v>
                </c:pt>
                <c:pt idx="1536">
                  <c:v>733.34</c:v>
                </c:pt>
                <c:pt idx="1537">
                  <c:v>733.66</c:v>
                </c:pt>
                <c:pt idx="1538">
                  <c:v>733.98</c:v>
                </c:pt>
                <c:pt idx="1539">
                  <c:v>734.31</c:v>
                </c:pt>
                <c:pt idx="1540">
                  <c:v>734.63</c:v>
                </c:pt>
                <c:pt idx="1541">
                  <c:v>734.95</c:v>
                </c:pt>
                <c:pt idx="1542">
                  <c:v>735.27</c:v>
                </c:pt>
                <c:pt idx="1543">
                  <c:v>735.6</c:v>
                </c:pt>
                <c:pt idx="1544">
                  <c:v>735.92</c:v>
                </c:pt>
                <c:pt idx="1545">
                  <c:v>736.24</c:v>
                </c:pt>
                <c:pt idx="1546">
                  <c:v>736.56</c:v>
                </c:pt>
                <c:pt idx="1547">
                  <c:v>736.89</c:v>
                </c:pt>
                <c:pt idx="1548">
                  <c:v>737.21</c:v>
                </c:pt>
                <c:pt idx="1549">
                  <c:v>737.53</c:v>
                </c:pt>
                <c:pt idx="1550">
                  <c:v>737.85</c:v>
                </c:pt>
                <c:pt idx="1551">
                  <c:v>738.18</c:v>
                </c:pt>
                <c:pt idx="1552">
                  <c:v>738.5</c:v>
                </c:pt>
                <c:pt idx="1553">
                  <c:v>738.82</c:v>
                </c:pt>
                <c:pt idx="1554">
                  <c:v>739.14</c:v>
                </c:pt>
                <c:pt idx="1555">
                  <c:v>739.46</c:v>
                </c:pt>
                <c:pt idx="1556">
                  <c:v>739.79</c:v>
                </c:pt>
                <c:pt idx="1557">
                  <c:v>740.11</c:v>
                </c:pt>
                <c:pt idx="1558">
                  <c:v>740.43</c:v>
                </c:pt>
                <c:pt idx="1559">
                  <c:v>740.75</c:v>
                </c:pt>
                <c:pt idx="1560">
                  <c:v>741.07</c:v>
                </c:pt>
                <c:pt idx="1561">
                  <c:v>741.39</c:v>
                </c:pt>
                <c:pt idx="1562">
                  <c:v>741.72</c:v>
                </c:pt>
                <c:pt idx="1563">
                  <c:v>742.04</c:v>
                </c:pt>
                <c:pt idx="1564">
                  <c:v>742.36</c:v>
                </c:pt>
                <c:pt idx="1565">
                  <c:v>742.68</c:v>
                </c:pt>
                <c:pt idx="1566">
                  <c:v>743</c:v>
                </c:pt>
                <c:pt idx="1567">
                  <c:v>743.32</c:v>
                </c:pt>
                <c:pt idx="1568">
                  <c:v>743.64</c:v>
                </c:pt>
                <c:pt idx="1569">
                  <c:v>743.97</c:v>
                </c:pt>
                <c:pt idx="1570">
                  <c:v>744.29</c:v>
                </c:pt>
                <c:pt idx="1571">
                  <c:v>744.61</c:v>
                </c:pt>
                <c:pt idx="1572">
                  <c:v>744.93</c:v>
                </c:pt>
                <c:pt idx="1573">
                  <c:v>745.25</c:v>
                </c:pt>
                <c:pt idx="1574">
                  <c:v>745.57</c:v>
                </c:pt>
                <c:pt idx="1575">
                  <c:v>745.89</c:v>
                </c:pt>
                <c:pt idx="1576">
                  <c:v>746.21</c:v>
                </c:pt>
                <c:pt idx="1577">
                  <c:v>746.54</c:v>
                </c:pt>
                <c:pt idx="1578">
                  <c:v>746.86</c:v>
                </c:pt>
                <c:pt idx="1579">
                  <c:v>747.18</c:v>
                </c:pt>
                <c:pt idx="1580">
                  <c:v>747.5</c:v>
                </c:pt>
                <c:pt idx="1581">
                  <c:v>747.82</c:v>
                </c:pt>
                <c:pt idx="1582">
                  <c:v>748.14</c:v>
                </c:pt>
                <c:pt idx="1583">
                  <c:v>748.46</c:v>
                </c:pt>
                <c:pt idx="1584">
                  <c:v>748.78</c:v>
                </c:pt>
                <c:pt idx="1585">
                  <c:v>749.1</c:v>
                </c:pt>
                <c:pt idx="1586">
                  <c:v>749.42</c:v>
                </c:pt>
                <c:pt idx="1587">
                  <c:v>749.74</c:v>
                </c:pt>
                <c:pt idx="1588">
                  <c:v>750.06</c:v>
                </c:pt>
                <c:pt idx="1589">
                  <c:v>750.38</c:v>
                </c:pt>
                <c:pt idx="1590">
                  <c:v>750.7</c:v>
                </c:pt>
                <c:pt idx="1591">
                  <c:v>751.02</c:v>
                </c:pt>
                <c:pt idx="1592">
                  <c:v>751.34</c:v>
                </c:pt>
                <c:pt idx="1593">
                  <c:v>751.66</c:v>
                </c:pt>
                <c:pt idx="1594">
                  <c:v>751.98</c:v>
                </c:pt>
                <c:pt idx="1595">
                  <c:v>752.3</c:v>
                </c:pt>
                <c:pt idx="1596">
                  <c:v>752.62</c:v>
                </c:pt>
                <c:pt idx="1597">
                  <c:v>752.94</c:v>
                </c:pt>
                <c:pt idx="1598">
                  <c:v>753.26</c:v>
                </c:pt>
                <c:pt idx="1599">
                  <c:v>753.58</c:v>
                </c:pt>
                <c:pt idx="1600">
                  <c:v>753.9</c:v>
                </c:pt>
                <c:pt idx="1601">
                  <c:v>754.22</c:v>
                </c:pt>
                <c:pt idx="1602">
                  <c:v>754.54</c:v>
                </c:pt>
                <c:pt idx="1603">
                  <c:v>754.86</c:v>
                </c:pt>
                <c:pt idx="1604">
                  <c:v>755.18</c:v>
                </c:pt>
                <c:pt idx="1605">
                  <c:v>755.5</c:v>
                </c:pt>
                <c:pt idx="1606">
                  <c:v>755.82</c:v>
                </c:pt>
                <c:pt idx="1607">
                  <c:v>756.14</c:v>
                </c:pt>
                <c:pt idx="1608">
                  <c:v>756.46</c:v>
                </c:pt>
                <c:pt idx="1609">
                  <c:v>756.78</c:v>
                </c:pt>
                <c:pt idx="1610">
                  <c:v>757.1</c:v>
                </c:pt>
                <c:pt idx="1611">
                  <c:v>757.42</c:v>
                </c:pt>
                <c:pt idx="1612">
                  <c:v>757.74</c:v>
                </c:pt>
                <c:pt idx="1613">
                  <c:v>758.06</c:v>
                </c:pt>
                <c:pt idx="1614">
                  <c:v>758.38</c:v>
                </c:pt>
                <c:pt idx="1615">
                  <c:v>758.7</c:v>
                </c:pt>
                <c:pt idx="1616">
                  <c:v>759.01</c:v>
                </c:pt>
                <c:pt idx="1617">
                  <c:v>759.33</c:v>
                </c:pt>
                <c:pt idx="1618">
                  <c:v>759.65</c:v>
                </c:pt>
                <c:pt idx="1619">
                  <c:v>759.97</c:v>
                </c:pt>
                <c:pt idx="1620">
                  <c:v>760.29</c:v>
                </c:pt>
                <c:pt idx="1621">
                  <c:v>760.61</c:v>
                </c:pt>
                <c:pt idx="1622">
                  <c:v>760.93</c:v>
                </c:pt>
                <c:pt idx="1623">
                  <c:v>761.25</c:v>
                </c:pt>
                <c:pt idx="1624">
                  <c:v>761.56</c:v>
                </c:pt>
                <c:pt idx="1625">
                  <c:v>761.88</c:v>
                </c:pt>
                <c:pt idx="1626">
                  <c:v>762.2</c:v>
                </c:pt>
                <c:pt idx="1627">
                  <c:v>762.52</c:v>
                </c:pt>
                <c:pt idx="1628">
                  <c:v>762.84</c:v>
                </c:pt>
                <c:pt idx="1629">
                  <c:v>763.16</c:v>
                </c:pt>
                <c:pt idx="1630">
                  <c:v>763.48</c:v>
                </c:pt>
                <c:pt idx="1631">
                  <c:v>763.79</c:v>
                </c:pt>
                <c:pt idx="1632">
                  <c:v>764.11</c:v>
                </c:pt>
                <c:pt idx="1633">
                  <c:v>764.43</c:v>
                </c:pt>
                <c:pt idx="1634">
                  <c:v>764.75</c:v>
                </c:pt>
                <c:pt idx="1635">
                  <c:v>765.07</c:v>
                </c:pt>
                <c:pt idx="1636">
                  <c:v>765.39</c:v>
                </c:pt>
                <c:pt idx="1637">
                  <c:v>765.7</c:v>
                </c:pt>
                <c:pt idx="1638">
                  <c:v>766.02</c:v>
                </c:pt>
                <c:pt idx="1639">
                  <c:v>766.34</c:v>
                </c:pt>
                <c:pt idx="1640">
                  <c:v>766.66</c:v>
                </c:pt>
                <c:pt idx="1641">
                  <c:v>766.97</c:v>
                </c:pt>
                <c:pt idx="1642">
                  <c:v>767.29</c:v>
                </c:pt>
                <c:pt idx="1643">
                  <c:v>767.61</c:v>
                </c:pt>
                <c:pt idx="1644">
                  <c:v>767.93</c:v>
                </c:pt>
                <c:pt idx="1645">
                  <c:v>768.25</c:v>
                </c:pt>
                <c:pt idx="1646">
                  <c:v>768.56</c:v>
                </c:pt>
                <c:pt idx="1647">
                  <c:v>768.88</c:v>
                </c:pt>
                <c:pt idx="1648">
                  <c:v>769.2</c:v>
                </c:pt>
                <c:pt idx="1649">
                  <c:v>769.52</c:v>
                </c:pt>
                <c:pt idx="1650">
                  <c:v>769.83</c:v>
                </c:pt>
                <c:pt idx="1651">
                  <c:v>770.15</c:v>
                </c:pt>
                <c:pt idx="1652">
                  <c:v>770.47</c:v>
                </c:pt>
                <c:pt idx="1653">
                  <c:v>770.79</c:v>
                </c:pt>
                <c:pt idx="1654">
                  <c:v>771.1</c:v>
                </c:pt>
                <c:pt idx="1655">
                  <c:v>771.42</c:v>
                </c:pt>
                <c:pt idx="1656">
                  <c:v>771.74</c:v>
                </c:pt>
                <c:pt idx="1657">
                  <c:v>772.05</c:v>
                </c:pt>
                <c:pt idx="1658">
                  <c:v>772.37</c:v>
                </c:pt>
                <c:pt idx="1659">
                  <c:v>772.69</c:v>
                </c:pt>
                <c:pt idx="1660">
                  <c:v>773</c:v>
                </c:pt>
                <c:pt idx="1661">
                  <c:v>773.32</c:v>
                </c:pt>
                <c:pt idx="1662">
                  <c:v>773.64</c:v>
                </c:pt>
                <c:pt idx="1663">
                  <c:v>773.96</c:v>
                </c:pt>
                <c:pt idx="1664">
                  <c:v>774.27</c:v>
                </c:pt>
                <c:pt idx="1665">
                  <c:v>774.59</c:v>
                </c:pt>
                <c:pt idx="1666">
                  <c:v>774.91</c:v>
                </c:pt>
                <c:pt idx="1667">
                  <c:v>775.22</c:v>
                </c:pt>
                <c:pt idx="1668">
                  <c:v>775.54</c:v>
                </c:pt>
                <c:pt idx="1669">
                  <c:v>775.85</c:v>
                </c:pt>
                <c:pt idx="1670">
                  <c:v>776.17</c:v>
                </c:pt>
                <c:pt idx="1671">
                  <c:v>776.49</c:v>
                </c:pt>
                <c:pt idx="1672">
                  <c:v>776.8</c:v>
                </c:pt>
                <c:pt idx="1673">
                  <c:v>777.12</c:v>
                </c:pt>
                <c:pt idx="1674">
                  <c:v>777.44</c:v>
                </c:pt>
                <c:pt idx="1675">
                  <c:v>777.75</c:v>
                </c:pt>
                <c:pt idx="1676">
                  <c:v>778.07</c:v>
                </c:pt>
                <c:pt idx="1677">
                  <c:v>778.38</c:v>
                </c:pt>
                <c:pt idx="1678">
                  <c:v>778.7</c:v>
                </c:pt>
                <c:pt idx="1679">
                  <c:v>779.02</c:v>
                </c:pt>
                <c:pt idx="1680">
                  <c:v>779.33</c:v>
                </c:pt>
                <c:pt idx="1681">
                  <c:v>779.65</c:v>
                </c:pt>
                <c:pt idx="1682">
                  <c:v>779.96</c:v>
                </c:pt>
                <c:pt idx="1683">
                  <c:v>780.28</c:v>
                </c:pt>
                <c:pt idx="1684">
                  <c:v>780.6</c:v>
                </c:pt>
                <c:pt idx="1685">
                  <c:v>780.91</c:v>
                </c:pt>
                <c:pt idx="1686">
                  <c:v>781.23</c:v>
                </c:pt>
                <c:pt idx="1687">
                  <c:v>781.54</c:v>
                </c:pt>
                <c:pt idx="1688">
                  <c:v>781.86</c:v>
                </c:pt>
                <c:pt idx="1689">
                  <c:v>782.17</c:v>
                </c:pt>
                <c:pt idx="1690">
                  <c:v>782.49</c:v>
                </c:pt>
                <c:pt idx="1691">
                  <c:v>782.8</c:v>
                </c:pt>
                <c:pt idx="1692">
                  <c:v>783.12</c:v>
                </c:pt>
                <c:pt idx="1693">
                  <c:v>783.44</c:v>
                </c:pt>
                <c:pt idx="1694">
                  <c:v>783.75</c:v>
                </c:pt>
                <c:pt idx="1695">
                  <c:v>784.07</c:v>
                </c:pt>
                <c:pt idx="1696">
                  <c:v>784.38</c:v>
                </c:pt>
                <c:pt idx="1697">
                  <c:v>784.7</c:v>
                </c:pt>
                <c:pt idx="1698">
                  <c:v>785.01</c:v>
                </c:pt>
                <c:pt idx="1699">
                  <c:v>785.33</c:v>
                </c:pt>
                <c:pt idx="1700">
                  <c:v>785.64</c:v>
                </c:pt>
                <c:pt idx="1701">
                  <c:v>785.96</c:v>
                </c:pt>
                <c:pt idx="1702">
                  <c:v>786.27</c:v>
                </c:pt>
                <c:pt idx="1703">
                  <c:v>786.59</c:v>
                </c:pt>
                <c:pt idx="1704">
                  <c:v>786.9</c:v>
                </c:pt>
                <c:pt idx="1705">
                  <c:v>787.21</c:v>
                </c:pt>
                <c:pt idx="1706">
                  <c:v>787.53</c:v>
                </c:pt>
                <c:pt idx="1707">
                  <c:v>787.84</c:v>
                </c:pt>
                <c:pt idx="1708">
                  <c:v>788.16</c:v>
                </c:pt>
                <c:pt idx="1709">
                  <c:v>788.47</c:v>
                </c:pt>
                <c:pt idx="1710">
                  <c:v>788.79</c:v>
                </c:pt>
                <c:pt idx="1711">
                  <c:v>789.1</c:v>
                </c:pt>
                <c:pt idx="1712">
                  <c:v>789.42</c:v>
                </c:pt>
                <c:pt idx="1713">
                  <c:v>789.73</c:v>
                </c:pt>
                <c:pt idx="1714">
                  <c:v>790.04</c:v>
                </c:pt>
                <c:pt idx="1715">
                  <c:v>790.36</c:v>
                </c:pt>
                <c:pt idx="1716">
                  <c:v>790.67</c:v>
                </c:pt>
                <c:pt idx="1717">
                  <c:v>790.99</c:v>
                </c:pt>
                <c:pt idx="1718">
                  <c:v>791.3</c:v>
                </c:pt>
                <c:pt idx="1719">
                  <c:v>791.61</c:v>
                </c:pt>
                <c:pt idx="1720">
                  <c:v>791.93</c:v>
                </c:pt>
                <c:pt idx="1721">
                  <c:v>792.24</c:v>
                </c:pt>
                <c:pt idx="1722">
                  <c:v>792.56</c:v>
                </c:pt>
                <c:pt idx="1723">
                  <c:v>792.87</c:v>
                </c:pt>
                <c:pt idx="1724">
                  <c:v>793.18</c:v>
                </c:pt>
                <c:pt idx="1725">
                  <c:v>793.5</c:v>
                </c:pt>
                <c:pt idx="1726">
                  <c:v>793.81</c:v>
                </c:pt>
                <c:pt idx="1727">
                  <c:v>794.13</c:v>
                </c:pt>
                <c:pt idx="1728">
                  <c:v>794.44</c:v>
                </c:pt>
                <c:pt idx="1729">
                  <c:v>794.75</c:v>
                </c:pt>
                <c:pt idx="1730">
                  <c:v>795.07</c:v>
                </c:pt>
                <c:pt idx="1731">
                  <c:v>795.38</c:v>
                </c:pt>
                <c:pt idx="1732">
                  <c:v>795.69</c:v>
                </c:pt>
                <c:pt idx="1733">
                  <c:v>796.01</c:v>
                </c:pt>
                <c:pt idx="1734">
                  <c:v>796.32</c:v>
                </c:pt>
                <c:pt idx="1735">
                  <c:v>796.63</c:v>
                </c:pt>
                <c:pt idx="1736">
                  <c:v>796.95</c:v>
                </c:pt>
                <c:pt idx="1737">
                  <c:v>797.26</c:v>
                </c:pt>
                <c:pt idx="1738">
                  <c:v>797.57</c:v>
                </c:pt>
                <c:pt idx="1739">
                  <c:v>797.88</c:v>
                </c:pt>
                <c:pt idx="1740">
                  <c:v>798.2</c:v>
                </c:pt>
                <c:pt idx="1741">
                  <c:v>798.51</c:v>
                </c:pt>
                <c:pt idx="1742">
                  <c:v>798.82</c:v>
                </c:pt>
                <c:pt idx="1743">
                  <c:v>799.14</c:v>
                </c:pt>
                <c:pt idx="1744">
                  <c:v>799.45</c:v>
                </c:pt>
                <c:pt idx="1745">
                  <c:v>799.76</c:v>
                </c:pt>
                <c:pt idx="1746">
                  <c:v>800.07</c:v>
                </c:pt>
                <c:pt idx="1747">
                  <c:v>800.39</c:v>
                </c:pt>
                <c:pt idx="1748">
                  <c:v>800.7</c:v>
                </c:pt>
                <c:pt idx="1749">
                  <c:v>801.01</c:v>
                </c:pt>
                <c:pt idx="1750">
                  <c:v>801.32</c:v>
                </c:pt>
                <c:pt idx="1751">
                  <c:v>801.64</c:v>
                </c:pt>
                <c:pt idx="1752">
                  <c:v>801.95</c:v>
                </c:pt>
                <c:pt idx="1753">
                  <c:v>802.26</c:v>
                </c:pt>
                <c:pt idx="1754">
                  <c:v>802.57</c:v>
                </c:pt>
                <c:pt idx="1755">
                  <c:v>802.88</c:v>
                </c:pt>
                <c:pt idx="1756">
                  <c:v>803.2</c:v>
                </c:pt>
                <c:pt idx="1757">
                  <c:v>803.51</c:v>
                </c:pt>
                <c:pt idx="1758">
                  <c:v>803.82</c:v>
                </c:pt>
                <c:pt idx="1759">
                  <c:v>804.13</c:v>
                </c:pt>
                <c:pt idx="1760">
                  <c:v>804.45</c:v>
                </c:pt>
                <c:pt idx="1761">
                  <c:v>804.76</c:v>
                </c:pt>
                <c:pt idx="1762">
                  <c:v>805.07</c:v>
                </c:pt>
                <c:pt idx="1763">
                  <c:v>805.38</c:v>
                </c:pt>
                <c:pt idx="1764">
                  <c:v>805.69</c:v>
                </c:pt>
                <c:pt idx="1765">
                  <c:v>806</c:v>
                </c:pt>
                <c:pt idx="1766">
                  <c:v>806.32</c:v>
                </c:pt>
                <c:pt idx="1767">
                  <c:v>806.63</c:v>
                </c:pt>
                <c:pt idx="1768">
                  <c:v>806.94</c:v>
                </c:pt>
                <c:pt idx="1769">
                  <c:v>807.25</c:v>
                </c:pt>
                <c:pt idx="1770">
                  <c:v>807.56</c:v>
                </c:pt>
                <c:pt idx="1771">
                  <c:v>807.87</c:v>
                </c:pt>
                <c:pt idx="1772">
                  <c:v>808.18</c:v>
                </c:pt>
                <c:pt idx="1773">
                  <c:v>808.5</c:v>
                </c:pt>
                <c:pt idx="1774">
                  <c:v>808.81</c:v>
                </c:pt>
                <c:pt idx="1775">
                  <c:v>809.12</c:v>
                </c:pt>
                <c:pt idx="1776">
                  <c:v>809.43</c:v>
                </c:pt>
                <c:pt idx="1777">
                  <c:v>809.74</c:v>
                </c:pt>
                <c:pt idx="1778">
                  <c:v>810.05</c:v>
                </c:pt>
                <c:pt idx="1779">
                  <c:v>810.36</c:v>
                </c:pt>
                <c:pt idx="1780">
                  <c:v>810.67</c:v>
                </c:pt>
                <c:pt idx="1781">
                  <c:v>810.98</c:v>
                </c:pt>
                <c:pt idx="1782">
                  <c:v>811.29</c:v>
                </c:pt>
                <c:pt idx="1783">
                  <c:v>811.61</c:v>
                </c:pt>
                <c:pt idx="1784">
                  <c:v>811.92</c:v>
                </c:pt>
                <c:pt idx="1785">
                  <c:v>812.23</c:v>
                </c:pt>
                <c:pt idx="1786">
                  <c:v>812.54</c:v>
                </c:pt>
                <c:pt idx="1787">
                  <c:v>812.85</c:v>
                </c:pt>
                <c:pt idx="1788">
                  <c:v>813.16</c:v>
                </c:pt>
                <c:pt idx="1789">
                  <c:v>813.47</c:v>
                </c:pt>
                <c:pt idx="1790">
                  <c:v>813.78</c:v>
                </c:pt>
                <c:pt idx="1791">
                  <c:v>814.09</c:v>
                </c:pt>
                <c:pt idx="1792">
                  <c:v>814.4</c:v>
                </c:pt>
                <c:pt idx="1793">
                  <c:v>814.71</c:v>
                </c:pt>
                <c:pt idx="1794">
                  <c:v>815.02</c:v>
                </c:pt>
                <c:pt idx="1795">
                  <c:v>815.33</c:v>
                </c:pt>
                <c:pt idx="1796">
                  <c:v>815.64</c:v>
                </c:pt>
                <c:pt idx="1797">
                  <c:v>815.95</c:v>
                </c:pt>
                <c:pt idx="1798">
                  <c:v>816.26</c:v>
                </c:pt>
                <c:pt idx="1799">
                  <c:v>816.57</c:v>
                </c:pt>
                <c:pt idx="1800">
                  <c:v>816.88</c:v>
                </c:pt>
                <c:pt idx="1801">
                  <c:v>817.19</c:v>
                </c:pt>
                <c:pt idx="1802">
                  <c:v>817.5</c:v>
                </c:pt>
                <c:pt idx="1803">
                  <c:v>817.81</c:v>
                </c:pt>
                <c:pt idx="1804">
                  <c:v>818.12</c:v>
                </c:pt>
                <c:pt idx="1805">
                  <c:v>818.43</c:v>
                </c:pt>
                <c:pt idx="1806">
                  <c:v>818.74</c:v>
                </c:pt>
                <c:pt idx="1807">
                  <c:v>819.05</c:v>
                </c:pt>
                <c:pt idx="1808">
                  <c:v>819.36</c:v>
                </c:pt>
                <c:pt idx="1809">
                  <c:v>819.67</c:v>
                </c:pt>
                <c:pt idx="1810">
                  <c:v>819.98</c:v>
                </c:pt>
                <c:pt idx="1811">
                  <c:v>820.29</c:v>
                </c:pt>
                <c:pt idx="1812">
                  <c:v>820.59</c:v>
                </c:pt>
                <c:pt idx="1813">
                  <c:v>820.9</c:v>
                </c:pt>
                <c:pt idx="1814">
                  <c:v>821.21</c:v>
                </c:pt>
                <c:pt idx="1815">
                  <c:v>821.52</c:v>
                </c:pt>
                <c:pt idx="1816">
                  <c:v>821.83</c:v>
                </c:pt>
                <c:pt idx="1817">
                  <c:v>822.14</c:v>
                </c:pt>
                <c:pt idx="1818">
                  <c:v>822.45</c:v>
                </c:pt>
                <c:pt idx="1819">
                  <c:v>822.76</c:v>
                </c:pt>
                <c:pt idx="1820">
                  <c:v>823.07</c:v>
                </c:pt>
                <c:pt idx="1821">
                  <c:v>823.38</c:v>
                </c:pt>
                <c:pt idx="1822">
                  <c:v>823.68</c:v>
                </c:pt>
                <c:pt idx="1823">
                  <c:v>823.99</c:v>
                </c:pt>
                <c:pt idx="1824">
                  <c:v>824.3</c:v>
                </c:pt>
                <c:pt idx="1825">
                  <c:v>824.61</c:v>
                </c:pt>
                <c:pt idx="1826">
                  <c:v>824.92</c:v>
                </c:pt>
                <c:pt idx="1827">
                  <c:v>825.23</c:v>
                </c:pt>
                <c:pt idx="1828">
                  <c:v>825.54</c:v>
                </c:pt>
                <c:pt idx="1829">
                  <c:v>825.84</c:v>
                </c:pt>
                <c:pt idx="1830">
                  <c:v>826.15</c:v>
                </c:pt>
                <c:pt idx="1831">
                  <c:v>826.46</c:v>
                </c:pt>
                <c:pt idx="1832">
                  <c:v>826.77</c:v>
                </c:pt>
                <c:pt idx="1833">
                  <c:v>827.08</c:v>
                </c:pt>
                <c:pt idx="1834">
                  <c:v>827.39</c:v>
                </c:pt>
                <c:pt idx="1835">
                  <c:v>827.69</c:v>
                </c:pt>
                <c:pt idx="1836">
                  <c:v>828</c:v>
                </c:pt>
                <c:pt idx="1837">
                  <c:v>828.31</c:v>
                </c:pt>
                <c:pt idx="1838">
                  <c:v>828.62</c:v>
                </c:pt>
                <c:pt idx="1839">
                  <c:v>828.93</c:v>
                </c:pt>
                <c:pt idx="1840">
                  <c:v>829.23</c:v>
                </c:pt>
                <c:pt idx="1841">
                  <c:v>829.54</c:v>
                </c:pt>
                <c:pt idx="1842">
                  <c:v>829.85</c:v>
                </c:pt>
                <c:pt idx="1843">
                  <c:v>830.16</c:v>
                </c:pt>
                <c:pt idx="1844">
                  <c:v>830.46</c:v>
                </c:pt>
                <c:pt idx="1845">
                  <c:v>830.77</c:v>
                </c:pt>
                <c:pt idx="1846">
                  <c:v>831.08</c:v>
                </c:pt>
                <c:pt idx="1847">
                  <c:v>831.39</c:v>
                </c:pt>
                <c:pt idx="1848">
                  <c:v>831.69</c:v>
                </c:pt>
                <c:pt idx="1849">
                  <c:v>832</c:v>
                </c:pt>
                <c:pt idx="1850">
                  <c:v>832.31</c:v>
                </c:pt>
                <c:pt idx="1851">
                  <c:v>832.62</c:v>
                </c:pt>
                <c:pt idx="1852">
                  <c:v>832.92</c:v>
                </c:pt>
                <c:pt idx="1853">
                  <c:v>833.23</c:v>
                </c:pt>
                <c:pt idx="1854">
                  <c:v>833.54</c:v>
                </c:pt>
                <c:pt idx="1855">
                  <c:v>833.84</c:v>
                </c:pt>
                <c:pt idx="1856">
                  <c:v>834.15</c:v>
                </c:pt>
                <c:pt idx="1857">
                  <c:v>834.46</c:v>
                </c:pt>
                <c:pt idx="1858">
                  <c:v>834.77</c:v>
                </c:pt>
                <c:pt idx="1859">
                  <c:v>835.07</c:v>
                </c:pt>
                <c:pt idx="1860">
                  <c:v>835.38</c:v>
                </c:pt>
                <c:pt idx="1861">
                  <c:v>835.69</c:v>
                </c:pt>
                <c:pt idx="1862">
                  <c:v>835.99</c:v>
                </c:pt>
                <c:pt idx="1863">
                  <c:v>836.3</c:v>
                </c:pt>
                <c:pt idx="1864">
                  <c:v>836.61</c:v>
                </c:pt>
                <c:pt idx="1865">
                  <c:v>836.91</c:v>
                </c:pt>
                <c:pt idx="1866">
                  <c:v>837.22</c:v>
                </c:pt>
                <c:pt idx="1867">
                  <c:v>837.52</c:v>
                </c:pt>
                <c:pt idx="1868">
                  <c:v>837.83</c:v>
                </c:pt>
                <c:pt idx="1869">
                  <c:v>838.14</c:v>
                </c:pt>
                <c:pt idx="1870">
                  <c:v>838.44</c:v>
                </c:pt>
                <c:pt idx="1871">
                  <c:v>838.75</c:v>
                </c:pt>
                <c:pt idx="1872">
                  <c:v>839.06</c:v>
                </c:pt>
                <c:pt idx="1873">
                  <c:v>839.36</c:v>
                </c:pt>
                <c:pt idx="1874">
                  <c:v>839.67</c:v>
                </c:pt>
                <c:pt idx="1875">
                  <c:v>839.97</c:v>
                </c:pt>
                <c:pt idx="1876">
                  <c:v>840.28</c:v>
                </c:pt>
                <c:pt idx="1877">
                  <c:v>840.59</c:v>
                </c:pt>
                <c:pt idx="1878">
                  <c:v>840.89</c:v>
                </c:pt>
                <c:pt idx="1879">
                  <c:v>841.2</c:v>
                </c:pt>
                <c:pt idx="1880">
                  <c:v>841.5</c:v>
                </c:pt>
                <c:pt idx="1881">
                  <c:v>841.81</c:v>
                </c:pt>
                <c:pt idx="1882">
                  <c:v>842.11</c:v>
                </c:pt>
                <c:pt idx="1883">
                  <c:v>842.42</c:v>
                </c:pt>
                <c:pt idx="1884">
                  <c:v>842.73</c:v>
                </c:pt>
                <c:pt idx="1885">
                  <c:v>843.03</c:v>
                </c:pt>
                <c:pt idx="1886">
                  <c:v>843.34</c:v>
                </c:pt>
                <c:pt idx="1887">
                  <c:v>843.64</c:v>
                </c:pt>
                <c:pt idx="1888">
                  <c:v>843.95</c:v>
                </c:pt>
                <c:pt idx="1889">
                  <c:v>844.25</c:v>
                </c:pt>
                <c:pt idx="1890">
                  <c:v>844.56</c:v>
                </c:pt>
                <c:pt idx="1891">
                  <c:v>844.86</c:v>
                </c:pt>
                <c:pt idx="1892">
                  <c:v>845.17</c:v>
                </c:pt>
                <c:pt idx="1893">
                  <c:v>845.47</c:v>
                </c:pt>
                <c:pt idx="1894">
                  <c:v>845.78</c:v>
                </c:pt>
                <c:pt idx="1895">
                  <c:v>846.08</c:v>
                </c:pt>
                <c:pt idx="1896">
                  <c:v>846.39</c:v>
                </c:pt>
                <c:pt idx="1897">
                  <c:v>846.69</c:v>
                </c:pt>
                <c:pt idx="1898">
                  <c:v>847</c:v>
                </c:pt>
                <c:pt idx="1899">
                  <c:v>847.3</c:v>
                </c:pt>
                <c:pt idx="1900">
                  <c:v>847.61</c:v>
                </c:pt>
                <c:pt idx="1901">
                  <c:v>847.91</c:v>
                </c:pt>
                <c:pt idx="1902">
                  <c:v>848.22</c:v>
                </c:pt>
                <c:pt idx="1903">
                  <c:v>848.52</c:v>
                </c:pt>
                <c:pt idx="1904">
                  <c:v>848.82</c:v>
                </c:pt>
                <c:pt idx="1905">
                  <c:v>849.13</c:v>
                </c:pt>
                <c:pt idx="1906">
                  <c:v>849.43</c:v>
                </c:pt>
                <c:pt idx="1907">
                  <c:v>849.74</c:v>
                </c:pt>
                <c:pt idx="1908">
                  <c:v>850.04</c:v>
                </c:pt>
                <c:pt idx="1909">
                  <c:v>850.35</c:v>
                </c:pt>
                <c:pt idx="1910">
                  <c:v>850.65</c:v>
                </c:pt>
                <c:pt idx="1911">
                  <c:v>850.95</c:v>
                </c:pt>
                <c:pt idx="1912">
                  <c:v>851.26</c:v>
                </c:pt>
                <c:pt idx="1913">
                  <c:v>851.56</c:v>
                </c:pt>
                <c:pt idx="1914">
                  <c:v>851.87</c:v>
                </c:pt>
                <c:pt idx="1915">
                  <c:v>852.17</c:v>
                </c:pt>
                <c:pt idx="1916">
                  <c:v>852.47</c:v>
                </c:pt>
                <c:pt idx="1917">
                  <c:v>852.78</c:v>
                </c:pt>
                <c:pt idx="1918">
                  <c:v>853.08</c:v>
                </c:pt>
                <c:pt idx="1919">
                  <c:v>853.39</c:v>
                </c:pt>
                <c:pt idx="1920">
                  <c:v>853.69</c:v>
                </c:pt>
                <c:pt idx="1921">
                  <c:v>853.99</c:v>
                </c:pt>
                <c:pt idx="1922">
                  <c:v>854.3</c:v>
                </c:pt>
                <c:pt idx="1923">
                  <c:v>854.6</c:v>
                </c:pt>
                <c:pt idx="1924">
                  <c:v>854.9</c:v>
                </c:pt>
                <c:pt idx="1925">
                  <c:v>855.21</c:v>
                </c:pt>
                <c:pt idx="1926">
                  <c:v>855.51</c:v>
                </c:pt>
                <c:pt idx="1927">
                  <c:v>855.81</c:v>
                </c:pt>
                <c:pt idx="1928">
                  <c:v>856.12</c:v>
                </c:pt>
                <c:pt idx="1929">
                  <c:v>856.42</c:v>
                </c:pt>
                <c:pt idx="1930">
                  <c:v>856.72</c:v>
                </c:pt>
                <c:pt idx="1931">
                  <c:v>857.03</c:v>
                </c:pt>
                <c:pt idx="1932">
                  <c:v>857.33</c:v>
                </c:pt>
                <c:pt idx="1933">
                  <c:v>857.63</c:v>
                </c:pt>
                <c:pt idx="1934">
                  <c:v>857.93</c:v>
                </c:pt>
                <c:pt idx="1935">
                  <c:v>858.24</c:v>
                </c:pt>
                <c:pt idx="1936">
                  <c:v>858.54</c:v>
                </c:pt>
                <c:pt idx="1937">
                  <c:v>858.84</c:v>
                </c:pt>
                <c:pt idx="1938">
                  <c:v>859.15</c:v>
                </c:pt>
                <c:pt idx="1939">
                  <c:v>859.45</c:v>
                </c:pt>
                <c:pt idx="1940">
                  <c:v>859.75</c:v>
                </c:pt>
                <c:pt idx="1941">
                  <c:v>860.05</c:v>
                </c:pt>
                <c:pt idx="1942">
                  <c:v>860.36</c:v>
                </c:pt>
                <c:pt idx="1943">
                  <c:v>860.66</c:v>
                </c:pt>
                <c:pt idx="1944">
                  <c:v>860.96</c:v>
                </c:pt>
                <c:pt idx="1945">
                  <c:v>861.26</c:v>
                </c:pt>
                <c:pt idx="1946">
                  <c:v>861.56</c:v>
                </c:pt>
                <c:pt idx="1947">
                  <c:v>861.87</c:v>
                </c:pt>
                <c:pt idx="1948">
                  <c:v>862.17</c:v>
                </c:pt>
                <c:pt idx="1949">
                  <c:v>862.47</c:v>
                </c:pt>
                <c:pt idx="1950">
                  <c:v>862.77</c:v>
                </c:pt>
                <c:pt idx="1951">
                  <c:v>863.07</c:v>
                </c:pt>
                <c:pt idx="1952">
                  <c:v>863.38</c:v>
                </c:pt>
                <c:pt idx="1953">
                  <c:v>863.68</c:v>
                </c:pt>
                <c:pt idx="1954">
                  <c:v>863.98</c:v>
                </c:pt>
                <c:pt idx="1955">
                  <c:v>864.28</c:v>
                </c:pt>
                <c:pt idx="1956">
                  <c:v>864.58</c:v>
                </c:pt>
                <c:pt idx="1957">
                  <c:v>864.89</c:v>
                </c:pt>
                <c:pt idx="1958">
                  <c:v>865.19</c:v>
                </c:pt>
                <c:pt idx="1959">
                  <c:v>865.49</c:v>
                </c:pt>
                <c:pt idx="1960">
                  <c:v>865.79</c:v>
                </c:pt>
                <c:pt idx="1961">
                  <c:v>866.09</c:v>
                </c:pt>
                <c:pt idx="1962">
                  <c:v>866.39</c:v>
                </c:pt>
                <c:pt idx="1963">
                  <c:v>866.69</c:v>
                </c:pt>
                <c:pt idx="1964">
                  <c:v>867</c:v>
                </c:pt>
                <c:pt idx="1965">
                  <c:v>867.3</c:v>
                </c:pt>
                <c:pt idx="1966">
                  <c:v>867.6</c:v>
                </c:pt>
                <c:pt idx="1967">
                  <c:v>867.9</c:v>
                </c:pt>
                <c:pt idx="1968">
                  <c:v>868.2</c:v>
                </c:pt>
                <c:pt idx="1969">
                  <c:v>868.5</c:v>
                </c:pt>
                <c:pt idx="1970">
                  <c:v>868.8</c:v>
                </c:pt>
                <c:pt idx="1971">
                  <c:v>869.1</c:v>
                </c:pt>
                <c:pt idx="1972">
                  <c:v>869.4</c:v>
                </c:pt>
                <c:pt idx="1973">
                  <c:v>869.7</c:v>
                </c:pt>
                <c:pt idx="1974">
                  <c:v>870.01</c:v>
                </c:pt>
                <c:pt idx="1975">
                  <c:v>870.31</c:v>
                </c:pt>
                <c:pt idx="1976">
                  <c:v>870.61</c:v>
                </c:pt>
                <c:pt idx="1977">
                  <c:v>870.91</c:v>
                </c:pt>
                <c:pt idx="1978">
                  <c:v>871.21</c:v>
                </c:pt>
                <c:pt idx="1979">
                  <c:v>871.51</c:v>
                </c:pt>
                <c:pt idx="1980">
                  <c:v>871.81</c:v>
                </c:pt>
                <c:pt idx="1981">
                  <c:v>872.11</c:v>
                </c:pt>
                <c:pt idx="1982">
                  <c:v>872.41</c:v>
                </c:pt>
                <c:pt idx="1983">
                  <c:v>872.71</c:v>
                </c:pt>
                <c:pt idx="1984">
                  <c:v>873.01</c:v>
                </c:pt>
                <c:pt idx="1985">
                  <c:v>873.31</c:v>
                </c:pt>
                <c:pt idx="1986">
                  <c:v>873.61</c:v>
                </c:pt>
                <c:pt idx="1987">
                  <c:v>873.91</c:v>
                </c:pt>
                <c:pt idx="1988">
                  <c:v>874.21</c:v>
                </c:pt>
                <c:pt idx="1989">
                  <c:v>874.51</c:v>
                </c:pt>
                <c:pt idx="1990">
                  <c:v>874.81</c:v>
                </c:pt>
                <c:pt idx="1991">
                  <c:v>875.11</c:v>
                </c:pt>
                <c:pt idx="1992">
                  <c:v>875.41</c:v>
                </c:pt>
                <c:pt idx="1993">
                  <c:v>875.71</c:v>
                </c:pt>
                <c:pt idx="1994">
                  <c:v>876.01</c:v>
                </c:pt>
                <c:pt idx="1995">
                  <c:v>876.31</c:v>
                </c:pt>
                <c:pt idx="1996">
                  <c:v>876.61</c:v>
                </c:pt>
                <c:pt idx="1997">
                  <c:v>876.91</c:v>
                </c:pt>
                <c:pt idx="1998">
                  <c:v>877.21</c:v>
                </c:pt>
                <c:pt idx="1999">
                  <c:v>877.51</c:v>
                </c:pt>
                <c:pt idx="2000">
                  <c:v>877.81</c:v>
                </c:pt>
                <c:pt idx="2001">
                  <c:v>878.1</c:v>
                </c:pt>
                <c:pt idx="2002">
                  <c:v>878.4</c:v>
                </c:pt>
                <c:pt idx="2003">
                  <c:v>878.7</c:v>
                </c:pt>
                <c:pt idx="2004">
                  <c:v>879</c:v>
                </c:pt>
                <c:pt idx="2005">
                  <c:v>879.3</c:v>
                </c:pt>
                <c:pt idx="2006">
                  <c:v>879.6</c:v>
                </c:pt>
                <c:pt idx="2007">
                  <c:v>879.9</c:v>
                </c:pt>
                <c:pt idx="2008">
                  <c:v>880.2</c:v>
                </c:pt>
                <c:pt idx="2009">
                  <c:v>880.5</c:v>
                </c:pt>
                <c:pt idx="2010">
                  <c:v>880.8</c:v>
                </c:pt>
                <c:pt idx="2011">
                  <c:v>881.09</c:v>
                </c:pt>
                <c:pt idx="2012">
                  <c:v>881.39</c:v>
                </c:pt>
                <c:pt idx="2013">
                  <c:v>881.69</c:v>
                </c:pt>
                <c:pt idx="2014">
                  <c:v>881.99</c:v>
                </c:pt>
                <c:pt idx="2015">
                  <c:v>882.29</c:v>
                </c:pt>
                <c:pt idx="2016">
                  <c:v>882.59</c:v>
                </c:pt>
                <c:pt idx="2017">
                  <c:v>882.89</c:v>
                </c:pt>
                <c:pt idx="2018">
                  <c:v>883.18</c:v>
                </c:pt>
                <c:pt idx="2019">
                  <c:v>883.48</c:v>
                </c:pt>
                <c:pt idx="2020">
                  <c:v>883.78</c:v>
                </c:pt>
                <c:pt idx="2021">
                  <c:v>884.08</c:v>
                </c:pt>
                <c:pt idx="2022">
                  <c:v>884.38</c:v>
                </c:pt>
                <c:pt idx="2023">
                  <c:v>884.67</c:v>
                </c:pt>
                <c:pt idx="2024">
                  <c:v>884.97</c:v>
                </c:pt>
                <c:pt idx="2025">
                  <c:v>885.27</c:v>
                </c:pt>
                <c:pt idx="2026">
                  <c:v>885.57</c:v>
                </c:pt>
                <c:pt idx="2027">
                  <c:v>885.87</c:v>
                </c:pt>
                <c:pt idx="2028">
                  <c:v>886.16</c:v>
                </c:pt>
                <c:pt idx="2029">
                  <c:v>886.46</c:v>
                </c:pt>
                <c:pt idx="2030">
                  <c:v>886.76</c:v>
                </c:pt>
                <c:pt idx="2031">
                  <c:v>887.06</c:v>
                </c:pt>
                <c:pt idx="2032">
                  <c:v>887.35</c:v>
                </c:pt>
                <c:pt idx="2033">
                  <c:v>887.65</c:v>
                </c:pt>
                <c:pt idx="2034">
                  <c:v>887.95</c:v>
                </c:pt>
                <c:pt idx="2035">
                  <c:v>888.25</c:v>
                </c:pt>
                <c:pt idx="2036">
                  <c:v>888.54</c:v>
                </c:pt>
                <c:pt idx="2037">
                  <c:v>888.84</c:v>
                </c:pt>
                <c:pt idx="2038">
                  <c:v>889.14</c:v>
                </c:pt>
                <c:pt idx="2039">
                  <c:v>889.44</c:v>
                </c:pt>
                <c:pt idx="2040">
                  <c:v>889.73</c:v>
                </c:pt>
                <c:pt idx="2041">
                  <c:v>890.03</c:v>
                </c:pt>
                <c:pt idx="2042">
                  <c:v>890.33</c:v>
                </c:pt>
                <c:pt idx="2043">
                  <c:v>890.62</c:v>
                </c:pt>
                <c:pt idx="2044">
                  <c:v>890.92</c:v>
                </c:pt>
                <c:pt idx="2045">
                  <c:v>891.22</c:v>
                </c:pt>
                <c:pt idx="2046">
                  <c:v>891.51</c:v>
                </c:pt>
                <c:pt idx="2047">
                  <c:v>891.81</c:v>
                </c:pt>
              </c:numCache>
            </c:numRef>
          </c:xVal>
          <c:yVal>
            <c:numRef>
              <c:f>'every 5'!$AH$2:$AH$2049</c:f>
              <c:numCache>
                <c:formatCode>General</c:formatCode>
                <c:ptCount val="2048"/>
                <c:pt idx="0">
                  <c:v>-0.30730779444444445</c:v>
                </c:pt>
                <c:pt idx="1">
                  <c:v>-0.30730779444444445</c:v>
                </c:pt>
                <c:pt idx="2">
                  <c:v>-0.30730779444444445</c:v>
                </c:pt>
                <c:pt idx="3">
                  <c:v>3.7072205555555571E-2</c:v>
                </c:pt>
                <c:pt idx="4">
                  <c:v>0.17035220555555558</c:v>
                </c:pt>
                <c:pt idx="5">
                  <c:v>6.1368205555555569E-2</c:v>
                </c:pt>
                <c:pt idx="6">
                  <c:v>3.7072205555555571E-2</c:v>
                </c:pt>
                <c:pt idx="7">
                  <c:v>-0.38835779444444446</c:v>
                </c:pt>
                <c:pt idx="8">
                  <c:v>3.7072205555555571E-2</c:v>
                </c:pt>
                <c:pt idx="9">
                  <c:v>0.47558220555555558</c:v>
                </c:pt>
                <c:pt idx="10">
                  <c:v>-0.51954779444444443</c:v>
                </c:pt>
                <c:pt idx="11">
                  <c:v>0.23194220555555556</c:v>
                </c:pt>
                <c:pt idx="12">
                  <c:v>3.7072205555555571E-2</c:v>
                </c:pt>
                <c:pt idx="13">
                  <c:v>-0.27300779444444445</c:v>
                </c:pt>
                <c:pt idx="14">
                  <c:v>3.7072205555555571E-2</c:v>
                </c:pt>
                <c:pt idx="15">
                  <c:v>-0.65514779444444438</c:v>
                </c:pt>
                <c:pt idx="16">
                  <c:v>3.7072205555555571E-2</c:v>
                </c:pt>
                <c:pt idx="17">
                  <c:v>-0.23827779444444452</c:v>
                </c:pt>
                <c:pt idx="18">
                  <c:v>0.28379220555555557</c:v>
                </c:pt>
                <c:pt idx="19">
                  <c:v>3.7072205555555571E-2</c:v>
                </c:pt>
                <c:pt idx="20">
                  <c:v>6.0235205555555574E-2</c:v>
                </c:pt>
                <c:pt idx="21">
                  <c:v>0.45448220555555557</c:v>
                </c:pt>
                <c:pt idx="22">
                  <c:v>8.9454205555555569E-2</c:v>
                </c:pt>
                <c:pt idx="23">
                  <c:v>-0.13047779444444441</c:v>
                </c:pt>
                <c:pt idx="24">
                  <c:v>0.20593120555555558</c:v>
                </c:pt>
                <c:pt idx="25">
                  <c:v>3.3164205555555569E-2</c:v>
                </c:pt>
                <c:pt idx="26">
                  <c:v>5.2152205555555595E-2</c:v>
                </c:pt>
                <c:pt idx="27">
                  <c:v>3.5760205555555563E-2</c:v>
                </c:pt>
                <c:pt idx="28">
                  <c:v>9.5671205555555569E-2</c:v>
                </c:pt>
                <c:pt idx="29">
                  <c:v>5.1560205555555572E-2</c:v>
                </c:pt>
                <c:pt idx="30">
                  <c:v>4.0418205555555572E-2</c:v>
                </c:pt>
                <c:pt idx="31">
                  <c:v>7.0968205555555566E-2</c:v>
                </c:pt>
                <c:pt idx="32">
                  <c:v>9.4502205555555593E-2</c:v>
                </c:pt>
                <c:pt idx="33">
                  <c:v>1.7957205555555578E-2</c:v>
                </c:pt>
                <c:pt idx="34">
                  <c:v>0.12233820555555558</c:v>
                </c:pt>
                <c:pt idx="35">
                  <c:v>3.1482205555555559E-2</c:v>
                </c:pt>
                <c:pt idx="36">
                  <c:v>2.6812205555555566E-2</c:v>
                </c:pt>
                <c:pt idx="37">
                  <c:v>4.108220555555557E-2</c:v>
                </c:pt>
                <c:pt idx="38">
                  <c:v>9.6222205555555565E-2</c:v>
                </c:pt>
                <c:pt idx="39">
                  <c:v>6.7502205555555583E-2</c:v>
                </c:pt>
                <c:pt idx="40">
                  <c:v>1.9919205555555569E-2</c:v>
                </c:pt>
                <c:pt idx="41">
                  <c:v>5.5380205555555576E-2</c:v>
                </c:pt>
                <c:pt idx="42">
                  <c:v>0.12233720555555558</c:v>
                </c:pt>
                <c:pt idx="43">
                  <c:v>0.17397020555555559</c:v>
                </c:pt>
                <c:pt idx="44">
                  <c:v>4.7972205555555564E-2</c:v>
                </c:pt>
                <c:pt idx="45">
                  <c:v>6.9702205555555577E-2</c:v>
                </c:pt>
                <c:pt idx="46">
                  <c:v>0.12711820555555559</c:v>
                </c:pt>
                <c:pt idx="47">
                  <c:v>0.11852020555555559</c:v>
                </c:pt>
                <c:pt idx="48">
                  <c:v>6.1166205555555575E-2</c:v>
                </c:pt>
                <c:pt idx="49">
                  <c:v>3.0652205555555576E-2</c:v>
                </c:pt>
                <c:pt idx="50">
                  <c:v>2.7142205555555549E-2</c:v>
                </c:pt>
                <c:pt idx="51">
                  <c:v>0.11810220555555559</c:v>
                </c:pt>
                <c:pt idx="52">
                  <c:v>0.1088812055555556</c:v>
                </c:pt>
                <c:pt idx="53">
                  <c:v>4.9231205555555567E-2</c:v>
                </c:pt>
                <c:pt idx="54">
                  <c:v>8.3727205555555559E-2</c:v>
                </c:pt>
                <c:pt idx="55">
                  <c:v>1.9257205555555559E-2</c:v>
                </c:pt>
                <c:pt idx="56">
                  <c:v>0.10194020555555558</c:v>
                </c:pt>
                <c:pt idx="57">
                  <c:v>3.4362205555555567E-2</c:v>
                </c:pt>
                <c:pt idx="58">
                  <c:v>8.9814205555555568E-2</c:v>
                </c:pt>
                <c:pt idx="59">
                  <c:v>5.0262205555555564E-2</c:v>
                </c:pt>
                <c:pt idx="60">
                  <c:v>5.5032205555555561E-2</c:v>
                </c:pt>
                <c:pt idx="61">
                  <c:v>8.9022055555555701E-3</c:v>
                </c:pt>
                <c:pt idx="62">
                  <c:v>2.7796205555555564E-2</c:v>
                </c:pt>
                <c:pt idx="63">
                  <c:v>5.111420555555557E-2</c:v>
                </c:pt>
                <c:pt idx="64">
                  <c:v>7.6151205555555573E-2</c:v>
                </c:pt>
                <c:pt idx="65">
                  <c:v>7.7519205555555554E-2</c:v>
                </c:pt>
                <c:pt idx="66">
                  <c:v>1.9197205555555569E-2</c:v>
                </c:pt>
                <c:pt idx="67">
                  <c:v>4.0810205555555576E-2</c:v>
                </c:pt>
                <c:pt idx="68">
                  <c:v>0.11157420555555556</c:v>
                </c:pt>
                <c:pt idx="69">
                  <c:v>5.3322205555555564E-2</c:v>
                </c:pt>
                <c:pt idx="70">
                  <c:v>6.4324205555555569E-2</c:v>
                </c:pt>
                <c:pt idx="71">
                  <c:v>7.7166205555555561E-2</c:v>
                </c:pt>
                <c:pt idx="72">
                  <c:v>5.6922205555555577E-2</c:v>
                </c:pt>
                <c:pt idx="73">
                  <c:v>9.9840205555555603E-2</c:v>
                </c:pt>
                <c:pt idx="74">
                  <c:v>0.1131542055555556</c:v>
                </c:pt>
                <c:pt idx="75">
                  <c:v>7.1640205555555558E-2</c:v>
                </c:pt>
                <c:pt idx="76">
                  <c:v>9.8898205555555591E-2</c:v>
                </c:pt>
                <c:pt idx="77">
                  <c:v>4.1172205555555577E-2</c:v>
                </c:pt>
                <c:pt idx="78">
                  <c:v>9.337820555555558E-2</c:v>
                </c:pt>
                <c:pt idx="79">
                  <c:v>3.9882205555555578E-2</c:v>
                </c:pt>
                <c:pt idx="80">
                  <c:v>8.4172205555555588E-2</c:v>
                </c:pt>
                <c:pt idx="81">
                  <c:v>6.7152205555555566E-2</c:v>
                </c:pt>
                <c:pt idx="82">
                  <c:v>3.4272205555555574E-2</c:v>
                </c:pt>
                <c:pt idx="83">
                  <c:v>2.9122205555555586E-2</c:v>
                </c:pt>
                <c:pt idx="84">
                  <c:v>4.6098205555555577E-2</c:v>
                </c:pt>
                <c:pt idx="85">
                  <c:v>7.5862205555555576E-2</c:v>
                </c:pt>
                <c:pt idx="86">
                  <c:v>1.9802205555555563E-2</c:v>
                </c:pt>
                <c:pt idx="87">
                  <c:v>6.2842205555555558E-2</c:v>
                </c:pt>
                <c:pt idx="88">
                  <c:v>7.7002205555555578E-2</c:v>
                </c:pt>
                <c:pt idx="89">
                  <c:v>-1.7547794444444445E-2</c:v>
                </c:pt>
                <c:pt idx="90">
                  <c:v>-9.777794444444432E-3</c:v>
                </c:pt>
                <c:pt idx="91">
                  <c:v>1.3242055555555826E-3</c:v>
                </c:pt>
                <c:pt idx="92">
                  <c:v>2.7192205555555585E-2</c:v>
                </c:pt>
                <c:pt idx="93">
                  <c:v>3.224220555555557E-2</c:v>
                </c:pt>
                <c:pt idx="94">
                  <c:v>5.9420555555557419E-4</c:v>
                </c:pt>
                <c:pt idx="95">
                  <c:v>7.147520555555556E-2</c:v>
                </c:pt>
                <c:pt idx="96">
                  <c:v>5.0122205555555577E-2</c:v>
                </c:pt>
                <c:pt idx="97">
                  <c:v>5.1741205555555572E-2</c:v>
                </c:pt>
                <c:pt idx="98">
                  <c:v>3.4632205555555601E-2</c:v>
                </c:pt>
                <c:pt idx="99">
                  <c:v>1.2142205555555577E-2</c:v>
                </c:pt>
                <c:pt idx="100">
                  <c:v>8.1622055555555795E-3</c:v>
                </c:pt>
                <c:pt idx="101">
                  <c:v>3.8082205555555568E-2</c:v>
                </c:pt>
                <c:pt idx="102">
                  <c:v>4.7082205555555576E-2</c:v>
                </c:pt>
                <c:pt idx="103">
                  <c:v>7.7592205555555585E-2</c:v>
                </c:pt>
                <c:pt idx="104">
                  <c:v>4.6552205555555573E-2</c:v>
                </c:pt>
                <c:pt idx="105">
                  <c:v>6.5402205555555606E-2</c:v>
                </c:pt>
                <c:pt idx="106">
                  <c:v>7.7312205555555583E-2</c:v>
                </c:pt>
                <c:pt idx="107">
                  <c:v>5.8282205555555591E-2</c:v>
                </c:pt>
                <c:pt idx="108">
                  <c:v>7.6422205555555581E-2</c:v>
                </c:pt>
                <c:pt idx="109">
                  <c:v>6.0252205555555591E-2</c:v>
                </c:pt>
                <c:pt idx="110">
                  <c:v>9.8612205555555596E-2</c:v>
                </c:pt>
                <c:pt idx="111">
                  <c:v>8.0822205555555596E-2</c:v>
                </c:pt>
                <c:pt idx="112">
                  <c:v>9.2132205555555596E-2</c:v>
                </c:pt>
                <c:pt idx="113">
                  <c:v>6.6672205555555586E-2</c:v>
                </c:pt>
                <c:pt idx="114">
                  <c:v>0.10743220555555563</c:v>
                </c:pt>
                <c:pt idx="115">
                  <c:v>7.7512205555555574E-2</c:v>
                </c:pt>
                <c:pt idx="116">
                  <c:v>0.11011220555555556</c:v>
                </c:pt>
                <c:pt idx="117">
                  <c:v>6.8672205555555588E-2</c:v>
                </c:pt>
                <c:pt idx="118">
                  <c:v>8.1952205555555629E-2</c:v>
                </c:pt>
                <c:pt idx="119">
                  <c:v>0.10542220555555559</c:v>
                </c:pt>
                <c:pt idx="120">
                  <c:v>9.4362205555555606E-2</c:v>
                </c:pt>
                <c:pt idx="121">
                  <c:v>8.3872205555555607E-2</c:v>
                </c:pt>
                <c:pt idx="122">
                  <c:v>6.4992205555555599E-2</c:v>
                </c:pt>
                <c:pt idx="123">
                  <c:v>8.4482205555555606E-2</c:v>
                </c:pt>
                <c:pt idx="124">
                  <c:v>9.143220555555559E-2</c:v>
                </c:pt>
                <c:pt idx="125">
                  <c:v>7.7782205555555567E-2</c:v>
                </c:pt>
                <c:pt idx="126">
                  <c:v>8.2792205555555554E-2</c:v>
                </c:pt>
                <c:pt idx="127">
                  <c:v>6.2992205555555597E-2</c:v>
                </c:pt>
                <c:pt idx="128">
                  <c:v>7.5282205555555592E-2</c:v>
                </c:pt>
                <c:pt idx="129">
                  <c:v>6.3432205555555565E-2</c:v>
                </c:pt>
                <c:pt idx="130">
                  <c:v>6.9722205555555583E-2</c:v>
                </c:pt>
                <c:pt idx="131">
                  <c:v>6.2662205555555572E-2</c:v>
                </c:pt>
                <c:pt idx="132">
                  <c:v>7.1242205555555577E-2</c:v>
                </c:pt>
                <c:pt idx="133">
                  <c:v>6.3042205555555564E-2</c:v>
                </c:pt>
                <c:pt idx="134">
                  <c:v>5.3592205555555578E-2</c:v>
                </c:pt>
                <c:pt idx="135">
                  <c:v>5.9682205555555562E-2</c:v>
                </c:pt>
                <c:pt idx="136">
                  <c:v>5.9452205555555582E-2</c:v>
                </c:pt>
                <c:pt idx="137">
                  <c:v>4.9722205555555593E-2</c:v>
                </c:pt>
                <c:pt idx="138">
                  <c:v>4.1592205555555595E-2</c:v>
                </c:pt>
                <c:pt idx="139">
                  <c:v>4.5702205555555597E-2</c:v>
                </c:pt>
                <c:pt idx="140">
                  <c:v>4.1712205555555604E-2</c:v>
                </c:pt>
                <c:pt idx="141">
                  <c:v>5.0622205555555577E-2</c:v>
                </c:pt>
                <c:pt idx="142">
                  <c:v>4.6082205555555589E-2</c:v>
                </c:pt>
                <c:pt idx="143">
                  <c:v>3.6842205555555591E-2</c:v>
                </c:pt>
                <c:pt idx="144">
                  <c:v>3.8682205555555571E-2</c:v>
                </c:pt>
                <c:pt idx="145">
                  <c:v>3.1732205555555587E-2</c:v>
                </c:pt>
                <c:pt idx="146">
                  <c:v>4.1902205555555572E-2</c:v>
                </c:pt>
                <c:pt idx="147">
                  <c:v>3.0872205555555587E-2</c:v>
                </c:pt>
                <c:pt idx="148">
                  <c:v>2.9212205555555565E-2</c:v>
                </c:pt>
                <c:pt idx="149">
                  <c:v>2.7732205555555556E-2</c:v>
                </c:pt>
                <c:pt idx="150">
                  <c:v>2.9742205555555568E-2</c:v>
                </c:pt>
                <c:pt idx="151">
                  <c:v>2.8352205555555621E-2</c:v>
                </c:pt>
                <c:pt idx="152">
                  <c:v>2.9302205555555572E-2</c:v>
                </c:pt>
                <c:pt idx="153">
                  <c:v>2.1562205555555575E-2</c:v>
                </c:pt>
                <c:pt idx="154">
                  <c:v>1.9602205555555613E-2</c:v>
                </c:pt>
                <c:pt idx="155">
                  <c:v>1.7252205555555608E-2</c:v>
                </c:pt>
                <c:pt idx="156">
                  <c:v>2.1042205555555596E-2</c:v>
                </c:pt>
                <c:pt idx="157">
                  <c:v>1.9542205555555595E-2</c:v>
                </c:pt>
                <c:pt idx="158">
                  <c:v>1.7202205555555586E-2</c:v>
                </c:pt>
                <c:pt idx="159">
                  <c:v>1.7842205555555588E-2</c:v>
                </c:pt>
                <c:pt idx="160">
                  <c:v>1.1902205555555587E-2</c:v>
                </c:pt>
                <c:pt idx="161">
                  <c:v>1.4222205555555589E-2</c:v>
                </c:pt>
                <c:pt idx="162">
                  <c:v>1.4652205555555547E-2</c:v>
                </c:pt>
                <c:pt idx="163">
                  <c:v>1.0642205555555562E-2</c:v>
                </c:pt>
                <c:pt idx="164">
                  <c:v>1.2902205555555574E-2</c:v>
                </c:pt>
                <c:pt idx="165">
                  <c:v>1.3322205555555564E-2</c:v>
                </c:pt>
                <c:pt idx="166">
                  <c:v>8.6322055555555777E-3</c:v>
                </c:pt>
                <c:pt idx="167">
                  <c:v>8.0622055555555627E-3</c:v>
                </c:pt>
                <c:pt idx="168">
                  <c:v>5.4522055555555754E-3</c:v>
                </c:pt>
                <c:pt idx="169">
                  <c:v>6.7122055555555726E-3</c:v>
                </c:pt>
                <c:pt idx="170">
                  <c:v>4.2522055555555688E-3</c:v>
                </c:pt>
                <c:pt idx="171">
                  <c:v>1.4922055555555841E-3</c:v>
                </c:pt>
                <c:pt idx="172">
                  <c:v>1.9622055555555823E-3</c:v>
                </c:pt>
                <c:pt idx="173">
                  <c:v>1.9722055555555784E-3</c:v>
                </c:pt>
                <c:pt idx="174">
                  <c:v>2.8822055555555726E-3</c:v>
                </c:pt>
                <c:pt idx="175">
                  <c:v>-5.7794444444439486E-5</c:v>
                </c:pt>
                <c:pt idx="176">
                  <c:v>7.4820555555556167E-4</c:v>
                </c:pt>
                <c:pt idx="177">
                  <c:v>1.4342055555555677E-3</c:v>
                </c:pt>
                <c:pt idx="178">
                  <c:v>-1.3697944444444471E-3</c:v>
                </c:pt>
                <c:pt idx="179">
                  <c:v>-2.1879444444442009E-4</c:v>
                </c:pt>
                <c:pt idx="180">
                  <c:v>-2.6677944444444407E-3</c:v>
                </c:pt>
                <c:pt idx="181">
                  <c:v>-2.9679444444442871E-4</c:v>
                </c:pt>
                <c:pt idx="182">
                  <c:v>-2.1737944444444324E-3</c:v>
                </c:pt>
                <c:pt idx="183">
                  <c:v>-3.8767944444444424E-3</c:v>
                </c:pt>
                <c:pt idx="184">
                  <c:v>-3.4077944444444314E-3</c:v>
                </c:pt>
                <c:pt idx="185">
                  <c:v>-4.8347944444444291E-3</c:v>
                </c:pt>
                <c:pt idx="186">
                  <c:v>-4.8107944444444189E-3</c:v>
                </c:pt>
                <c:pt idx="187">
                  <c:v>-5.1507944444444259E-3</c:v>
                </c:pt>
                <c:pt idx="188">
                  <c:v>-3.2217944444444396E-3</c:v>
                </c:pt>
                <c:pt idx="189">
                  <c:v>-6.7537944444444331E-3</c:v>
                </c:pt>
                <c:pt idx="190">
                  <c:v>-5.7647944444444293E-3</c:v>
                </c:pt>
                <c:pt idx="191">
                  <c:v>-6.850794444444433E-3</c:v>
                </c:pt>
                <c:pt idx="192">
                  <c:v>-8.6057944444444257E-3</c:v>
                </c:pt>
                <c:pt idx="193">
                  <c:v>-9.889794444444433E-3</c:v>
                </c:pt>
                <c:pt idx="194">
                  <c:v>-8.5097944444444268E-3</c:v>
                </c:pt>
                <c:pt idx="195">
                  <c:v>-6.850794444444433E-3</c:v>
                </c:pt>
                <c:pt idx="196">
                  <c:v>-7.973794444444432E-3</c:v>
                </c:pt>
                <c:pt idx="197">
                  <c:v>-1.0101794444444423E-2</c:v>
                </c:pt>
                <c:pt idx="198">
                  <c:v>-8.988794444444434E-3</c:v>
                </c:pt>
                <c:pt idx="199">
                  <c:v>-9.4207944444444219E-3</c:v>
                </c:pt>
                <c:pt idx="200">
                  <c:v>-1.1088794444444425E-2</c:v>
                </c:pt>
                <c:pt idx="201">
                  <c:v>-1.2421794444444439E-2</c:v>
                </c:pt>
                <c:pt idx="202">
                  <c:v>-1.0226794444444423E-2</c:v>
                </c:pt>
                <c:pt idx="203">
                  <c:v>-1.2279794444444422E-2</c:v>
                </c:pt>
                <c:pt idx="204">
                  <c:v>-1.0797794444444425E-2</c:v>
                </c:pt>
                <c:pt idx="205">
                  <c:v>-1.4531794444444426E-2</c:v>
                </c:pt>
                <c:pt idx="206">
                  <c:v>-1.3639794444444436E-2</c:v>
                </c:pt>
                <c:pt idx="207">
                  <c:v>-1.2611794444444421E-2</c:v>
                </c:pt>
                <c:pt idx="208">
                  <c:v>-1.0884794444444429E-2</c:v>
                </c:pt>
                <c:pt idx="209">
                  <c:v>-1.2944794444444421E-2</c:v>
                </c:pt>
                <c:pt idx="210">
                  <c:v>-1.266179444444443E-2</c:v>
                </c:pt>
                <c:pt idx="211">
                  <c:v>-1.1904794444444422E-2</c:v>
                </c:pt>
                <c:pt idx="212">
                  <c:v>-1.3168794444444423E-2</c:v>
                </c:pt>
                <c:pt idx="213">
                  <c:v>-1.4996794444444433E-2</c:v>
                </c:pt>
                <c:pt idx="214">
                  <c:v>-1.2062794444444427E-2</c:v>
                </c:pt>
                <c:pt idx="215">
                  <c:v>-1.4094794444444433E-2</c:v>
                </c:pt>
                <c:pt idx="216">
                  <c:v>-1.3879794444444427E-2</c:v>
                </c:pt>
                <c:pt idx="217">
                  <c:v>-1.5739794444444427E-2</c:v>
                </c:pt>
                <c:pt idx="218">
                  <c:v>-1.425779444444443E-2</c:v>
                </c:pt>
                <c:pt idx="219">
                  <c:v>-1.5432794444444425E-2</c:v>
                </c:pt>
                <c:pt idx="220">
                  <c:v>-1.3907794444444427E-2</c:v>
                </c:pt>
                <c:pt idx="221">
                  <c:v>-1.4181794444444423E-2</c:v>
                </c:pt>
                <c:pt idx="222">
                  <c:v>-1.3836794444444425E-2</c:v>
                </c:pt>
                <c:pt idx="223">
                  <c:v>-1.477479444444442E-2</c:v>
                </c:pt>
                <c:pt idx="224">
                  <c:v>-1.3268794444444426E-2</c:v>
                </c:pt>
                <c:pt idx="225">
                  <c:v>-1.5185794444444428E-2</c:v>
                </c:pt>
                <c:pt idx="226">
                  <c:v>-1.5432794444444425E-2</c:v>
                </c:pt>
                <c:pt idx="227">
                  <c:v>-1.4512794444444435E-2</c:v>
                </c:pt>
                <c:pt idx="228">
                  <c:v>-1.6132794444444432E-2</c:v>
                </c:pt>
                <c:pt idx="229">
                  <c:v>-1.4762794444444435E-2</c:v>
                </c:pt>
                <c:pt idx="230">
                  <c:v>-1.4678794444444421E-2</c:v>
                </c:pt>
                <c:pt idx="231">
                  <c:v>-1.586779444444443E-2</c:v>
                </c:pt>
                <c:pt idx="232">
                  <c:v>-1.7410794444444433E-2</c:v>
                </c:pt>
                <c:pt idx="233">
                  <c:v>-1.641879444444444E-2</c:v>
                </c:pt>
                <c:pt idx="234">
                  <c:v>-1.5945794444444425E-2</c:v>
                </c:pt>
                <c:pt idx="235">
                  <c:v>-1.5152794444444437E-2</c:v>
                </c:pt>
                <c:pt idx="236">
                  <c:v>-1.4499794444444422E-2</c:v>
                </c:pt>
                <c:pt idx="237">
                  <c:v>-1.6568794444444424E-2</c:v>
                </c:pt>
                <c:pt idx="238">
                  <c:v>-1.5169794444444426E-2</c:v>
                </c:pt>
                <c:pt idx="239">
                  <c:v>-1.7228794444444431E-2</c:v>
                </c:pt>
                <c:pt idx="240">
                  <c:v>-1.646379444444443E-2</c:v>
                </c:pt>
                <c:pt idx="241">
                  <c:v>-1.4777794444444423E-2</c:v>
                </c:pt>
                <c:pt idx="242">
                  <c:v>-1.5626794444444439E-2</c:v>
                </c:pt>
                <c:pt idx="243">
                  <c:v>-1.5386794444444435E-2</c:v>
                </c:pt>
                <c:pt idx="244">
                  <c:v>-1.5990794444444428E-2</c:v>
                </c:pt>
                <c:pt idx="245">
                  <c:v>-1.7312794444444432E-2</c:v>
                </c:pt>
                <c:pt idx="246">
                  <c:v>-1.5248794444444436E-2</c:v>
                </c:pt>
                <c:pt idx="247">
                  <c:v>-1.7373794444444424E-2</c:v>
                </c:pt>
                <c:pt idx="248">
                  <c:v>-1.792479444444442E-2</c:v>
                </c:pt>
                <c:pt idx="249">
                  <c:v>-1.6210794444444426E-2</c:v>
                </c:pt>
                <c:pt idx="250">
                  <c:v>-1.617279444444443E-2</c:v>
                </c:pt>
                <c:pt idx="251">
                  <c:v>-1.5619794444444432E-2</c:v>
                </c:pt>
                <c:pt idx="252">
                  <c:v>-1.8297794444444432E-2</c:v>
                </c:pt>
                <c:pt idx="253">
                  <c:v>-1.741879444444442E-2</c:v>
                </c:pt>
                <c:pt idx="254">
                  <c:v>-1.7971794444444432E-2</c:v>
                </c:pt>
                <c:pt idx="255">
                  <c:v>-1.764379444444443E-2</c:v>
                </c:pt>
                <c:pt idx="256">
                  <c:v>-1.7515794444444427E-2</c:v>
                </c:pt>
                <c:pt idx="257">
                  <c:v>-1.7789794444444437E-2</c:v>
                </c:pt>
                <c:pt idx="258">
                  <c:v>-1.8322794444444436E-2</c:v>
                </c:pt>
                <c:pt idx="259">
                  <c:v>-1.7405794444444421E-2</c:v>
                </c:pt>
                <c:pt idx="260">
                  <c:v>-1.671379444444443E-2</c:v>
                </c:pt>
                <c:pt idx="261">
                  <c:v>-1.7700794444444425E-2</c:v>
                </c:pt>
                <c:pt idx="262">
                  <c:v>-1.8400794444444431E-2</c:v>
                </c:pt>
                <c:pt idx="263">
                  <c:v>-1.7999794444444425E-2</c:v>
                </c:pt>
                <c:pt idx="264">
                  <c:v>-1.926779444444443E-2</c:v>
                </c:pt>
                <c:pt idx="265">
                  <c:v>-1.8051794444444436E-2</c:v>
                </c:pt>
                <c:pt idx="266">
                  <c:v>-1.7667794444444426E-2</c:v>
                </c:pt>
                <c:pt idx="267">
                  <c:v>-1.9560794444444432E-2</c:v>
                </c:pt>
                <c:pt idx="268">
                  <c:v>-1.9298794444444434E-2</c:v>
                </c:pt>
                <c:pt idx="269">
                  <c:v>-1.9812794444444434E-2</c:v>
                </c:pt>
                <c:pt idx="270">
                  <c:v>-1.9173794444444427E-2</c:v>
                </c:pt>
                <c:pt idx="271">
                  <c:v>-1.8542794444444434E-2</c:v>
                </c:pt>
                <c:pt idx="272">
                  <c:v>-1.8647794444444428E-2</c:v>
                </c:pt>
                <c:pt idx="273">
                  <c:v>-1.8157794444444424E-2</c:v>
                </c:pt>
                <c:pt idx="274">
                  <c:v>-1.9470794444444432E-2</c:v>
                </c:pt>
                <c:pt idx="275">
                  <c:v>-1.867079444444443E-2</c:v>
                </c:pt>
                <c:pt idx="276">
                  <c:v>-1.9951794444444428E-2</c:v>
                </c:pt>
                <c:pt idx="277">
                  <c:v>-1.9045794444444424E-2</c:v>
                </c:pt>
                <c:pt idx="278">
                  <c:v>-1.8878794444444423E-2</c:v>
                </c:pt>
                <c:pt idx="279">
                  <c:v>-1.9564794444444436E-2</c:v>
                </c:pt>
                <c:pt idx="280">
                  <c:v>-2.0620794444444437E-2</c:v>
                </c:pt>
                <c:pt idx="281">
                  <c:v>-2.0839794444444427E-2</c:v>
                </c:pt>
                <c:pt idx="282">
                  <c:v>-1.9217794444444429E-2</c:v>
                </c:pt>
                <c:pt idx="283">
                  <c:v>-1.9875794444444428E-2</c:v>
                </c:pt>
                <c:pt idx="284">
                  <c:v>-2.1936794444444435E-2</c:v>
                </c:pt>
                <c:pt idx="285">
                  <c:v>-2.024579444444443E-2</c:v>
                </c:pt>
                <c:pt idx="286">
                  <c:v>-2.1189794444444424E-2</c:v>
                </c:pt>
                <c:pt idx="287">
                  <c:v>-2.0785794444444429E-2</c:v>
                </c:pt>
                <c:pt idx="288">
                  <c:v>-2.1355794444444437E-2</c:v>
                </c:pt>
                <c:pt idx="289">
                  <c:v>-2.1384794444444424E-2</c:v>
                </c:pt>
                <c:pt idx="290">
                  <c:v>-2.1663794444444426E-2</c:v>
                </c:pt>
                <c:pt idx="291">
                  <c:v>-2.2381794444444436E-2</c:v>
                </c:pt>
                <c:pt idx="292">
                  <c:v>-2.0136794444444432E-2</c:v>
                </c:pt>
                <c:pt idx="293">
                  <c:v>-2.1603794444444421E-2</c:v>
                </c:pt>
                <c:pt idx="294">
                  <c:v>-2.2106794444444432E-2</c:v>
                </c:pt>
                <c:pt idx="295">
                  <c:v>-2.1347794444444436E-2</c:v>
                </c:pt>
                <c:pt idx="296">
                  <c:v>-2.1956794444444434E-2</c:v>
                </c:pt>
                <c:pt idx="297">
                  <c:v>-2.1445794444444423E-2</c:v>
                </c:pt>
                <c:pt idx="298">
                  <c:v>-2.3295794444444434E-2</c:v>
                </c:pt>
                <c:pt idx="299">
                  <c:v>-2.2137794444444428E-2</c:v>
                </c:pt>
                <c:pt idx="300">
                  <c:v>-2.3192794444444428E-2</c:v>
                </c:pt>
                <c:pt idx="301">
                  <c:v>-2.152179444444443E-2</c:v>
                </c:pt>
                <c:pt idx="302">
                  <c:v>-2.2624794444444422E-2</c:v>
                </c:pt>
                <c:pt idx="303">
                  <c:v>-2.2508794444444424E-2</c:v>
                </c:pt>
                <c:pt idx="304">
                  <c:v>-2.2646794444444431E-2</c:v>
                </c:pt>
                <c:pt idx="305">
                  <c:v>-2.2373794444444435E-2</c:v>
                </c:pt>
                <c:pt idx="306">
                  <c:v>-2.2870794444444432E-2</c:v>
                </c:pt>
                <c:pt idx="307">
                  <c:v>-2.353479444444443E-2</c:v>
                </c:pt>
                <c:pt idx="308">
                  <c:v>-2.3070794444444424E-2</c:v>
                </c:pt>
                <c:pt idx="309">
                  <c:v>-2.2448794444444434E-2</c:v>
                </c:pt>
                <c:pt idx="310">
                  <c:v>-2.2950794444444436E-2</c:v>
                </c:pt>
                <c:pt idx="311">
                  <c:v>-2.2077794444444424E-2</c:v>
                </c:pt>
                <c:pt idx="312">
                  <c:v>-2.2907794444444435E-2</c:v>
                </c:pt>
                <c:pt idx="313">
                  <c:v>-2.1944794444444422E-2</c:v>
                </c:pt>
                <c:pt idx="314">
                  <c:v>-2.3753794444444434E-2</c:v>
                </c:pt>
                <c:pt idx="315">
                  <c:v>-2.4184794444444428E-2</c:v>
                </c:pt>
                <c:pt idx="316">
                  <c:v>-2.3411794444444425E-2</c:v>
                </c:pt>
                <c:pt idx="317">
                  <c:v>-2.3427794444444427E-2</c:v>
                </c:pt>
                <c:pt idx="318">
                  <c:v>-2.4514794444444425E-2</c:v>
                </c:pt>
                <c:pt idx="319">
                  <c:v>-2.2934794444444434E-2</c:v>
                </c:pt>
                <c:pt idx="320">
                  <c:v>-2.3298794444444423E-2</c:v>
                </c:pt>
                <c:pt idx="321">
                  <c:v>-2.3988794444444426E-2</c:v>
                </c:pt>
                <c:pt idx="322">
                  <c:v>-2.3299794444444431E-2</c:v>
                </c:pt>
                <c:pt idx="323">
                  <c:v>-2.3036794444444432E-2</c:v>
                </c:pt>
                <c:pt idx="324">
                  <c:v>-2.2984794444444429E-2</c:v>
                </c:pt>
                <c:pt idx="325">
                  <c:v>-2.138779444444442E-2</c:v>
                </c:pt>
                <c:pt idx="326">
                  <c:v>-2.3376794444444432E-2</c:v>
                </c:pt>
                <c:pt idx="327">
                  <c:v>-2.3341794444444418E-2</c:v>
                </c:pt>
                <c:pt idx="328">
                  <c:v>-2.4234794444444423E-2</c:v>
                </c:pt>
                <c:pt idx="329">
                  <c:v>-2.4392794444444421E-2</c:v>
                </c:pt>
                <c:pt idx="330">
                  <c:v>-2.2762794444444429E-2</c:v>
                </c:pt>
                <c:pt idx="331">
                  <c:v>-2.4204794444444427E-2</c:v>
                </c:pt>
                <c:pt idx="332">
                  <c:v>-2.3174794444444431E-2</c:v>
                </c:pt>
                <c:pt idx="333">
                  <c:v>-2.349279444444443E-2</c:v>
                </c:pt>
                <c:pt idx="334">
                  <c:v>-2.3824794444444429E-2</c:v>
                </c:pt>
                <c:pt idx="335">
                  <c:v>-2.4341794444444426E-2</c:v>
                </c:pt>
                <c:pt idx="336">
                  <c:v>-2.4041794444444431E-2</c:v>
                </c:pt>
                <c:pt idx="337">
                  <c:v>-2.2900794444444421E-2</c:v>
                </c:pt>
                <c:pt idx="338">
                  <c:v>-2.3996794444444428E-2</c:v>
                </c:pt>
                <c:pt idx="339">
                  <c:v>-2.4062794444444431E-2</c:v>
                </c:pt>
                <c:pt idx="340">
                  <c:v>-2.4204794444444427E-2</c:v>
                </c:pt>
                <c:pt idx="341">
                  <c:v>-2.3463794444444422E-2</c:v>
                </c:pt>
                <c:pt idx="342">
                  <c:v>-2.3859794444444429E-2</c:v>
                </c:pt>
                <c:pt idx="343">
                  <c:v>-2.4083794444444431E-2</c:v>
                </c:pt>
                <c:pt idx="344">
                  <c:v>-2.4704794444444428E-2</c:v>
                </c:pt>
                <c:pt idx="345">
                  <c:v>-2.4162794444444427E-2</c:v>
                </c:pt>
                <c:pt idx="346">
                  <c:v>-2.4420794444444428E-2</c:v>
                </c:pt>
                <c:pt idx="347">
                  <c:v>-2.3746794444444424E-2</c:v>
                </c:pt>
                <c:pt idx="348">
                  <c:v>-2.4672794444444424E-2</c:v>
                </c:pt>
                <c:pt idx="349">
                  <c:v>-2.2978794444444436E-2</c:v>
                </c:pt>
                <c:pt idx="350">
                  <c:v>-2.4636794444444429E-2</c:v>
                </c:pt>
                <c:pt idx="351">
                  <c:v>-2.3993794444444425E-2</c:v>
                </c:pt>
                <c:pt idx="352">
                  <c:v>-2.4093794444444424E-2</c:v>
                </c:pt>
                <c:pt idx="353">
                  <c:v>-2.2578794444444432E-2</c:v>
                </c:pt>
                <c:pt idx="354">
                  <c:v>-2.3230794444444432E-2</c:v>
                </c:pt>
                <c:pt idx="355">
                  <c:v>-2.2373794444444428E-2</c:v>
                </c:pt>
                <c:pt idx="356">
                  <c:v>-2.4093794444444427E-2</c:v>
                </c:pt>
                <c:pt idx="357">
                  <c:v>-2.2825794444444429E-2</c:v>
                </c:pt>
                <c:pt idx="358">
                  <c:v>-2.423479444444443E-2</c:v>
                </c:pt>
                <c:pt idx="359">
                  <c:v>-2.2870794444444426E-2</c:v>
                </c:pt>
                <c:pt idx="360">
                  <c:v>-2.3030794444444423E-2</c:v>
                </c:pt>
                <c:pt idx="361">
                  <c:v>-2.4339794444444434E-2</c:v>
                </c:pt>
                <c:pt idx="362">
                  <c:v>-2.3745794444444433E-2</c:v>
                </c:pt>
                <c:pt idx="363">
                  <c:v>-2.2179794444444428E-2</c:v>
                </c:pt>
                <c:pt idx="364">
                  <c:v>-2.3833794444444424E-2</c:v>
                </c:pt>
                <c:pt idx="365">
                  <c:v>-2.4017794444444435E-2</c:v>
                </c:pt>
                <c:pt idx="366">
                  <c:v>-2.3662794444444434E-2</c:v>
                </c:pt>
                <c:pt idx="367">
                  <c:v>-2.386079444444443E-2</c:v>
                </c:pt>
                <c:pt idx="368">
                  <c:v>-2.2850794444444433E-2</c:v>
                </c:pt>
                <c:pt idx="369">
                  <c:v>-2.2901794444444422E-2</c:v>
                </c:pt>
                <c:pt idx="370">
                  <c:v>-2.3031794444444427E-2</c:v>
                </c:pt>
                <c:pt idx="371">
                  <c:v>-2.2989794444444434E-2</c:v>
                </c:pt>
                <c:pt idx="372">
                  <c:v>-2.1338794444444434E-2</c:v>
                </c:pt>
                <c:pt idx="373">
                  <c:v>-2.3636794444444432E-2</c:v>
                </c:pt>
                <c:pt idx="374">
                  <c:v>-2.3348794444444432E-2</c:v>
                </c:pt>
                <c:pt idx="375">
                  <c:v>-2.5299794444444433E-2</c:v>
                </c:pt>
                <c:pt idx="376">
                  <c:v>-2.2952794444444431E-2</c:v>
                </c:pt>
                <c:pt idx="377">
                  <c:v>-2.3530794444444419E-2</c:v>
                </c:pt>
                <c:pt idx="378">
                  <c:v>-2.2986794444444427E-2</c:v>
                </c:pt>
                <c:pt idx="379">
                  <c:v>-2.4076794444444428E-2</c:v>
                </c:pt>
                <c:pt idx="380">
                  <c:v>-2.3279794444444425E-2</c:v>
                </c:pt>
                <c:pt idx="381">
                  <c:v>-2.2739794444444426E-2</c:v>
                </c:pt>
                <c:pt idx="382">
                  <c:v>-2.283379444444443E-2</c:v>
                </c:pt>
                <c:pt idx="383">
                  <c:v>-2.2814794444444425E-2</c:v>
                </c:pt>
                <c:pt idx="384">
                  <c:v>-2.423479444444443E-2</c:v>
                </c:pt>
                <c:pt idx="385">
                  <c:v>-2.384379444444442E-2</c:v>
                </c:pt>
                <c:pt idx="386">
                  <c:v>-2.3881794444444431E-2</c:v>
                </c:pt>
                <c:pt idx="387">
                  <c:v>-2.4830794444444429E-2</c:v>
                </c:pt>
                <c:pt idx="388">
                  <c:v>-2.4190794444444427E-2</c:v>
                </c:pt>
                <c:pt idx="389">
                  <c:v>-2.3788794444444435E-2</c:v>
                </c:pt>
                <c:pt idx="390">
                  <c:v>-2.3217794444444426E-2</c:v>
                </c:pt>
                <c:pt idx="391">
                  <c:v>-2.4730794444444426E-2</c:v>
                </c:pt>
                <c:pt idx="392">
                  <c:v>-2.3524794444444427E-2</c:v>
                </c:pt>
                <c:pt idx="393">
                  <c:v>-2.3696794444444422E-2</c:v>
                </c:pt>
                <c:pt idx="394">
                  <c:v>-2.4598794444444429E-2</c:v>
                </c:pt>
                <c:pt idx="395">
                  <c:v>-2.3147794444444425E-2</c:v>
                </c:pt>
                <c:pt idx="396">
                  <c:v>-2.319779444444442E-2</c:v>
                </c:pt>
                <c:pt idx="397">
                  <c:v>-2.3730794444444432E-2</c:v>
                </c:pt>
                <c:pt idx="398">
                  <c:v>-2.295179444444443E-2</c:v>
                </c:pt>
                <c:pt idx="399">
                  <c:v>-2.2967794444444418E-2</c:v>
                </c:pt>
                <c:pt idx="400">
                  <c:v>-2.2590794444444423E-2</c:v>
                </c:pt>
                <c:pt idx="401">
                  <c:v>-2.2262794444444428E-2</c:v>
                </c:pt>
                <c:pt idx="402">
                  <c:v>-2.348979444444442E-2</c:v>
                </c:pt>
                <c:pt idx="403">
                  <c:v>-2.2496794444444426E-2</c:v>
                </c:pt>
                <c:pt idx="404">
                  <c:v>-2.4361794444444428E-2</c:v>
                </c:pt>
                <c:pt idx="405">
                  <c:v>-2.171679444444443E-2</c:v>
                </c:pt>
                <c:pt idx="406">
                  <c:v>-2.2144794444444428E-2</c:v>
                </c:pt>
                <c:pt idx="407">
                  <c:v>-2.4095794444444436E-2</c:v>
                </c:pt>
                <c:pt idx="408">
                  <c:v>-2.3398794444444426E-2</c:v>
                </c:pt>
                <c:pt idx="409">
                  <c:v>-2.2856794444444425E-2</c:v>
                </c:pt>
                <c:pt idx="410">
                  <c:v>-2.3287794444444433E-2</c:v>
                </c:pt>
                <c:pt idx="411">
                  <c:v>-2.3389794444444424E-2</c:v>
                </c:pt>
                <c:pt idx="412">
                  <c:v>-2.2637794444444428E-2</c:v>
                </c:pt>
                <c:pt idx="413">
                  <c:v>-2.2400794444444427E-2</c:v>
                </c:pt>
                <c:pt idx="414">
                  <c:v>-2.2263794444444422E-2</c:v>
                </c:pt>
                <c:pt idx="415">
                  <c:v>-2.3240794444444428E-2</c:v>
                </c:pt>
                <c:pt idx="416">
                  <c:v>-2.3039794444444428E-2</c:v>
                </c:pt>
                <c:pt idx="417">
                  <c:v>-2.3533794444444422E-2</c:v>
                </c:pt>
                <c:pt idx="418">
                  <c:v>-2.3436794444444426E-2</c:v>
                </c:pt>
                <c:pt idx="419">
                  <c:v>-2.2535794444444427E-2</c:v>
                </c:pt>
                <c:pt idx="420">
                  <c:v>-2.1888794444444432E-2</c:v>
                </c:pt>
                <c:pt idx="421">
                  <c:v>-2.2072794444444432E-2</c:v>
                </c:pt>
                <c:pt idx="422">
                  <c:v>-2.1379794444444423E-2</c:v>
                </c:pt>
                <c:pt idx="423">
                  <c:v>-2.2592794444444432E-2</c:v>
                </c:pt>
                <c:pt idx="424">
                  <c:v>-2.1985194444444422E-2</c:v>
                </c:pt>
                <c:pt idx="425">
                  <c:v>-2.3219794444444435E-2</c:v>
                </c:pt>
                <c:pt idx="426">
                  <c:v>-2.1525794444444434E-2</c:v>
                </c:pt>
                <c:pt idx="427">
                  <c:v>-2.2348794444444431E-2</c:v>
                </c:pt>
                <c:pt idx="428">
                  <c:v>-2.1715794444444429E-2</c:v>
                </c:pt>
                <c:pt idx="429">
                  <c:v>-2.1102794444444434E-2</c:v>
                </c:pt>
                <c:pt idx="430">
                  <c:v>-2.1293794444444424E-2</c:v>
                </c:pt>
                <c:pt idx="431">
                  <c:v>-2.2177794444444433E-2</c:v>
                </c:pt>
                <c:pt idx="432">
                  <c:v>-2.1560794444444423E-2</c:v>
                </c:pt>
                <c:pt idx="433">
                  <c:v>-2.2154994444444423E-2</c:v>
                </c:pt>
                <c:pt idx="434">
                  <c:v>-2.1631794444444429E-2</c:v>
                </c:pt>
                <c:pt idx="435">
                  <c:v>-2.0541894444444427E-2</c:v>
                </c:pt>
                <c:pt idx="436">
                  <c:v>-2.2326794444444433E-2</c:v>
                </c:pt>
                <c:pt idx="437">
                  <c:v>-2.1356794444444424E-2</c:v>
                </c:pt>
                <c:pt idx="438">
                  <c:v>-2.1448794444444426E-2</c:v>
                </c:pt>
                <c:pt idx="439">
                  <c:v>-2.0813794444444422E-2</c:v>
                </c:pt>
                <c:pt idx="440">
                  <c:v>-2.1219794444444419E-2</c:v>
                </c:pt>
                <c:pt idx="441">
                  <c:v>-2.1721794444444425E-2</c:v>
                </c:pt>
                <c:pt idx="442">
                  <c:v>-2.2124794444444422E-2</c:v>
                </c:pt>
                <c:pt idx="443">
                  <c:v>-2.2236794444444423E-2</c:v>
                </c:pt>
                <c:pt idx="444">
                  <c:v>-2.1318794444444428E-2</c:v>
                </c:pt>
                <c:pt idx="445">
                  <c:v>-2.0642794444444432E-2</c:v>
                </c:pt>
                <c:pt idx="446">
                  <c:v>-2.1629794444444427E-2</c:v>
                </c:pt>
                <c:pt idx="447">
                  <c:v>-2.0110794444444427E-2</c:v>
                </c:pt>
                <c:pt idx="448">
                  <c:v>-2.1431794444444433E-2</c:v>
                </c:pt>
                <c:pt idx="449">
                  <c:v>-2.0129794444444429E-2</c:v>
                </c:pt>
                <c:pt idx="450">
                  <c:v>-2.0902794444444421E-2</c:v>
                </c:pt>
                <c:pt idx="451">
                  <c:v>-2.1341794444444423E-2</c:v>
                </c:pt>
                <c:pt idx="452">
                  <c:v>-2.1000794444444422E-2</c:v>
                </c:pt>
                <c:pt idx="453">
                  <c:v>-2.1025794444444423E-2</c:v>
                </c:pt>
                <c:pt idx="454">
                  <c:v>-2.176879444444443E-2</c:v>
                </c:pt>
                <c:pt idx="455">
                  <c:v>-2.2378794444444419E-2</c:v>
                </c:pt>
                <c:pt idx="456">
                  <c:v>-2.0969794444444426E-2</c:v>
                </c:pt>
                <c:pt idx="457">
                  <c:v>-2.2262094444444432E-2</c:v>
                </c:pt>
                <c:pt idx="458">
                  <c:v>-2.0733794444444429E-2</c:v>
                </c:pt>
                <c:pt idx="459">
                  <c:v>-2.2221894444444432E-2</c:v>
                </c:pt>
                <c:pt idx="460">
                  <c:v>-2.0942794444444426E-2</c:v>
                </c:pt>
                <c:pt idx="461">
                  <c:v>-1.9723794444444432E-2</c:v>
                </c:pt>
                <c:pt idx="462">
                  <c:v>-2.1064894444444433E-2</c:v>
                </c:pt>
                <c:pt idx="463">
                  <c:v>-2.1236394444444428E-2</c:v>
                </c:pt>
                <c:pt idx="464">
                  <c:v>-1.9864794444444424E-2</c:v>
                </c:pt>
                <c:pt idx="465">
                  <c:v>-1.9968794444444431E-2</c:v>
                </c:pt>
                <c:pt idx="466">
                  <c:v>-2.2285294444444423E-2</c:v>
                </c:pt>
                <c:pt idx="467">
                  <c:v>-2.1606794444444431E-2</c:v>
                </c:pt>
                <c:pt idx="468">
                  <c:v>-2.2113694444444429E-2</c:v>
                </c:pt>
                <c:pt idx="469">
                  <c:v>-2.0741894444444426E-2</c:v>
                </c:pt>
                <c:pt idx="470">
                  <c:v>-1.961079444444442E-2</c:v>
                </c:pt>
                <c:pt idx="471">
                  <c:v>-2.108349444444443E-2</c:v>
                </c:pt>
                <c:pt idx="472">
                  <c:v>-2.1978294444444428E-2</c:v>
                </c:pt>
                <c:pt idx="473">
                  <c:v>-2.1514394444444425E-2</c:v>
                </c:pt>
                <c:pt idx="474">
                  <c:v>-2.2244294444444423E-2</c:v>
                </c:pt>
                <c:pt idx="475">
                  <c:v>-2.0830094444444426E-2</c:v>
                </c:pt>
                <c:pt idx="476">
                  <c:v>-2.1314294444444423E-2</c:v>
                </c:pt>
                <c:pt idx="477">
                  <c:v>-2.2134994444444427E-2</c:v>
                </c:pt>
                <c:pt idx="478">
                  <c:v>-2.057179444444443E-2</c:v>
                </c:pt>
                <c:pt idx="479">
                  <c:v>-2.0269094444444427E-2</c:v>
                </c:pt>
                <c:pt idx="480">
                  <c:v>-2.0920194444444429E-2</c:v>
                </c:pt>
                <c:pt idx="481">
                  <c:v>-1.936139444444443E-2</c:v>
                </c:pt>
                <c:pt idx="482">
                  <c:v>-2.0588794444444426E-2</c:v>
                </c:pt>
                <c:pt idx="483">
                  <c:v>-1.8718294444444422E-2</c:v>
                </c:pt>
                <c:pt idx="484">
                  <c:v>-2.0323094444444426E-2</c:v>
                </c:pt>
                <c:pt idx="485">
                  <c:v>-1.9674594444444429E-2</c:v>
                </c:pt>
                <c:pt idx="486">
                  <c:v>-1.9531694444444428E-2</c:v>
                </c:pt>
                <c:pt idx="487">
                  <c:v>-2.0846994444444433E-2</c:v>
                </c:pt>
                <c:pt idx="488">
                  <c:v>-2.155729444444443E-2</c:v>
                </c:pt>
                <c:pt idx="489">
                  <c:v>-2.0187394444444427E-2</c:v>
                </c:pt>
                <c:pt idx="490">
                  <c:v>-2.1149094444444426E-2</c:v>
                </c:pt>
                <c:pt idx="491">
                  <c:v>-2.0018894444444425E-2</c:v>
                </c:pt>
                <c:pt idx="492">
                  <c:v>-1.9875994444444434E-2</c:v>
                </c:pt>
                <c:pt idx="493">
                  <c:v>-1.9974794444444433E-2</c:v>
                </c:pt>
                <c:pt idx="494">
                  <c:v>-2.0397194444444426E-2</c:v>
                </c:pt>
                <c:pt idx="495">
                  <c:v>-1.985849444444443E-2</c:v>
                </c:pt>
                <c:pt idx="496">
                  <c:v>-2.0608094444444426E-2</c:v>
                </c:pt>
                <c:pt idx="497">
                  <c:v>-1.9417294444444427E-2</c:v>
                </c:pt>
                <c:pt idx="498">
                  <c:v>-1.9595794444444422E-2</c:v>
                </c:pt>
                <c:pt idx="499">
                  <c:v>-1.9883294444444428E-2</c:v>
                </c:pt>
                <c:pt idx="500">
                  <c:v>-1.872449444444443E-2</c:v>
                </c:pt>
                <c:pt idx="501">
                  <c:v>-2.0260494444444437E-2</c:v>
                </c:pt>
                <c:pt idx="502">
                  <c:v>-2.0161794444444433E-2</c:v>
                </c:pt>
                <c:pt idx="503">
                  <c:v>-1.8802494444444429E-2</c:v>
                </c:pt>
                <c:pt idx="504">
                  <c:v>-1.948279444444443E-2</c:v>
                </c:pt>
                <c:pt idx="505">
                  <c:v>-1.981939444444443E-2</c:v>
                </c:pt>
                <c:pt idx="506">
                  <c:v>-2.0452194444444422E-2</c:v>
                </c:pt>
                <c:pt idx="507">
                  <c:v>-2.014239444444442E-2</c:v>
                </c:pt>
                <c:pt idx="508">
                  <c:v>-1.8612394444444427E-2</c:v>
                </c:pt>
                <c:pt idx="509">
                  <c:v>-1.9862194444444429E-2</c:v>
                </c:pt>
                <c:pt idx="510">
                  <c:v>-1.9585294444444432E-2</c:v>
                </c:pt>
                <c:pt idx="511">
                  <c:v>-2.0319094444444422E-2</c:v>
                </c:pt>
                <c:pt idx="512">
                  <c:v>-1.9686494444444435E-2</c:v>
                </c:pt>
                <c:pt idx="513">
                  <c:v>-1.9327294444444428E-2</c:v>
                </c:pt>
                <c:pt idx="514">
                  <c:v>-1.8963194444444428E-2</c:v>
                </c:pt>
                <c:pt idx="515">
                  <c:v>-1.9395394444444429E-2</c:v>
                </c:pt>
                <c:pt idx="516">
                  <c:v>-1.8506694444444426E-2</c:v>
                </c:pt>
                <c:pt idx="517">
                  <c:v>-1.9977094444444423E-2</c:v>
                </c:pt>
                <c:pt idx="518">
                  <c:v>-1.9273994444444428E-2</c:v>
                </c:pt>
                <c:pt idx="519">
                  <c:v>-1.9096894444444422E-2</c:v>
                </c:pt>
                <c:pt idx="520">
                  <c:v>-2.083409444444442E-2</c:v>
                </c:pt>
                <c:pt idx="521">
                  <c:v>-1.9297294444444425E-2</c:v>
                </c:pt>
                <c:pt idx="522">
                  <c:v>-2.1367694444444432E-2</c:v>
                </c:pt>
                <c:pt idx="523">
                  <c:v>-1.888529444444443E-2</c:v>
                </c:pt>
                <c:pt idx="524">
                  <c:v>-1.8396994444444422E-2</c:v>
                </c:pt>
                <c:pt idx="525">
                  <c:v>-1.9130594444444433E-2</c:v>
                </c:pt>
                <c:pt idx="526">
                  <c:v>-1.896059444444443E-2</c:v>
                </c:pt>
                <c:pt idx="527">
                  <c:v>-1.9885694444444428E-2</c:v>
                </c:pt>
                <c:pt idx="528">
                  <c:v>-1.8333994444444425E-2</c:v>
                </c:pt>
                <c:pt idx="529">
                  <c:v>-1.9738294444444429E-2</c:v>
                </c:pt>
                <c:pt idx="530">
                  <c:v>-1.8863694444444433E-2</c:v>
                </c:pt>
                <c:pt idx="531">
                  <c:v>-1.8937794444444433E-2</c:v>
                </c:pt>
                <c:pt idx="532">
                  <c:v>-1.7607694444444426E-2</c:v>
                </c:pt>
                <c:pt idx="533">
                  <c:v>-1.8985294444444419E-2</c:v>
                </c:pt>
                <c:pt idx="534">
                  <c:v>-1.7658494444444429E-2</c:v>
                </c:pt>
                <c:pt idx="535">
                  <c:v>-1.9609094444444423E-2</c:v>
                </c:pt>
                <c:pt idx="536">
                  <c:v>-1.969319444444443E-2</c:v>
                </c:pt>
                <c:pt idx="537">
                  <c:v>-1.925269444444443E-2</c:v>
                </c:pt>
                <c:pt idx="538">
                  <c:v>-1.9582294444444433E-2</c:v>
                </c:pt>
                <c:pt idx="539">
                  <c:v>-1.9488194444444423E-2</c:v>
                </c:pt>
                <c:pt idx="540">
                  <c:v>-2.0238394444444419E-2</c:v>
                </c:pt>
                <c:pt idx="541">
                  <c:v>-1.8334094444444421E-2</c:v>
                </c:pt>
                <c:pt idx="542">
                  <c:v>-1.855269444444442E-2</c:v>
                </c:pt>
                <c:pt idx="543">
                  <c:v>-1.8991094444444433E-2</c:v>
                </c:pt>
                <c:pt idx="544">
                  <c:v>-1.818059444444442E-2</c:v>
                </c:pt>
                <c:pt idx="545">
                  <c:v>-2.0469294444444425E-2</c:v>
                </c:pt>
                <c:pt idx="546">
                  <c:v>-1.947569444444442E-2</c:v>
                </c:pt>
                <c:pt idx="547">
                  <c:v>-1.8712994444444429E-2</c:v>
                </c:pt>
                <c:pt idx="548">
                  <c:v>-1.7866694444444428E-2</c:v>
                </c:pt>
                <c:pt idx="549">
                  <c:v>-1.9635994444444423E-2</c:v>
                </c:pt>
                <c:pt idx="550">
                  <c:v>-1.8110394444444428E-2</c:v>
                </c:pt>
                <c:pt idx="551">
                  <c:v>-1.8636094444444432E-2</c:v>
                </c:pt>
                <c:pt idx="552">
                  <c:v>-1.8213894444444424E-2</c:v>
                </c:pt>
                <c:pt idx="553">
                  <c:v>-1.7008094444444431E-2</c:v>
                </c:pt>
                <c:pt idx="554">
                  <c:v>-1.786449444444442E-2</c:v>
                </c:pt>
                <c:pt idx="555">
                  <c:v>-1.7358494444444431E-2</c:v>
                </c:pt>
                <c:pt idx="556">
                  <c:v>-1.9605794444444432E-2</c:v>
                </c:pt>
                <c:pt idx="557">
                  <c:v>-1.9254694444444422E-2</c:v>
                </c:pt>
                <c:pt idx="558">
                  <c:v>-2.005709444444443E-2</c:v>
                </c:pt>
                <c:pt idx="559">
                  <c:v>-1.9636694444444429E-2</c:v>
                </c:pt>
                <c:pt idx="560">
                  <c:v>-1.7860694444444433E-2</c:v>
                </c:pt>
                <c:pt idx="561">
                  <c:v>-1.9447594444444424E-2</c:v>
                </c:pt>
                <c:pt idx="562">
                  <c:v>-1.8525594444444432E-2</c:v>
                </c:pt>
                <c:pt idx="563">
                  <c:v>-1.823789444444442E-2</c:v>
                </c:pt>
                <c:pt idx="564">
                  <c:v>-1.8406094444444434E-2</c:v>
                </c:pt>
                <c:pt idx="565">
                  <c:v>-1.789039444444443E-2</c:v>
                </c:pt>
                <c:pt idx="566">
                  <c:v>-1.7477094444444424E-2</c:v>
                </c:pt>
                <c:pt idx="567">
                  <c:v>-1.9177394444444423E-2</c:v>
                </c:pt>
                <c:pt idx="568">
                  <c:v>-1.7618794444444433E-2</c:v>
                </c:pt>
                <c:pt idx="569">
                  <c:v>-1.7452794444444426E-2</c:v>
                </c:pt>
                <c:pt idx="570">
                  <c:v>-1.8132594444444428E-2</c:v>
                </c:pt>
                <c:pt idx="571">
                  <c:v>-1.8118794444444426E-2</c:v>
                </c:pt>
                <c:pt idx="572">
                  <c:v>-1.7911594444444425E-2</c:v>
                </c:pt>
                <c:pt idx="573">
                  <c:v>-1.7526194444444431E-2</c:v>
                </c:pt>
                <c:pt idx="574">
                  <c:v>-1.7607194444444429E-2</c:v>
                </c:pt>
                <c:pt idx="575">
                  <c:v>-1.786349444444443E-2</c:v>
                </c:pt>
                <c:pt idx="576">
                  <c:v>-1.7852694444444428E-2</c:v>
                </c:pt>
                <c:pt idx="577">
                  <c:v>-1.8332394444444431E-2</c:v>
                </c:pt>
                <c:pt idx="578">
                  <c:v>-1.6553094444444427E-2</c:v>
                </c:pt>
                <c:pt idx="579">
                  <c:v>-1.8680494444444428E-2</c:v>
                </c:pt>
                <c:pt idx="580">
                  <c:v>-1.7162694444444428E-2</c:v>
                </c:pt>
                <c:pt idx="581">
                  <c:v>-1.7464894444444427E-2</c:v>
                </c:pt>
                <c:pt idx="582">
                  <c:v>-1.7542394444444429E-2</c:v>
                </c:pt>
                <c:pt idx="583">
                  <c:v>-1.8816994444444426E-2</c:v>
                </c:pt>
                <c:pt idx="584">
                  <c:v>-1.8296694444444424E-2</c:v>
                </c:pt>
                <c:pt idx="585">
                  <c:v>-1.6268294444444428E-2</c:v>
                </c:pt>
                <c:pt idx="586">
                  <c:v>-1.7405194444444431E-2</c:v>
                </c:pt>
                <c:pt idx="587">
                  <c:v>-1.5827494444444423E-2</c:v>
                </c:pt>
                <c:pt idx="588">
                  <c:v>-1.6745594444444425E-2</c:v>
                </c:pt>
                <c:pt idx="589">
                  <c:v>-1.7150894444444429E-2</c:v>
                </c:pt>
                <c:pt idx="590">
                  <c:v>-1.813399444444443E-2</c:v>
                </c:pt>
                <c:pt idx="591">
                  <c:v>-1.777589444444443E-2</c:v>
                </c:pt>
                <c:pt idx="592">
                  <c:v>-1.6233094444444426E-2</c:v>
                </c:pt>
                <c:pt idx="593">
                  <c:v>-1.7554294444444424E-2</c:v>
                </c:pt>
                <c:pt idx="594">
                  <c:v>-1.6508894444444425E-2</c:v>
                </c:pt>
                <c:pt idx="595">
                  <c:v>-1.726579444444443E-2</c:v>
                </c:pt>
                <c:pt idx="596">
                  <c:v>-1.6137794444444426E-2</c:v>
                </c:pt>
                <c:pt idx="597">
                  <c:v>-1.7759194444444428E-2</c:v>
                </c:pt>
                <c:pt idx="598">
                  <c:v>-1.8619494444444426E-2</c:v>
                </c:pt>
                <c:pt idx="599">
                  <c:v>-1.7103194444444431E-2</c:v>
                </c:pt>
                <c:pt idx="600">
                  <c:v>-1.6663694444444425E-2</c:v>
                </c:pt>
                <c:pt idx="601">
                  <c:v>-1.7230294444444426E-2</c:v>
                </c:pt>
                <c:pt idx="602">
                  <c:v>-1.7193094444444432E-2</c:v>
                </c:pt>
                <c:pt idx="603">
                  <c:v>-1.5636394444444431E-2</c:v>
                </c:pt>
                <c:pt idx="604">
                  <c:v>-1.5890394444444424E-2</c:v>
                </c:pt>
                <c:pt idx="605">
                  <c:v>-1.6285994444444424E-2</c:v>
                </c:pt>
                <c:pt idx="606">
                  <c:v>-1.6097094444444428E-2</c:v>
                </c:pt>
                <c:pt idx="607">
                  <c:v>-1.6777094444444425E-2</c:v>
                </c:pt>
                <c:pt idx="608">
                  <c:v>-1.6428394444444428E-2</c:v>
                </c:pt>
                <c:pt idx="609">
                  <c:v>-1.5519994444444431E-2</c:v>
                </c:pt>
                <c:pt idx="610">
                  <c:v>-1.5632794444444424E-2</c:v>
                </c:pt>
                <c:pt idx="611">
                  <c:v>-1.5854094444444428E-2</c:v>
                </c:pt>
                <c:pt idx="612">
                  <c:v>-1.6500494444444427E-2</c:v>
                </c:pt>
                <c:pt idx="613">
                  <c:v>-1.5803394444444431E-2</c:v>
                </c:pt>
                <c:pt idx="614">
                  <c:v>-1.7025394444444432E-2</c:v>
                </c:pt>
                <c:pt idx="615">
                  <c:v>-1.558159444444443E-2</c:v>
                </c:pt>
                <c:pt idx="616">
                  <c:v>-1.6071594444444431E-2</c:v>
                </c:pt>
                <c:pt idx="617">
                  <c:v>-1.6923494444444423E-2</c:v>
                </c:pt>
                <c:pt idx="618">
                  <c:v>-1.7778994444444429E-2</c:v>
                </c:pt>
                <c:pt idx="619">
                  <c:v>-1.7085494444444425E-2</c:v>
                </c:pt>
                <c:pt idx="620">
                  <c:v>-1.7409494444444427E-2</c:v>
                </c:pt>
                <c:pt idx="621">
                  <c:v>-1.7568194444444428E-2</c:v>
                </c:pt>
                <c:pt idx="622">
                  <c:v>-1.5850594444444428E-2</c:v>
                </c:pt>
                <c:pt idx="623">
                  <c:v>-1.6880594444444424E-2</c:v>
                </c:pt>
                <c:pt idx="624">
                  <c:v>-1.7504694444444427E-2</c:v>
                </c:pt>
                <c:pt idx="625">
                  <c:v>-1.6620994444444429E-2</c:v>
                </c:pt>
                <c:pt idx="626">
                  <c:v>-1.7904594444444429E-2</c:v>
                </c:pt>
                <c:pt idx="627">
                  <c:v>-1.756259444444443E-2</c:v>
                </c:pt>
                <c:pt idx="628">
                  <c:v>-1.6157894444444428E-2</c:v>
                </c:pt>
                <c:pt idx="629">
                  <c:v>-1.6924594444444427E-2</c:v>
                </c:pt>
                <c:pt idx="630">
                  <c:v>-1.7379594444444424E-2</c:v>
                </c:pt>
                <c:pt idx="631">
                  <c:v>-1.6375194444444425E-2</c:v>
                </c:pt>
                <c:pt idx="632">
                  <c:v>-1.5074194444444425E-2</c:v>
                </c:pt>
                <c:pt idx="633">
                  <c:v>-1.5848694444444429E-2</c:v>
                </c:pt>
                <c:pt idx="634">
                  <c:v>-1.6209694444444429E-2</c:v>
                </c:pt>
                <c:pt idx="635">
                  <c:v>-1.6144794444444426E-2</c:v>
                </c:pt>
                <c:pt idx="636">
                  <c:v>-1.5144294444444428E-2</c:v>
                </c:pt>
                <c:pt idx="637">
                  <c:v>-1.4711294444444425E-2</c:v>
                </c:pt>
                <c:pt idx="638">
                  <c:v>-1.410759444444443E-2</c:v>
                </c:pt>
                <c:pt idx="639">
                  <c:v>-1.5057894444444424E-2</c:v>
                </c:pt>
                <c:pt idx="640">
                  <c:v>-1.448389444444443E-2</c:v>
                </c:pt>
                <c:pt idx="641">
                  <c:v>-1.4958194444444427E-2</c:v>
                </c:pt>
                <c:pt idx="642">
                  <c:v>-1.5960494444444424E-2</c:v>
                </c:pt>
                <c:pt idx="643">
                  <c:v>-1.504359444444443E-2</c:v>
                </c:pt>
                <c:pt idx="644">
                  <c:v>-1.6513794444444427E-2</c:v>
                </c:pt>
                <c:pt idx="645">
                  <c:v>-1.5095294444444428E-2</c:v>
                </c:pt>
                <c:pt idx="646">
                  <c:v>-1.5472194444444427E-2</c:v>
                </c:pt>
                <c:pt idx="647">
                  <c:v>-1.4921594444444427E-2</c:v>
                </c:pt>
                <c:pt idx="648">
                  <c:v>-1.6869694444444427E-2</c:v>
                </c:pt>
                <c:pt idx="649">
                  <c:v>-1.5747594444444429E-2</c:v>
                </c:pt>
                <c:pt idx="650">
                  <c:v>-1.6162994444444426E-2</c:v>
                </c:pt>
                <c:pt idx="651">
                  <c:v>-1.4160194444444427E-2</c:v>
                </c:pt>
                <c:pt idx="652">
                  <c:v>-1.6724494444444425E-2</c:v>
                </c:pt>
                <c:pt idx="653">
                  <c:v>-1.4792994444444426E-2</c:v>
                </c:pt>
                <c:pt idx="654">
                  <c:v>-1.5819094444444431E-2</c:v>
                </c:pt>
                <c:pt idx="655">
                  <c:v>-1.4740194444444424E-2</c:v>
                </c:pt>
                <c:pt idx="656">
                  <c:v>-1.2791394444444427E-2</c:v>
                </c:pt>
                <c:pt idx="657">
                  <c:v>-1.5248994444444431E-2</c:v>
                </c:pt>
                <c:pt idx="658">
                  <c:v>-1.486179444444443E-2</c:v>
                </c:pt>
                <c:pt idx="659">
                  <c:v>-1.4129794444444429E-2</c:v>
                </c:pt>
                <c:pt idx="660">
                  <c:v>-1.4906794444444427E-2</c:v>
                </c:pt>
                <c:pt idx="661">
                  <c:v>-1.4905794444444429E-2</c:v>
                </c:pt>
                <c:pt idx="662">
                  <c:v>-1.5048094444444431E-2</c:v>
                </c:pt>
                <c:pt idx="663">
                  <c:v>-1.3843594444444428E-2</c:v>
                </c:pt>
                <c:pt idx="664">
                  <c:v>-1.3477794444444424E-2</c:v>
                </c:pt>
                <c:pt idx="665">
                  <c:v>-1.3732994444444428E-2</c:v>
                </c:pt>
                <c:pt idx="666">
                  <c:v>-1.6216094444444433E-2</c:v>
                </c:pt>
                <c:pt idx="667">
                  <c:v>-1.5380594444444425E-2</c:v>
                </c:pt>
                <c:pt idx="668">
                  <c:v>-1.6358094444444426E-2</c:v>
                </c:pt>
                <c:pt idx="669">
                  <c:v>-1.5475994444444429E-2</c:v>
                </c:pt>
                <c:pt idx="670">
                  <c:v>-1.5062394444444427E-2</c:v>
                </c:pt>
                <c:pt idx="671">
                  <c:v>-1.4132394444444427E-2</c:v>
                </c:pt>
                <c:pt idx="672">
                  <c:v>-1.4421294444444425E-2</c:v>
                </c:pt>
                <c:pt idx="673">
                  <c:v>-1.5097894444444426E-2</c:v>
                </c:pt>
                <c:pt idx="674">
                  <c:v>-1.5392294444444427E-2</c:v>
                </c:pt>
                <c:pt idx="675">
                  <c:v>-1.4503694444444427E-2</c:v>
                </c:pt>
                <c:pt idx="676">
                  <c:v>-1.4781294444444426E-2</c:v>
                </c:pt>
                <c:pt idx="677">
                  <c:v>-1.4187994444444425E-2</c:v>
                </c:pt>
                <c:pt idx="678">
                  <c:v>-1.3943394444444427E-2</c:v>
                </c:pt>
                <c:pt idx="679">
                  <c:v>-1.3817194444444431E-2</c:v>
                </c:pt>
                <c:pt idx="680">
                  <c:v>-1.5333294444444426E-2</c:v>
                </c:pt>
                <c:pt idx="681">
                  <c:v>-1.4405694444444426E-2</c:v>
                </c:pt>
                <c:pt idx="682">
                  <c:v>-1.3857794444444429E-2</c:v>
                </c:pt>
                <c:pt idx="683">
                  <c:v>-1.5877794444444426E-2</c:v>
                </c:pt>
                <c:pt idx="684">
                  <c:v>-1.4405494444444431E-2</c:v>
                </c:pt>
                <c:pt idx="685">
                  <c:v>-1.5274394444444429E-2</c:v>
                </c:pt>
                <c:pt idx="686">
                  <c:v>-1.5616494444444429E-2</c:v>
                </c:pt>
                <c:pt idx="687">
                  <c:v>-1.5188494444444424E-2</c:v>
                </c:pt>
                <c:pt idx="688">
                  <c:v>-1.5198494444444426E-2</c:v>
                </c:pt>
                <c:pt idx="689">
                  <c:v>-1.5706194444444429E-2</c:v>
                </c:pt>
                <c:pt idx="690">
                  <c:v>-1.4113094444444425E-2</c:v>
                </c:pt>
                <c:pt idx="691">
                  <c:v>-1.3896794444444426E-2</c:v>
                </c:pt>
                <c:pt idx="692">
                  <c:v>-1.5196694444444426E-2</c:v>
                </c:pt>
                <c:pt idx="693">
                  <c:v>-1.2617494444444429E-2</c:v>
                </c:pt>
                <c:pt idx="694">
                  <c:v>-1.3158394444444426E-2</c:v>
                </c:pt>
                <c:pt idx="695">
                  <c:v>-1.4101194444444427E-2</c:v>
                </c:pt>
                <c:pt idx="696">
                  <c:v>-1.3658294444444427E-2</c:v>
                </c:pt>
                <c:pt idx="697">
                  <c:v>-1.519369444444443E-2</c:v>
                </c:pt>
                <c:pt idx="698">
                  <c:v>-1.5446494444444427E-2</c:v>
                </c:pt>
                <c:pt idx="699">
                  <c:v>-1.3722394444444425E-2</c:v>
                </c:pt>
                <c:pt idx="700">
                  <c:v>-1.3315094444444429E-2</c:v>
                </c:pt>
                <c:pt idx="701">
                  <c:v>-1.4253994444444428E-2</c:v>
                </c:pt>
                <c:pt idx="702">
                  <c:v>-1.279719444444443E-2</c:v>
                </c:pt>
                <c:pt idx="703">
                  <c:v>-1.5009094444444425E-2</c:v>
                </c:pt>
                <c:pt idx="704">
                  <c:v>-1.4719694444444431E-2</c:v>
                </c:pt>
                <c:pt idx="705">
                  <c:v>-1.488549444444443E-2</c:v>
                </c:pt>
                <c:pt idx="706">
                  <c:v>-1.328979444444443E-2</c:v>
                </c:pt>
                <c:pt idx="707">
                  <c:v>-1.3460094444444425E-2</c:v>
                </c:pt>
                <c:pt idx="708">
                  <c:v>-1.3410094444444427E-2</c:v>
                </c:pt>
                <c:pt idx="709">
                  <c:v>-1.2062994444444426E-2</c:v>
                </c:pt>
                <c:pt idx="710">
                  <c:v>-1.3749094444444426E-2</c:v>
                </c:pt>
                <c:pt idx="711">
                  <c:v>-1.3560494444444425E-2</c:v>
                </c:pt>
                <c:pt idx="712">
                  <c:v>-1.4536994444444427E-2</c:v>
                </c:pt>
                <c:pt idx="713">
                  <c:v>-1.4962894444444428E-2</c:v>
                </c:pt>
                <c:pt idx="714">
                  <c:v>-1.3394294444444427E-2</c:v>
                </c:pt>
                <c:pt idx="715">
                  <c:v>-1.3807894444444427E-2</c:v>
                </c:pt>
                <c:pt idx="716">
                  <c:v>-1.3220594444444431E-2</c:v>
                </c:pt>
                <c:pt idx="717">
                  <c:v>-1.4154194444444429E-2</c:v>
                </c:pt>
                <c:pt idx="718">
                  <c:v>-1.2667994444444424E-2</c:v>
                </c:pt>
                <c:pt idx="719">
                  <c:v>-1.2804294444444426E-2</c:v>
                </c:pt>
                <c:pt idx="720">
                  <c:v>-1.3051694444444425E-2</c:v>
                </c:pt>
                <c:pt idx="721">
                  <c:v>-1.315919444444443E-2</c:v>
                </c:pt>
                <c:pt idx="722">
                  <c:v>-1.1359894444444428E-2</c:v>
                </c:pt>
                <c:pt idx="723">
                  <c:v>-1.385529444444443E-2</c:v>
                </c:pt>
                <c:pt idx="724">
                  <c:v>-1.1046094444444425E-2</c:v>
                </c:pt>
                <c:pt idx="725">
                  <c:v>-1.2846894444444425E-2</c:v>
                </c:pt>
                <c:pt idx="726">
                  <c:v>-1.3422294444444427E-2</c:v>
                </c:pt>
                <c:pt idx="727">
                  <c:v>-1.3879994444444425E-2</c:v>
                </c:pt>
                <c:pt idx="728">
                  <c:v>-1.2425294444444427E-2</c:v>
                </c:pt>
                <c:pt idx="729">
                  <c:v>-1.3008194444444425E-2</c:v>
                </c:pt>
                <c:pt idx="730">
                  <c:v>-1.4503294444444426E-2</c:v>
                </c:pt>
                <c:pt idx="731">
                  <c:v>-1.2985794444444429E-2</c:v>
                </c:pt>
                <c:pt idx="732">
                  <c:v>-1.2798294444444431E-2</c:v>
                </c:pt>
                <c:pt idx="733">
                  <c:v>-1.4599294444444424E-2</c:v>
                </c:pt>
                <c:pt idx="734">
                  <c:v>-1.2859994444444427E-2</c:v>
                </c:pt>
                <c:pt idx="735">
                  <c:v>-1.0678294444444424E-2</c:v>
                </c:pt>
                <c:pt idx="736">
                  <c:v>-1.173779444444443E-2</c:v>
                </c:pt>
                <c:pt idx="737">
                  <c:v>-1.146639444444443E-2</c:v>
                </c:pt>
                <c:pt idx="738">
                  <c:v>-1.0824594444444426E-2</c:v>
                </c:pt>
                <c:pt idx="739">
                  <c:v>-1.3626794444444425E-2</c:v>
                </c:pt>
                <c:pt idx="740">
                  <c:v>-1.1747894444444424E-2</c:v>
                </c:pt>
                <c:pt idx="741">
                  <c:v>-1.239589444444443E-2</c:v>
                </c:pt>
                <c:pt idx="742">
                  <c:v>-1.2006094444444429E-2</c:v>
                </c:pt>
                <c:pt idx="743">
                  <c:v>-1.3121294444444428E-2</c:v>
                </c:pt>
                <c:pt idx="744">
                  <c:v>-1.303119444444443E-2</c:v>
                </c:pt>
                <c:pt idx="745">
                  <c:v>-1.4439194444444428E-2</c:v>
                </c:pt>
                <c:pt idx="746">
                  <c:v>-1.3959794444444427E-2</c:v>
                </c:pt>
                <c:pt idx="747">
                  <c:v>-1.2240994444444427E-2</c:v>
                </c:pt>
                <c:pt idx="748">
                  <c:v>-1.3298794444444428E-2</c:v>
                </c:pt>
                <c:pt idx="749">
                  <c:v>-1.3452194444444428E-2</c:v>
                </c:pt>
                <c:pt idx="750">
                  <c:v>-1.0868694444444431E-2</c:v>
                </c:pt>
                <c:pt idx="751">
                  <c:v>-1.2804094444444424E-2</c:v>
                </c:pt>
                <c:pt idx="752">
                  <c:v>-1.1380194444444425E-2</c:v>
                </c:pt>
                <c:pt idx="753">
                  <c:v>-1.1786294444444425E-2</c:v>
                </c:pt>
                <c:pt idx="754">
                  <c:v>-1.0488394444444429E-2</c:v>
                </c:pt>
                <c:pt idx="755">
                  <c:v>-1.103709444444443E-2</c:v>
                </c:pt>
                <c:pt idx="756">
                  <c:v>-1.1895094444444431E-2</c:v>
                </c:pt>
                <c:pt idx="757">
                  <c:v>-1.2715694444444431E-2</c:v>
                </c:pt>
                <c:pt idx="758">
                  <c:v>-1.3955194444444423E-2</c:v>
                </c:pt>
                <c:pt idx="759">
                  <c:v>-1.1562894444444426E-2</c:v>
                </c:pt>
                <c:pt idx="760">
                  <c:v>-1.2508994444444432E-2</c:v>
                </c:pt>
                <c:pt idx="761">
                  <c:v>-1.1498394444444426E-2</c:v>
                </c:pt>
                <c:pt idx="762">
                  <c:v>-9.6254944444444275E-3</c:v>
                </c:pt>
                <c:pt idx="763">
                  <c:v>-9.9771944444444257E-3</c:v>
                </c:pt>
                <c:pt idx="764">
                  <c:v>-1.0649994444444429E-2</c:v>
                </c:pt>
                <c:pt idx="765">
                  <c:v>-1.156729444444443E-2</c:v>
                </c:pt>
                <c:pt idx="766">
                  <c:v>-1.2693794444444425E-2</c:v>
                </c:pt>
                <c:pt idx="767">
                  <c:v>-1.1589394444444429E-2</c:v>
                </c:pt>
                <c:pt idx="768">
                  <c:v>-1.2177794444444428E-2</c:v>
                </c:pt>
                <c:pt idx="769">
                  <c:v>-1.0930294444444429E-2</c:v>
                </c:pt>
                <c:pt idx="770">
                  <c:v>-1.0054094444444427E-2</c:v>
                </c:pt>
                <c:pt idx="771">
                  <c:v>-1.2680994444444427E-2</c:v>
                </c:pt>
                <c:pt idx="772">
                  <c:v>-1.1677494444444426E-2</c:v>
                </c:pt>
                <c:pt idx="773">
                  <c:v>-1.3121194444444425E-2</c:v>
                </c:pt>
                <c:pt idx="774">
                  <c:v>-1.0380594444444426E-2</c:v>
                </c:pt>
                <c:pt idx="775">
                  <c:v>-1.1085794444444429E-2</c:v>
                </c:pt>
                <c:pt idx="776">
                  <c:v>-1.2035994444444427E-2</c:v>
                </c:pt>
                <c:pt idx="777">
                  <c:v>-1.0909594444444431E-2</c:v>
                </c:pt>
                <c:pt idx="778">
                  <c:v>-1.2589094444444428E-2</c:v>
                </c:pt>
                <c:pt idx="779">
                  <c:v>-1.1486194444444427E-2</c:v>
                </c:pt>
                <c:pt idx="780">
                  <c:v>-1.2937194444444428E-2</c:v>
                </c:pt>
                <c:pt idx="781">
                  <c:v>-1.1347794444444427E-2</c:v>
                </c:pt>
                <c:pt idx="782">
                  <c:v>-1.3247294444444427E-2</c:v>
                </c:pt>
                <c:pt idx="783">
                  <c:v>-9.9227944444444244E-3</c:v>
                </c:pt>
                <c:pt idx="784">
                  <c:v>-1.0860394444444432E-2</c:v>
                </c:pt>
                <c:pt idx="785">
                  <c:v>-1.075669444444443E-2</c:v>
                </c:pt>
                <c:pt idx="786">
                  <c:v>-1.2478794444444431E-2</c:v>
                </c:pt>
                <c:pt idx="787">
                  <c:v>-1.1392394444444429E-2</c:v>
                </c:pt>
                <c:pt idx="788">
                  <c:v>-1.2391494444444425E-2</c:v>
                </c:pt>
                <c:pt idx="789">
                  <c:v>-1.1327594444444426E-2</c:v>
                </c:pt>
                <c:pt idx="790">
                  <c:v>-1.1708194444444424E-2</c:v>
                </c:pt>
                <c:pt idx="791">
                  <c:v>-1.1118694444444431E-2</c:v>
                </c:pt>
                <c:pt idx="792">
                  <c:v>-1.2042094444444429E-2</c:v>
                </c:pt>
                <c:pt idx="793">
                  <c:v>-1.0299694444444427E-2</c:v>
                </c:pt>
                <c:pt idx="794">
                  <c:v>-1.0985794444444429E-2</c:v>
                </c:pt>
                <c:pt idx="795">
                  <c:v>-1.2522294444444425E-2</c:v>
                </c:pt>
                <c:pt idx="796">
                  <c:v>-1.2009994444444427E-2</c:v>
                </c:pt>
                <c:pt idx="797">
                  <c:v>-1.0720594444444426E-2</c:v>
                </c:pt>
                <c:pt idx="798">
                  <c:v>-1.221129444444443E-2</c:v>
                </c:pt>
                <c:pt idx="799">
                  <c:v>-1.1091094444444427E-2</c:v>
                </c:pt>
                <c:pt idx="800">
                  <c:v>-1.3024594444444426E-2</c:v>
                </c:pt>
                <c:pt idx="801">
                  <c:v>-1.2252594444444431E-2</c:v>
                </c:pt>
                <c:pt idx="802">
                  <c:v>-1.1341994444444427E-2</c:v>
                </c:pt>
                <c:pt idx="803">
                  <c:v>-1.2802294444444428E-2</c:v>
                </c:pt>
                <c:pt idx="804">
                  <c:v>-1.3045194444444427E-2</c:v>
                </c:pt>
                <c:pt idx="805">
                  <c:v>-1.1336194444444427E-2</c:v>
                </c:pt>
                <c:pt idx="806">
                  <c:v>-1.4917094444444428E-2</c:v>
                </c:pt>
                <c:pt idx="807">
                  <c:v>-1.4542784444444427E-2</c:v>
                </c:pt>
                <c:pt idx="808">
                  <c:v>-1.3594294444444429E-2</c:v>
                </c:pt>
                <c:pt idx="809">
                  <c:v>-1.1022894444444428E-2</c:v>
                </c:pt>
                <c:pt idx="810">
                  <c:v>-8.5673944444444282E-3</c:v>
                </c:pt>
                <c:pt idx="811">
                  <c:v>-7.6614944444444288E-3</c:v>
                </c:pt>
                <c:pt idx="812">
                  <c:v>-8.5716944444444269E-3</c:v>
                </c:pt>
                <c:pt idx="813">
                  <c:v>-9.5604944444444302E-3</c:v>
                </c:pt>
                <c:pt idx="814">
                  <c:v>-9.5845944444444275E-3</c:v>
                </c:pt>
                <c:pt idx="815">
                  <c:v>-1.0303094444444426E-2</c:v>
                </c:pt>
                <c:pt idx="816">
                  <c:v>-1.0530294444444428E-2</c:v>
                </c:pt>
                <c:pt idx="817">
                  <c:v>-1.173289444444443E-2</c:v>
                </c:pt>
                <c:pt idx="818">
                  <c:v>-1.1653294444444424E-2</c:v>
                </c:pt>
                <c:pt idx="819">
                  <c:v>-1.1043094444444429E-2</c:v>
                </c:pt>
                <c:pt idx="820">
                  <c:v>-1.2068594444444431E-2</c:v>
                </c:pt>
                <c:pt idx="821">
                  <c:v>-1.2442994444444428E-2</c:v>
                </c:pt>
                <c:pt idx="822">
                  <c:v>-1.1890894444444425E-2</c:v>
                </c:pt>
                <c:pt idx="823">
                  <c:v>-1.3634494444444428E-2</c:v>
                </c:pt>
                <c:pt idx="824">
                  <c:v>-1.2397594444444427E-2</c:v>
                </c:pt>
                <c:pt idx="825">
                  <c:v>-1.148889444444443E-2</c:v>
                </c:pt>
                <c:pt idx="826">
                  <c:v>-1.2223394444444428E-2</c:v>
                </c:pt>
                <c:pt idx="827">
                  <c:v>-1.1819194444444426E-2</c:v>
                </c:pt>
                <c:pt idx="828">
                  <c:v>-1.260209444444443E-2</c:v>
                </c:pt>
                <c:pt idx="829">
                  <c:v>-1.1504894444444427E-2</c:v>
                </c:pt>
                <c:pt idx="830">
                  <c:v>-1.268889444444443E-2</c:v>
                </c:pt>
                <c:pt idx="831">
                  <c:v>-1.3899394444444426E-2</c:v>
                </c:pt>
                <c:pt idx="832">
                  <c:v>-1.2193394444444429E-2</c:v>
                </c:pt>
                <c:pt idx="833">
                  <c:v>-1.2426894444444428E-2</c:v>
                </c:pt>
                <c:pt idx="834">
                  <c:v>-1.0660494444444425E-2</c:v>
                </c:pt>
                <c:pt idx="835">
                  <c:v>-1.2587394444444427E-2</c:v>
                </c:pt>
                <c:pt idx="836">
                  <c:v>-1.237809444444443E-2</c:v>
                </c:pt>
                <c:pt idx="837">
                  <c:v>-1.2425594444444431E-2</c:v>
                </c:pt>
                <c:pt idx="838">
                  <c:v>-1.2392994444444428E-2</c:v>
                </c:pt>
                <c:pt idx="839">
                  <c:v>-1.0633494444444429E-2</c:v>
                </c:pt>
                <c:pt idx="840">
                  <c:v>-1.1736894444444427E-2</c:v>
                </c:pt>
                <c:pt idx="841">
                  <c:v>-1.1352494444444425E-2</c:v>
                </c:pt>
                <c:pt idx="842">
                  <c:v>-1.2311794444444428E-2</c:v>
                </c:pt>
                <c:pt idx="843">
                  <c:v>-1.3146494444444426E-2</c:v>
                </c:pt>
                <c:pt idx="844">
                  <c:v>-1.3748494444444429E-2</c:v>
                </c:pt>
                <c:pt idx="845">
                  <c:v>-1.183509444444443E-2</c:v>
                </c:pt>
                <c:pt idx="846">
                  <c:v>-1.377929444444443E-2</c:v>
                </c:pt>
                <c:pt idx="847">
                  <c:v>-1.2530494444444429E-2</c:v>
                </c:pt>
                <c:pt idx="848">
                  <c:v>-1.2481394444444426E-2</c:v>
                </c:pt>
                <c:pt idx="849">
                  <c:v>-1.3350694444444431E-2</c:v>
                </c:pt>
                <c:pt idx="850">
                  <c:v>-1.2273294444444426E-2</c:v>
                </c:pt>
                <c:pt idx="851">
                  <c:v>-1.2844694444444429E-2</c:v>
                </c:pt>
                <c:pt idx="852">
                  <c:v>-1.2305394444444426E-2</c:v>
                </c:pt>
                <c:pt idx="853">
                  <c:v>-1.256679444444443E-2</c:v>
                </c:pt>
                <c:pt idx="854">
                  <c:v>-1.3288494444444429E-2</c:v>
                </c:pt>
                <c:pt idx="855">
                  <c:v>-1.2002994444444429E-2</c:v>
                </c:pt>
                <c:pt idx="856">
                  <c:v>-1.3370294444444429E-2</c:v>
                </c:pt>
                <c:pt idx="857">
                  <c:v>-1.4034294444444432E-2</c:v>
                </c:pt>
                <c:pt idx="858">
                  <c:v>-1.3542094444444425E-2</c:v>
                </c:pt>
                <c:pt idx="859">
                  <c:v>-1.2928894444444429E-2</c:v>
                </c:pt>
                <c:pt idx="860">
                  <c:v>-1.3662894444444424E-2</c:v>
                </c:pt>
                <c:pt idx="861">
                  <c:v>-1.1662094444444427E-2</c:v>
                </c:pt>
                <c:pt idx="862">
                  <c:v>-1.3296894444444426E-2</c:v>
                </c:pt>
                <c:pt idx="863">
                  <c:v>-1.2887494444444425E-2</c:v>
                </c:pt>
                <c:pt idx="864">
                  <c:v>-1.3037994444444428E-2</c:v>
                </c:pt>
                <c:pt idx="865">
                  <c:v>-1.3298894444444428E-2</c:v>
                </c:pt>
                <c:pt idx="866">
                  <c:v>-1.4647094444444425E-2</c:v>
                </c:pt>
                <c:pt idx="867">
                  <c:v>-1.3028394444444424E-2</c:v>
                </c:pt>
                <c:pt idx="868">
                  <c:v>-1.3873394444444425E-2</c:v>
                </c:pt>
                <c:pt idx="869">
                  <c:v>-1.3614994444444427E-2</c:v>
                </c:pt>
                <c:pt idx="870">
                  <c:v>-1.3529094444444428E-2</c:v>
                </c:pt>
                <c:pt idx="871">
                  <c:v>-1.2978694444444428E-2</c:v>
                </c:pt>
                <c:pt idx="872">
                  <c:v>-1.3732294444444428E-2</c:v>
                </c:pt>
                <c:pt idx="873">
                  <c:v>-1.2908494444444425E-2</c:v>
                </c:pt>
                <c:pt idx="874">
                  <c:v>-1.423619444444443E-2</c:v>
                </c:pt>
                <c:pt idx="875">
                  <c:v>-1.4124594444444425E-2</c:v>
                </c:pt>
                <c:pt idx="876">
                  <c:v>-1.2296994444444424E-2</c:v>
                </c:pt>
                <c:pt idx="877">
                  <c:v>-1.3315594444444429E-2</c:v>
                </c:pt>
                <c:pt idx="878">
                  <c:v>-1.4443894444444426E-2</c:v>
                </c:pt>
                <c:pt idx="879">
                  <c:v>-1.4506794444444429E-2</c:v>
                </c:pt>
                <c:pt idx="880">
                  <c:v>-1.3797894444444427E-2</c:v>
                </c:pt>
                <c:pt idx="881">
                  <c:v>-1.460539444444443E-2</c:v>
                </c:pt>
                <c:pt idx="882">
                  <c:v>-1.324009444444443E-2</c:v>
                </c:pt>
                <c:pt idx="883">
                  <c:v>-1.4294494444444427E-2</c:v>
                </c:pt>
                <c:pt idx="884">
                  <c:v>-1.2922394444444429E-2</c:v>
                </c:pt>
                <c:pt idx="885">
                  <c:v>-1.4054994444444427E-2</c:v>
                </c:pt>
                <c:pt idx="886">
                  <c:v>-1.3646394444444425E-2</c:v>
                </c:pt>
                <c:pt idx="887">
                  <c:v>-1.3426294444444428E-2</c:v>
                </c:pt>
                <c:pt idx="888">
                  <c:v>-1.2424994444444427E-2</c:v>
                </c:pt>
                <c:pt idx="889">
                  <c:v>-1.2076694444444425E-2</c:v>
                </c:pt>
                <c:pt idx="890">
                  <c:v>-1.3969694444444427E-2</c:v>
                </c:pt>
                <c:pt idx="891">
                  <c:v>-1.4662194444444426E-2</c:v>
                </c:pt>
                <c:pt idx="892">
                  <c:v>-1.4152994444444428E-2</c:v>
                </c:pt>
                <c:pt idx="893">
                  <c:v>-1.2221794444444427E-2</c:v>
                </c:pt>
                <c:pt idx="894">
                  <c:v>-1.3590794444444431E-2</c:v>
                </c:pt>
                <c:pt idx="895">
                  <c:v>-1.5666894444444426E-2</c:v>
                </c:pt>
                <c:pt idx="896">
                  <c:v>-1.4305994444444428E-2</c:v>
                </c:pt>
                <c:pt idx="897">
                  <c:v>-1.375879444444443E-2</c:v>
                </c:pt>
                <c:pt idx="898">
                  <c:v>-1.2571894444444426E-2</c:v>
                </c:pt>
                <c:pt idx="899">
                  <c:v>-1.5148994444444428E-2</c:v>
                </c:pt>
                <c:pt idx="900">
                  <c:v>-1.3993894444444431E-2</c:v>
                </c:pt>
                <c:pt idx="901">
                  <c:v>-1.4525694444444428E-2</c:v>
                </c:pt>
                <c:pt idx="902">
                  <c:v>-1.4697994444444425E-2</c:v>
                </c:pt>
                <c:pt idx="903">
                  <c:v>-1.5914694444444426E-2</c:v>
                </c:pt>
                <c:pt idx="904">
                  <c:v>-1.3170794444444427E-2</c:v>
                </c:pt>
                <c:pt idx="905">
                  <c:v>-1.1880794444444424E-2</c:v>
                </c:pt>
                <c:pt idx="906">
                  <c:v>-1.467839444444443E-2</c:v>
                </c:pt>
                <c:pt idx="907">
                  <c:v>-1.4060294444444427E-2</c:v>
                </c:pt>
                <c:pt idx="908">
                  <c:v>-1.3287894444444427E-2</c:v>
                </c:pt>
                <c:pt idx="909">
                  <c:v>-1.4867894444444429E-2</c:v>
                </c:pt>
                <c:pt idx="910">
                  <c:v>-1.3834394444444424E-2</c:v>
                </c:pt>
                <c:pt idx="911">
                  <c:v>-1.3841294444444428E-2</c:v>
                </c:pt>
                <c:pt idx="912">
                  <c:v>-1.5409794444444427E-2</c:v>
                </c:pt>
                <c:pt idx="913">
                  <c:v>-1.4692894444444427E-2</c:v>
                </c:pt>
                <c:pt idx="914">
                  <c:v>-1.3695994444444429E-2</c:v>
                </c:pt>
                <c:pt idx="915">
                  <c:v>-1.3397294444444425E-2</c:v>
                </c:pt>
                <c:pt idx="916">
                  <c:v>-1.2909094444444429E-2</c:v>
                </c:pt>
                <c:pt idx="917">
                  <c:v>-1.482829444444443E-2</c:v>
                </c:pt>
                <c:pt idx="918">
                  <c:v>-1.7288894444444425E-2</c:v>
                </c:pt>
                <c:pt idx="919">
                  <c:v>-1.3972394444444427E-2</c:v>
                </c:pt>
                <c:pt idx="920">
                  <c:v>-1.5119694444444429E-2</c:v>
                </c:pt>
                <c:pt idx="921">
                  <c:v>-1.5221894444444429E-2</c:v>
                </c:pt>
                <c:pt idx="922">
                  <c:v>-1.5071394444444429E-2</c:v>
                </c:pt>
                <c:pt idx="923">
                  <c:v>-1.5367694444444429E-2</c:v>
                </c:pt>
                <c:pt idx="924">
                  <c:v>-1.3358894444444427E-2</c:v>
                </c:pt>
                <c:pt idx="925">
                  <c:v>-1.5719294444444427E-2</c:v>
                </c:pt>
                <c:pt idx="926">
                  <c:v>-1.527459444444443E-2</c:v>
                </c:pt>
                <c:pt idx="927">
                  <c:v>-1.5017394444444429E-2</c:v>
                </c:pt>
                <c:pt idx="928">
                  <c:v>-1.5715694444444425E-2</c:v>
                </c:pt>
                <c:pt idx="929">
                  <c:v>-1.8001694444444424E-2</c:v>
                </c:pt>
                <c:pt idx="930">
                  <c:v>-1.611619444444443E-2</c:v>
                </c:pt>
                <c:pt idx="931">
                  <c:v>-1.6237994444444431E-2</c:v>
                </c:pt>
                <c:pt idx="932">
                  <c:v>-1.6058194444444424E-2</c:v>
                </c:pt>
                <c:pt idx="933">
                  <c:v>-1.5829794444444427E-2</c:v>
                </c:pt>
                <c:pt idx="934">
                  <c:v>-1.6953994444444426E-2</c:v>
                </c:pt>
                <c:pt idx="935">
                  <c:v>-1.5763894444444426E-2</c:v>
                </c:pt>
                <c:pt idx="936">
                  <c:v>-1.5465794444444425E-2</c:v>
                </c:pt>
                <c:pt idx="937">
                  <c:v>-1.6309494444444426E-2</c:v>
                </c:pt>
                <c:pt idx="938">
                  <c:v>-1.8143194444444427E-2</c:v>
                </c:pt>
                <c:pt idx="939">
                  <c:v>-1.678789444444443E-2</c:v>
                </c:pt>
                <c:pt idx="940">
                  <c:v>-1.7996194444444426E-2</c:v>
                </c:pt>
                <c:pt idx="941">
                  <c:v>-1.7340394444444428E-2</c:v>
                </c:pt>
                <c:pt idx="942">
                  <c:v>-1.6511294444444428E-2</c:v>
                </c:pt>
                <c:pt idx="943">
                  <c:v>-1.8416194444444429E-2</c:v>
                </c:pt>
                <c:pt idx="944">
                  <c:v>-1.6664794444444429E-2</c:v>
                </c:pt>
                <c:pt idx="945">
                  <c:v>-1.7724694444444425E-2</c:v>
                </c:pt>
                <c:pt idx="946">
                  <c:v>-1.6006494444444425E-2</c:v>
                </c:pt>
                <c:pt idx="947">
                  <c:v>-1.5625794444444431E-2</c:v>
                </c:pt>
                <c:pt idx="948">
                  <c:v>-1.7213594444444431E-2</c:v>
                </c:pt>
                <c:pt idx="949">
                  <c:v>-1.665599444444443E-2</c:v>
                </c:pt>
                <c:pt idx="950">
                  <c:v>-1.7216994444444425E-2</c:v>
                </c:pt>
                <c:pt idx="951">
                  <c:v>-1.6011394444444431E-2</c:v>
                </c:pt>
                <c:pt idx="952">
                  <c:v>-1.6887494444444429E-2</c:v>
                </c:pt>
                <c:pt idx="953">
                  <c:v>-1.6127894444444429E-2</c:v>
                </c:pt>
                <c:pt idx="954">
                  <c:v>-1.5979694444444425E-2</c:v>
                </c:pt>
                <c:pt idx="955">
                  <c:v>-1.7509794444444424E-2</c:v>
                </c:pt>
                <c:pt idx="956">
                  <c:v>-1.7891394444444431E-2</c:v>
                </c:pt>
                <c:pt idx="957">
                  <c:v>-1.7780194444444425E-2</c:v>
                </c:pt>
                <c:pt idx="958">
                  <c:v>-1.7687694444444426E-2</c:v>
                </c:pt>
                <c:pt idx="959">
                  <c:v>-1.7977694444444428E-2</c:v>
                </c:pt>
                <c:pt idx="960">
                  <c:v>-1.6125994444444423E-2</c:v>
                </c:pt>
                <c:pt idx="961">
                  <c:v>-1.6606194444444423E-2</c:v>
                </c:pt>
                <c:pt idx="962">
                  <c:v>-1.6626394444444428E-2</c:v>
                </c:pt>
                <c:pt idx="963">
                  <c:v>-1.6786994444444429E-2</c:v>
                </c:pt>
                <c:pt idx="964">
                  <c:v>-1.5726094444444425E-2</c:v>
                </c:pt>
                <c:pt idx="965">
                  <c:v>-1.6577494444444431E-2</c:v>
                </c:pt>
                <c:pt idx="966">
                  <c:v>-1.6331394444444425E-2</c:v>
                </c:pt>
                <c:pt idx="967">
                  <c:v>-1.5948694444444429E-2</c:v>
                </c:pt>
                <c:pt idx="968">
                  <c:v>-1.7673694444444429E-2</c:v>
                </c:pt>
                <c:pt idx="969">
                  <c:v>-1.687389444444443E-2</c:v>
                </c:pt>
                <c:pt idx="970">
                  <c:v>-1.6487494444444428E-2</c:v>
                </c:pt>
                <c:pt idx="971">
                  <c:v>-1.6050194444444429E-2</c:v>
                </c:pt>
                <c:pt idx="972">
                  <c:v>-1.8379794444444431E-2</c:v>
                </c:pt>
                <c:pt idx="973">
                  <c:v>-1.6498594444444428E-2</c:v>
                </c:pt>
                <c:pt idx="974">
                  <c:v>-1.7396394444444428E-2</c:v>
                </c:pt>
                <c:pt idx="975">
                  <c:v>-1.7982694444444426E-2</c:v>
                </c:pt>
                <c:pt idx="976">
                  <c:v>-1.6234194444444426E-2</c:v>
                </c:pt>
                <c:pt idx="977">
                  <c:v>-1.6593294444444427E-2</c:v>
                </c:pt>
                <c:pt idx="978">
                  <c:v>-1.5403994444444426E-2</c:v>
                </c:pt>
                <c:pt idx="979">
                  <c:v>-1.5163994444444428E-2</c:v>
                </c:pt>
                <c:pt idx="980">
                  <c:v>-1.7316594444444427E-2</c:v>
                </c:pt>
                <c:pt idx="981">
                  <c:v>-1.6135094444444428E-2</c:v>
                </c:pt>
                <c:pt idx="982">
                  <c:v>-1.6309894444444424E-2</c:v>
                </c:pt>
                <c:pt idx="983">
                  <c:v>-1.6793494444444432E-2</c:v>
                </c:pt>
                <c:pt idx="984">
                  <c:v>-1.742409444444443E-2</c:v>
                </c:pt>
                <c:pt idx="985">
                  <c:v>-1.8325194444444425E-2</c:v>
                </c:pt>
                <c:pt idx="986">
                  <c:v>-1.6688194444444426E-2</c:v>
                </c:pt>
                <c:pt idx="987">
                  <c:v>-1.6480794444444426E-2</c:v>
                </c:pt>
                <c:pt idx="988">
                  <c:v>-1.6871794444444428E-2</c:v>
                </c:pt>
                <c:pt idx="989">
                  <c:v>-1.8110794444444425E-2</c:v>
                </c:pt>
                <c:pt idx="990">
                  <c:v>-1.7132494444444431E-2</c:v>
                </c:pt>
                <c:pt idx="991">
                  <c:v>-1.649119444444443E-2</c:v>
                </c:pt>
                <c:pt idx="992">
                  <c:v>-1.7316894444444425E-2</c:v>
                </c:pt>
                <c:pt idx="993">
                  <c:v>-1.6577494444444427E-2</c:v>
                </c:pt>
                <c:pt idx="994">
                  <c:v>-1.6575694444444428E-2</c:v>
                </c:pt>
                <c:pt idx="995">
                  <c:v>-1.8482294444444426E-2</c:v>
                </c:pt>
                <c:pt idx="996">
                  <c:v>-1.7815394444444431E-2</c:v>
                </c:pt>
                <c:pt idx="997">
                  <c:v>-1.8778094444444428E-2</c:v>
                </c:pt>
                <c:pt idx="998">
                  <c:v>-1.8924894444444427E-2</c:v>
                </c:pt>
                <c:pt idx="999">
                  <c:v>-1.6720494444444428E-2</c:v>
                </c:pt>
                <c:pt idx="1000">
                  <c:v>-1.5785194444444432E-2</c:v>
                </c:pt>
                <c:pt idx="1001">
                  <c:v>-1.7446594444444425E-2</c:v>
                </c:pt>
                <c:pt idx="1002">
                  <c:v>-1.5979494444444423E-2</c:v>
                </c:pt>
                <c:pt idx="1003">
                  <c:v>-1.7695694444444431E-2</c:v>
                </c:pt>
                <c:pt idx="1004">
                  <c:v>-1.6734794444444426E-2</c:v>
                </c:pt>
                <c:pt idx="1005">
                  <c:v>-1.6891194444444431E-2</c:v>
                </c:pt>
                <c:pt idx="1006">
                  <c:v>-1.6838894444444433E-2</c:v>
                </c:pt>
                <c:pt idx="1007">
                  <c:v>-1.8296194444444431E-2</c:v>
                </c:pt>
                <c:pt idx="1008">
                  <c:v>-1.7985894444444425E-2</c:v>
                </c:pt>
                <c:pt idx="1009">
                  <c:v>-1.6999294444444431E-2</c:v>
                </c:pt>
                <c:pt idx="1010">
                  <c:v>-1.8880894444444428E-2</c:v>
                </c:pt>
                <c:pt idx="1011">
                  <c:v>-1.8961594444444424E-2</c:v>
                </c:pt>
                <c:pt idx="1012">
                  <c:v>-1.7318394444444427E-2</c:v>
                </c:pt>
                <c:pt idx="1013">
                  <c:v>-1.7551394444444427E-2</c:v>
                </c:pt>
                <c:pt idx="1014">
                  <c:v>-1.7048994444444431E-2</c:v>
                </c:pt>
                <c:pt idx="1015">
                  <c:v>-1.725479444444443E-2</c:v>
                </c:pt>
                <c:pt idx="1016">
                  <c:v>-1.6432494444444425E-2</c:v>
                </c:pt>
                <c:pt idx="1017">
                  <c:v>-1.796569444444443E-2</c:v>
                </c:pt>
                <c:pt idx="1018">
                  <c:v>-1.572879444444443E-2</c:v>
                </c:pt>
                <c:pt idx="1019">
                  <c:v>-1.7727194444444427E-2</c:v>
                </c:pt>
                <c:pt idx="1020">
                  <c:v>-1.6631794444444428E-2</c:v>
                </c:pt>
                <c:pt idx="1021">
                  <c:v>-1.945489444444443E-2</c:v>
                </c:pt>
                <c:pt idx="1022">
                  <c:v>-1.7562294444444425E-2</c:v>
                </c:pt>
                <c:pt idx="1023">
                  <c:v>-1.8358594444444432E-2</c:v>
                </c:pt>
                <c:pt idx="1024">
                  <c:v>-1.7856694444444425E-2</c:v>
                </c:pt>
                <c:pt idx="1025">
                  <c:v>-1.7749194444444429E-2</c:v>
                </c:pt>
                <c:pt idx="1026">
                  <c:v>-1.7528094444444427E-2</c:v>
                </c:pt>
                <c:pt idx="1027">
                  <c:v>-1.5681994444444427E-2</c:v>
                </c:pt>
                <c:pt idx="1028">
                  <c:v>-1.7591394444444429E-2</c:v>
                </c:pt>
                <c:pt idx="1029">
                  <c:v>-1.8233794444444423E-2</c:v>
                </c:pt>
                <c:pt idx="1030">
                  <c:v>-1.8173394444444428E-2</c:v>
                </c:pt>
                <c:pt idx="1031">
                  <c:v>-1.8424394444444422E-2</c:v>
                </c:pt>
                <c:pt idx="1032">
                  <c:v>-1.7881094444444426E-2</c:v>
                </c:pt>
                <c:pt idx="1033">
                  <c:v>-1.8662794444444426E-2</c:v>
                </c:pt>
                <c:pt idx="1034">
                  <c:v>-1.8045694444444423E-2</c:v>
                </c:pt>
                <c:pt idx="1035">
                  <c:v>-1.6482494444444426E-2</c:v>
                </c:pt>
                <c:pt idx="1036">
                  <c:v>-1.8797194444444429E-2</c:v>
                </c:pt>
                <c:pt idx="1037">
                  <c:v>-1.7982194444444426E-2</c:v>
                </c:pt>
                <c:pt idx="1038">
                  <c:v>-1.8255094444444425E-2</c:v>
                </c:pt>
                <c:pt idx="1039">
                  <c:v>-1.6602594444444427E-2</c:v>
                </c:pt>
                <c:pt idx="1040">
                  <c:v>-1.8422894444444431E-2</c:v>
                </c:pt>
                <c:pt idx="1041">
                  <c:v>-1.7844994444444425E-2</c:v>
                </c:pt>
                <c:pt idx="1042">
                  <c:v>-1.858899444444443E-2</c:v>
                </c:pt>
                <c:pt idx="1043">
                  <c:v>-1.7357394444444424E-2</c:v>
                </c:pt>
                <c:pt idx="1044">
                  <c:v>-1.684689444444443E-2</c:v>
                </c:pt>
                <c:pt idx="1045">
                  <c:v>-1.8812994444444429E-2</c:v>
                </c:pt>
                <c:pt idx="1046">
                  <c:v>-1.6893394444444432E-2</c:v>
                </c:pt>
                <c:pt idx="1047">
                  <c:v>-1.8803814444444428E-2</c:v>
                </c:pt>
                <c:pt idx="1048">
                  <c:v>-1.8341694444444431E-2</c:v>
                </c:pt>
                <c:pt idx="1049">
                  <c:v>-1.8608494444444429E-2</c:v>
                </c:pt>
                <c:pt idx="1050">
                  <c:v>-1.7787694444444432E-2</c:v>
                </c:pt>
                <c:pt idx="1051">
                  <c:v>-1.823039444444443E-2</c:v>
                </c:pt>
                <c:pt idx="1052">
                  <c:v>-1.7889694444444427E-2</c:v>
                </c:pt>
                <c:pt idx="1053">
                  <c:v>-1.7551094444444425E-2</c:v>
                </c:pt>
                <c:pt idx="1054">
                  <c:v>-1.7953794444444431E-2</c:v>
                </c:pt>
                <c:pt idx="1055">
                  <c:v>-1.7591094444444427E-2</c:v>
                </c:pt>
                <c:pt idx="1056">
                  <c:v>-1.6245994444444425E-2</c:v>
                </c:pt>
                <c:pt idx="1057">
                  <c:v>-1.7813894444444429E-2</c:v>
                </c:pt>
                <c:pt idx="1058">
                  <c:v>-1.8118794444444426E-2</c:v>
                </c:pt>
                <c:pt idx="1059">
                  <c:v>-1.7892794444444422E-2</c:v>
                </c:pt>
                <c:pt idx="1060">
                  <c:v>-1.7844144444444425E-2</c:v>
                </c:pt>
                <c:pt idx="1061">
                  <c:v>-1.8037774444444425E-2</c:v>
                </c:pt>
                <c:pt idx="1062">
                  <c:v>-1.8824794444444428E-2</c:v>
                </c:pt>
                <c:pt idx="1063">
                  <c:v>-1.7681004444444426E-2</c:v>
                </c:pt>
                <c:pt idx="1064">
                  <c:v>-1.6766794444444424E-2</c:v>
                </c:pt>
                <c:pt idx="1065">
                  <c:v>-1.6597694444444429E-2</c:v>
                </c:pt>
                <c:pt idx="1066">
                  <c:v>-1.7355794444444426E-2</c:v>
                </c:pt>
                <c:pt idx="1067">
                  <c:v>-1.7295204444444427E-2</c:v>
                </c:pt>
                <c:pt idx="1068">
                  <c:v>-1.7480894444444423E-2</c:v>
                </c:pt>
                <c:pt idx="1069">
                  <c:v>-1.7419444444444425E-2</c:v>
                </c:pt>
                <c:pt idx="1070">
                  <c:v>-1.759769444444443E-2</c:v>
                </c:pt>
                <c:pt idx="1071">
                  <c:v>-1.8054214444444428E-2</c:v>
                </c:pt>
                <c:pt idx="1072">
                  <c:v>-1.8690194444444426E-2</c:v>
                </c:pt>
                <c:pt idx="1073">
                  <c:v>-1.6961394444444423E-2</c:v>
                </c:pt>
                <c:pt idx="1074">
                  <c:v>-1.6006994444444429E-2</c:v>
                </c:pt>
                <c:pt idx="1075">
                  <c:v>-1.659989444444443E-2</c:v>
                </c:pt>
                <c:pt idx="1076">
                  <c:v>-1.6048694444444424E-2</c:v>
                </c:pt>
                <c:pt idx="1077">
                  <c:v>-1.6752594444444425E-2</c:v>
                </c:pt>
                <c:pt idx="1078">
                  <c:v>-1.7106095444444427E-2</c:v>
                </c:pt>
                <c:pt idx="1079">
                  <c:v>-1.6392694444444425E-2</c:v>
                </c:pt>
                <c:pt idx="1080">
                  <c:v>-1.7371094444444426E-2</c:v>
                </c:pt>
                <c:pt idx="1081">
                  <c:v>-1.7336064444444431E-2</c:v>
                </c:pt>
                <c:pt idx="1082">
                  <c:v>-1.7416394444444427E-2</c:v>
                </c:pt>
                <c:pt idx="1083">
                  <c:v>-1.7478724444444427E-2</c:v>
                </c:pt>
                <c:pt idx="1084">
                  <c:v>-1.6604794444444428E-2</c:v>
                </c:pt>
                <c:pt idx="1085">
                  <c:v>-1.6535694444444429E-2</c:v>
                </c:pt>
                <c:pt idx="1086">
                  <c:v>-1.4557894444444426E-2</c:v>
                </c:pt>
                <c:pt idx="1087">
                  <c:v>-1.3562894444444425E-2</c:v>
                </c:pt>
                <c:pt idx="1088">
                  <c:v>-1.4523394444444428E-2</c:v>
                </c:pt>
                <c:pt idx="1089">
                  <c:v>-1.5955094444444425E-2</c:v>
                </c:pt>
                <c:pt idx="1090">
                  <c:v>-1.6242394444444426E-2</c:v>
                </c:pt>
                <c:pt idx="1091">
                  <c:v>-1.6165194444444426E-2</c:v>
                </c:pt>
                <c:pt idx="1092">
                  <c:v>-1.606299444444443E-2</c:v>
                </c:pt>
                <c:pt idx="1093">
                  <c:v>-1.7747614444444431E-2</c:v>
                </c:pt>
                <c:pt idx="1094">
                  <c:v>-1.7887654444444429E-2</c:v>
                </c:pt>
                <c:pt idx="1095">
                  <c:v>-1.5765194444444429E-2</c:v>
                </c:pt>
                <c:pt idx="1096">
                  <c:v>-1.5368394444444426E-2</c:v>
                </c:pt>
                <c:pt idx="1097">
                  <c:v>-1.5893994444444424E-2</c:v>
                </c:pt>
                <c:pt idx="1098">
                  <c:v>-1.7036294444444426E-2</c:v>
                </c:pt>
                <c:pt idx="1099">
                  <c:v>-1.6626274444444429E-2</c:v>
                </c:pt>
                <c:pt idx="1100">
                  <c:v>-1.6439894444444426E-2</c:v>
                </c:pt>
                <c:pt idx="1101">
                  <c:v>-1.6348394444444428E-2</c:v>
                </c:pt>
                <c:pt idx="1102">
                  <c:v>-1.6736194444444425E-2</c:v>
                </c:pt>
                <c:pt idx="1103">
                  <c:v>-1.5797894444444429E-2</c:v>
                </c:pt>
                <c:pt idx="1104">
                  <c:v>-1.5389294444444427E-2</c:v>
                </c:pt>
                <c:pt idx="1105">
                  <c:v>-1.5264194444444427E-2</c:v>
                </c:pt>
                <c:pt idx="1106">
                  <c:v>-1.5843194444444427E-2</c:v>
                </c:pt>
                <c:pt idx="1107">
                  <c:v>-1.5936694444444427E-2</c:v>
                </c:pt>
                <c:pt idx="1108">
                  <c:v>-1.5227094444444429E-2</c:v>
                </c:pt>
                <c:pt idx="1109">
                  <c:v>-1.4918394444444424E-2</c:v>
                </c:pt>
                <c:pt idx="1110">
                  <c:v>-1.4938094444444428E-2</c:v>
                </c:pt>
                <c:pt idx="1111">
                  <c:v>-1.5393294444444429E-2</c:v>
                </c:pt>
                <c:pt idx="1112">
                  <c:v>-1.4588994444444425E-2</c:v>
                </c:pt>
                <c:pt idx="1113">
                  <c:v>-1.4561594444444425E-2</c:v>
                </c:pt>
                <c:pt idx="1114">
                  <c:v>-1.6205094444444425E-2</c:v>
                </c:pt>
                <c:pt idx="1115">
                  <c:v>-1.649869444444443E-2</c:v>
                </c:pt>
                <c:pt idx="1116">
                  <c:v>-1.6520194444444428E-2</c:v>
                </c:pt>
                <c:pt idx="1117">
                  <c:v>-1.608399444444443E-2</c:v>
                </c:pt>
                <c:pt idx="1118">
                  <c:v>-1.5734194444444426E-2</c:v>
                </c:pt>
                <c:pt idx="1119">
                  <c:v>-1.3892794444444429E-2</c:v>
                </c:pt>
                <c:pt idx="1120">
                  <c:v>-1.5265594444444426E-2</c:v>
                </c:pt>
                <c:pt idx="1121">
                  <c:v>-1.5971394444444429E-2</c:v>
                </c:pt>
                <c:pt idx="1122">
                  <c:v>-1.5975794444444427E-2</c:v>
                </c:pt>
                <c:pt idx="1123">
                  <c:v>-1.5170994444444431E-2</c:v>
                </c:pt>
                <c:pt idx="1124">
                  <c:v>-1.4292694444444427E-2</c:v>
                </c:pt>
                <c:pt idx="1125">
                  <c:v>-1.6130694444444427E-2</c:v>
                </c:pt>
                <c:pt idx="1126">
                  <c:v>-1.5844294444444431E-2</c:v>
                </c:pt>
                <c:pt idx="1127">
                  <c:v>-1.5226594444444427E-2</c:v>
                </c:pt>
                <c:pt idx="1128">
                  <c:v>-1.4914494444444426E-2</c:v>
                </c:pt>
                <c:pt idx="1129">
                  <c:v>-1.4499494444444429E-2</c:v>
                </c:pt>
                <c:pt idx="1130">
                  <c:v>-1.5596294444444426E-2</c:v>
                </c:pt>
                <c:pt idx="1131">
                  <c:v>-1.4633394444444427E-2</c:v>
                </c:pt>
                <c:pt idx="1132">
                  <c:v>-1.6521464444444429E-2</c:v>
                </c:pt>
                <c:pt idx="1133">
                  <c:v>-1.5816834444444428E-2</c:v>
                </c:pt>
                <c:pt idx="1134">
                  <c:v>-1.5572034444444424E-2</c:v>
                </c:pt>
                <c:pt idx="1135">
                  <c:v>-1.4265594444444425E-2</c:v>
                </c:pt>
                <c:pt idx="1136">
                  <c:v>-1.5124894444444427E-2</c:v>
                </c:pt>
                <c:pt idx="1137">
                  <c:v>-1.5527794444444423E-2</c:v>
                </c:pt>
                <c:pt idx="1138">
                  <c:v>-1.4509894444444432E-2</c:v>
                </c:pt>
                <c:pt idx="1139">
                  <c:v>-1.464719444444443E-2</c:v>
                </c:pt>
                <c:pt idx="1140">
                  <c:v>-1.4533694444444429E-2</c:v>
                </c:pt>
                <c:pt idx="1141">
                  <c:v>-1.4444594444444427E-2</c:v>
                </c:pt>
                <c:pt idx="1142">
                  <c:v>-1.4191794444444425E-2</c:v>
                </c:pt>
                <c:pt idx="1143">
                  <c:v>-1.514489444444443E-2</c:v>
                </c:pt>
                <c:pt idx="1144">
                  <c:v>-1.4634094444444429E-2</c:v>
                </c:pt>
                <c:pt idx="1145">
                  <c:v>-1.5830094444444429E-2</c:v>
                </c:pt>
                <c:pt idx="1146">
                  <c:v>-1.5575594444444429E-2</c:v>
                </c:pt>
                <c:pt idx="1147">
                  <c:v>-1.513989444444443E-2</c:v>
                </c:pt>
                <c:pt idx="1148">
                  <c:v>-1.3662794444444425E-2</c:v>
                </c:pt>
                <c:pt idx="1149">
                  <c:v>-1.4044894444444426E-2</c:v>
                </c:pt>
                <c:pt idx="1150">
                  <c:v>-1.4536894444444427E-2</c:v>
                </c:pt>
                <c:pt idx="1151">
                  <c:v>-1.3046894444444429E-2</c:v>
                </c:pt>
                <c:pt idx="1152">
                  <c:v>-1.3754694444444424E-2</c:v>
                </c:pt>
                <c:pt idx="1153">
                  <c:v>-1.5129894444444431E-2</c:v>
                </c:pt>
                <c:pt idx="1154">
                  <c:v>-1.3947094444444424E-2</c:v>
                </c:pt>
                <c:pt idx="1155">
                  <c:v>-1.257529444444443E-2</c:v>
                </c:pt>
                <c:pt idx="1156">
                  <c:v>-1.3794594444444426E-2</c:v>
                </c:pt>
                <c:pt idx="1157">
                  <c:v>-1.3862094444444424E-2</c:v>
                </c:pt>
                <c:pt idx="1158">
                  <c:v>-1.3068894444444427E-2</c:v>
                </c:pt>
                <c:pt idx="1159">
                  <c:v>-1.3631994444444429E-2</c:v>
                </c:pt>
                <c:pt idx="1160">
                  <c:v>-1.398489444444443E-2</c:v>
                </c:pt>
                <c:pt idx="1161">
                  <c:v>-1.2897394444444427E-2</c:v>
                </c:pt>
                <c:pt idx="1162">
                  <c:v>-1.361219444444443E-2</c:v>
                </c:pt>
                <c:pt idx="1163">
                  <c:v>-1.3484894444444425E-2</c:v>
                </c:pt>
                <c:pt idx="1164">
                  <c:v>-1.412809444444443E-2</c:v>
                </c:pt>
                <c:pt idx="1165">
                  <c:v>-1.3957794444444432E-2</c:v>
                </c:pt>
                <c:pt idx="1166">
                  <c:v>-1.4368694444444425E-2</c:v>
                </c:pt>
                <c:pt idx="1167">
                  <c:v>-1.2487294444444429E-2</c:v>
                </c:pt>
                <c:pt idx="1168">
                  <c:v>-1.4528594444444428E-2</c:v>
                </c:pt>
                <c:pt idx="1169">
                  <c:v>-1.4349694444444429E-2</c:v>
                </c:pt>
                <c:pt idx="1170">
                  <c:v>-1.4379994444444426E-2</c:v>
                </c:pt>
                <c:pt idx="1171">
                  <c:v>-1.3582694444444425E-2</c:v>
                </c:pt>
                <c:pt idx="1172">
                  <c:v>-1.1310994444444425E-2</c:v>
                </c:pt>
                <c:pt idx="1173">
                  <c:v>-1.4311994444444427E-2</c:v>
                </c:pt>
                <c:pt idx="1174">
                  <c:v>-1.4714494444444429E-2</c:v>
                </c:pt>
                <c:pt idx="1175">
                  <c:v>-1.4026394444444425E-2</c:v>
                </c:pt>
                <c:pt idx="1176">
                  <c:v>-1.344190444444443E-2</c:v>
                </c:pt>
                <c:pt idx="1177">
                  <c:v>-1.2838794444444428E-2</c:v>
                </c:pt>
                <c:pt idx="1178">
                  <c:v>-1.2577594444444427E-2</c:v>
                </c:pt>
                <c:pt idx="1179">
                  <c:v>-1.2054094444444427E-2</c:v>
                </c:pt>
                <c:pt idx="1180">
                  <c:v>-1.2955394444444426E-2</c:v>
                </c:pt>
                <c:pt idx="1181">
                  <c:v>-1.2642594444444427E-2</c:v>
                </c:pt>
                <c:pt idx="1182">
                  <c:v>-1.4396894444444424E-2</c:v>
                </c:pt>
                <c:pt idx="1183">
                  <c:v>-1.3298584444444428E-2</c:v>
                </c:pt>
                <c:pt idx="1184">
                  <c:v>-1.2217294444444426E-2</c:v>
                </c:pt>
                <c:pt idx="1185">
                  <c:v>-1.3142894444444428E-2</c:v>
                </c:pt>
                <c:pt idx="1186">
                  <c:v>-1.2644994444444425E-2</c:v>
                </c:pt>
                <c:pt idx="1187">
                  <c:v>-1.4638994444444428E-2</c:v>
                </c:pt>
                <c:pt idx="1188">
                  <c:v>-1.3875594444444424E-2</c:v>
                </c:pt>
                <c:pt idx="1189">
                  <c:v>-1.3220494444444427E-2</c:v>
                </c:pt>
                <c:pt idx="1190">
                  <c:v>-1.2942894444444429E-2</c:v>
                </c:pt>
                <c:pt idx="1191">
                  <c:v>-1.3279994444444429E-2</c:v>
                </c:pt>
                <c:pt idx="1192">
                  <c:v>-1.3270794444444425E-2</c:v>
                </c:pt>
                <c:pt idx="1193">
                  <c:v>-1.3086394444444423E-2</c:v>
                </c:pt>
                <c:pt idx="1194">
                  <c:v>-1.2803594444444431E-2</c:v>
                </c:pt>
                <c:pt idx="1195">
                  <c:v>-1.267866444444443E-2</c:v>
                </c:pt>
                <c:pt idx="1196">
                  <c:v>-1.394939444444443E-2</c:v>
                </c:pt>
                <c:pt idx="1197">
                  <c:v>-1.2028094444444424E-2</c:v>
                </c:pt>
                <c:pt idx="1198">
                  <c:v>-1.303039444444443E-2</c:v>
                </c:pt>
                <c:pt idx="1199">
                  <c:v>-1.1650694444444425E-2</c:v>
                </c:pt>
                <c:pt idx="1200">
                  <c:v>-1.1948394444444425E-2</c:v>
                </c:pt>
                <c:pt idx="1201">
                  <c:v>-1.1775294444444426E-2</c:v>
                </c:pt>
                <c:pt idx="1202">
                  <c:v>-1.1686294444444426E-2</c:v>
                </c:pt>
                <c:pt idx="1203">
                  <c:v>-1.268869444444443E-2</c:v>
                </c:pt>
                <c:pt idx="1204">
                  <c:v>-1.0722394444444427E-2</c:v>
                </c:pt>
                <c:pt idx="1205">
                  <c:v>-1.3237794444444426E-2</c:v>
                </c:pt>
                <c:pt idx="1206">
                  <c:v>-1.1088894444444429E-2</c:v>
                </c:pt>
                <c:pt idx="1207">
                  <c:v>-1.3572884444444426E-2</c:v>
                </c:pt>
                <c:pt idx="1208">
                  <c:v>-1.3377894444444427E-2</c:v>
                </c:pt>
                <c:pt idx="1209">
                  <c:v>-1.3046804444444424E-2</c:v>
                </c:pt>
                <c:pt idx="1210">
                  <c:v>-1.0991094444444429E-2</c:v>
                </c:pt>
                <c:pt idx="1211">
                  <c:v>-1.1606694444444428E-2</c:v>
                </c:pt>
                <c:pt idx="1212">
                  <c:v>-1.1780094444444427E-2</c:v>
                </c:pt>
                <c:pt idx="1213">
                  <c:v>-1.0958894444444429E-2</c:v>
                </c:pt>
                <c:pt idx="1214">
                  <c:v>-1.0331894444444425E-2</c:v>
                </c:pt>
                <c:pt idx="1215">
                  <c:v>-1.0612594444444429E-2</c:v>
                </c:pt>
                <c:pt idx="1216">
                  <c:v>-1.107419444444443E-2</c:v>
                </c:pt>
                <c:pt idx="1217">
                  <c:v>-1.0201294444444425E-2</c:v>
                </c:pt>
                <c:pt idx="1218">
                  <c:v>-1.0400094444444428E-2</c:v>
                </c:pt>
                <c:pt idx="1219">
                  <c:v>-1.260589444444443E-2</c:v>
                </c:pt>
                <c:pt idx="1220">
                  <c:v>-1.1702094444444427E-2</c:v>
                </c:pt>
                <c:pt idx="1221">
                  <c:v>-1.0367394444444424E-2</c:v>
                </c:pt>
                <c:pt idx="1222">
                  <c:v>-1.0784494444444424E-2</c:v>
                </c:pt>
                <c:pt idx="1223">
                  <c:v>-1.1622494444444425E-2</c:v>
                </c:pt>
                <c:pt idx="1224">
                  <c:v>-1.0473194444444427E-2</c:v>
                </c:pt>
                <c:pt idx="1225">
                  <c:v>-9.8490944444444284E-3</c:v>
                </c:pt>
                <c:pt idx="1226">
                  <c:v>-1.0938694444444425E-2</c:v>
                </c:pt>
                <c:pt idx="1227">
                  <c:v>-1.0533394444444427E-2</c:v>
                </c:pt>
                <c:pt idx="1228">
                  <c:v>-1.0071694444444432E-2</c:v>
                </c:pt>
                <c:pt idx="1229">
                  <c:v>-9.4355944444444242E-3</c:v>
                </c:pt>
                <c:pt idx="1230">
                  <c:v>-1.1240094444444425E-2</c:v>
                </c:pt>
                <c:pt idx="1231">
                  <c:v>-1.1435094444444429E-2</c:v>
                </c:pt>
                <c:pt idx="1232">
                  <c:v>-9.5902944444444284E-3</c:v>
                </c:pt>
                <c:pt idx="1233">
                  <c:v>-1.078999444444443E-2</c:v>
                </c:pt>
                <c:pt idx="1234">
                  <c:v>-1.0407064444444428E-2</c:v>
                </c:pt>
                <c:pt idx="1235">
                  <c:v>-1.0724094444444429E-2</c:v>
                </c:pt>
                <c:pt idx="1236">
                  <c:v>-1.0806944444444426E-2</c:v>
                </c:pt>
                <c:pt idx="1237">
                  <c:v>-9.5149944444444315E-3</c:v>
                </c:pt>
                <c:pt idx="1238">
                  <c:v>-9.4212944444444242E-3</c:v>
                </c:pt>
                <c:pt idx="1239">
                  <c:v>-1.0602594444444426E-2</c:v>
                </c:pt>
                <c:pt idx="1240">
                  <c:v>-1.0752294444444426E-2</c:v>
                </c:pt>
                <c:pt idx="1241">
                  <c:v>-1.011109444444443E-2</c:v>
                </c:pt>
                <c:pt idx="1242">
                  <c:v>-1.1113894444444428E-2</c:v>
                </c:pt>
                <c:pt idx="1243">
                  <c:v>-9.0566944444444263E-3</c:v>
                </c:pt>
                <c:pt idx="1244">
                  <c:v>-1.1598894444444426E-2</c:v>
                </c:pt>
                <c:pt idx="1245">
                  <c:v>-1.2399044444444429E-2</c:v>
                </c:pt>
                <c:pt idx="1246">
                  <c:v>-1.0983194444444426E-2</c:v>
                </c:pt>
                <c:pt idx="1247">
                  <c:v>-1.0518894444444428E-2</c:v>
                </c:pt>
                <c:pt idx="1248">
                  <c:v>-1.0529794444444429E-2</c:v>
                </c:pt>
                <c:pt idx="1249">
                  <c:v>-9.8526944444444313E-3</c:v>
                </c:pt>
                <c:pt idx="1250">
                  <c:v>-9.5769944444444276E-3</c:v>
                </c:pt>
                <c:pt idx="1251">
                  <c:v>-1.033664444444443E-2</c:v>
                </c:pt>
                <c:pt idx="1252">
                  <c:v>-1.0886514444444429E-2</c:v>
                </c:pt>
                <c:pt idx="1253">
                  <c:v>-9.0109944444444253E-3</c:v>
                </c:pt>
                <c:pt idx="1254">
                  <c:v>-1.011749444444443E-2</c:v>
                </c:pt>
                <c:pt idx="1255">
                  <c:v>-9.3698944444444241E-3</c:v>
                </c:pt>
                <c:pt idx="1256">
                  <c:v>-9.2189944444444304E-3</c:v>
                </c:pt>
                <c:pt idx="1257">
                  <c:v>-9.6871944444444288E-3</c:v>
                </c:pt>
                <c:pt idx="1258">
                  <c:v>-8.6863944444444258E-3</c:v>
                </c:pt>
                <c:pt idx="1259">
                  <c:v>-8.6471944444444296E-3</c:v>
                </c:pt>
                <c:pt idx="1260">
                  <c:v>-9.9406944444444291E-3</c:v>
                </c:pt>
                <c:pt idx="1261">
                  <c:v>-7.228894444444427E-3</c:v>
                </c:pt>
                <c:pt idx="1262">
                  <c:v>-9.9389944444444253E-3</c:v>
                </c:pt>
                <c:pt idx="1263">
                  <c:v>-9.1440944444444311E-3</c:v>
                </c:pt>
                <c:pt idx="1264">
                  <c:v>-8.3238944444444241E-3</c:v>
                </c:pt>
                <c:pt idx="1265">
                  <c:v>-8.7767944444444301E-3</c:v>
                </c:pt>
                <c:pt idx="1266">
                  <c:v>-1.0169994444444429E-2</c:v>
                </c:pt>
                <c:pt idx="1267">
                  <c:v>-9.5137944444444282E-3</c:v>
                </c:pt>
                <c:pt idx="1268">
                  <c:v>-9.4568944444444261E-3</c:v>
                </c:pt>
                <c:pt idx="1269">
                  <c:v>-9.5437944444444252E-3</c:v>
                </c:pt>
                <c:pt idx="1270">
                  <c:v>-9.4033944444444247E-3</c:v>
                </c:pt>
                <c:pt idx="1271">
                  <c:v>-9.8345944444444278E-3</c:v>
                </c:pt>
                <c:pt idx="1272">
                  <c:v>-7.8987944444444246E-3</c:v>
                </c:pt>
                <c:pt idx="1273">
                  <c:v>-8.5206944444444245E-3</c:v>
                </c:pt>
                <c:pt idx="1274">
                  <c:v>-7.5524944444444299E-3</c:v>
                </c:pt>
                <c:pt idx="1275">
                  <c:v>-9.7790944444444312E-3</c:v>
                </c:pt>
                <c:pt idx="1276">
                  <c:v>-1.0374494444444429E-2</c:v>
                </c:pt>
                <c:pt idx="1277">
                  <c:v>-9.0512944444444254E-3</c:v>
                </c:pt>
                <c:pt idx="1278">
                  <c:v>-1.0565694444444428E-2</c:v>
                </c:pt>
                <c:pt idx="1279">
                  <c:v>-9.9398944444444269E-3</c:v>
                </c:pt>
                <c:pt idx="1280">
                  <c:v>-1.015079444444443E-2</c:v>
                </c:pt>
                <c:pt idx="1281">
                  <c:v>-8.1096944444444263E-3</c:v>
                </c:pt>
                <c:pt idx="1282">
                  <c:v>-1.0086954444444426E-2</c:v>
                </c:pt>
                <c:pt idx="1283">
                  <c:v>-9.8761944444444288E-3</c:v>
                </c:pt>
                <c:pt idx="1284">
                  <c:v>-9.0237944444444308E-3</c:v>
                </c:pt>
                <c:pt idx="1285">
                  <c:v>-8.9923944444444247E-3</c:v>
                </c:pt>
                <c:pt idx="1286">
                  <c:v>-8.5456944444444304E-3</c:v>
                </c:pt>
                <c:pt idx="1287">
                  <c:v>-8.950494444444429E-3</c:v>
                </c:pt>
                <c:pt idx="1288">
                  <c:v>-7.4423944444444246E-3</c:v>
                </c:pt>
                <c:pt idx="1289">
                  <c:v>-8.3967944444444265E-3</c:v>
                </c:pt>
                <c:pt idx="1290">
                  <c:v>-8.5478944444444278E-3</c:v>
                </c:pt>
                <c:pt idx="1291">
                  <c:v>-1.0495594444444428E-2</c:v>
                </c:pt>
                <c:pt idx="1292">
                  <c:v>-9.231494444444429E-3</c:v>
                </c:pt>
                <c:pt idx="1293">
                  <c:v>-9.6402944444444263E-3</c:v>
                </c:pt>
                <c:pt idx="1294">
                  <c:v>-9.1234944444444285E-3</c:v>
                </c:pt>
                <c:pt idx="1295">
                  <c:v>-9.1846944444444276E-3</c:v>
                </c:pt>
                <c:pt idx="1296">
                  <c:v>-7.8766944444444258E-3</c:v>
                </c:pt>
                <c:pt idx="1297">
                  <c:v>-8.8205944444444268E-3</c:v>
                </c:pt>
                <c:pt idx="1298">
                  <c:v>-9.5453944444444296E-3</c:v>
                </c:pt>
                <c:pt idx="1299">
                  <c:v>-6.4496944444444307E-3</c:v>
                </c:pt>
                <c:pt idx="1300">
                  <c:v>1.0953305555555572E-2</c:v>
                </c:pt>
                <c:pt idx="1301">
                  <c:v>3.5680875555555575E-2</c:v>
                </c:pt>
                <c:pt idx="1302">
                  <c:v>3.568068555555557E-2</c:v>
                </c:pt>
                <c:pt idx="1303">
                  <c:v>3.5680875555555575E-2</c:v>
                </c:pt>
                <c:pt idx="1304">
                  <c:v>-1.3314394444444428E-2</c:v>
                </c:pt>
                <c:pt idx="1305">
                  <c:v>-4.5642944444444248E-3</c:v>
                </c:pt>
                <c:pt idx="1306">
                  <c:v>-3.2177944444444296E-3</c:v>
                </c:pt>
                <c:pt idx="1307">
                  <c:v>1.0852055555555708E-3</c:v>
                </c:pt>
                <c:pt idx="1308">
                  <c:v>4.0102055555555748E-3</c:v>
                </c:pt>
                <c:pt idx="1309">
                  <c:v>4.7732055555555746E-3</c:v>
                </c:pt>
                <c:pt idx="1310">
                  <c:v>2.2052055555555738E-3</c:v>
                </c:pt>
                <c:pt idx="1311">
                  <c:v>-7.7969444444443009E-4</c:v>
                </c:pt>
                <c:pt idx="1312">
                  <c:v>-3.6908944444444258E-3</c:v>
                </c:pt>
                <c:pt idx="1313">
                  <c:v>-4.3656944444444307E-3</c:v>
                </c:pt>
                <c:pt idx="1314">
                  <c:v>-7.0148944444444264E-3</c:v>
                </c:pt>
                <c:pt idx="1315">
                  <c:v>-8.1345944444444311E-3</c:v>
                </c:pt>
                <c:pt idx="1316">
                  <c:v>-7.0846944444444239E-3</c:v>
                </c:pt>
                <c:pt idx="1317">
                  <c:v>-5.2337944444444265E-3</c:v>
                </c:pt>
                <c:pt idx="1318">
                  <c:v>-6.9439944444444294E-3</c:v>
                </c:pt>
                <c:pt idx="1319">
                  <c:v>-8.3156944444444277E-3</c:v>
                </c:pt>
                <c:pt idx="1320">
                  <c:v>-8.6064944444444319E-3</c:v>
                </c:pt>
                <c:pt idx="1321">
                  <c:v>-8.6465944444444297E-3</c:v>
                </c:pt>
                <c:pt idx="1322">
                  <c:v>-6.0125944444444262E-3</c:v>
                </c:pt>
                <c:pt idx="1323">
                  <c:v>-5.1184944444444252E-3</c:v>
                </c:pt>
                <c:pt idx="1324">
                  <c:v>-7.2072944444444252E-3</c:v>
                </c:pt>
                <c:pt idx="1325">
                  <c:v>-6.8247944444444243E-3</c:v>
                </c:pt>
                <c:pt idx="1326">
                  <c:v>-6.2170944444444251E-3</c:v>
                </c:pt>
                <c:pt idx="1327">
                  <c:v>-9.7192944444444273E-3</c:v>
                </c:pt>
                <c:pt idx="1328">
                  <c:v>-8.5312944444444257E-3</c:v>
                </c:pt>
                <c:pt idx="1329">
                  <c:v>-6.3172944444444303E-3</c:v>
                </c:pt>
                <c:pt idx="1330">
                  <c:v>-6.9714944444444257E-3</c:v>
                </c:pt>
                <c:pt idx="1331">
                  <c:v>-6.8935944444444269E-3</c:v>
                </c:pt>
                <c:pt idx="1332">
                  <c:v>-8.3172944444444268E-3</c:v>
                </c:pt>
                <c:pt idx="1333">
                  <c:v>-7.8125384444444265E-3</c:v>
                </c:pt>
                <c:pt idx="1334">
                  <c:v>-7.9221944444444279E-3</c:v>
                </c:pt>
                <c:pt idx="1335">
                  <c:v>-9.3712944444444245E-3</c:v>
                </c:pt>
                <c:pt idx="1336">
                  <c:v>-5.9077944444444249E-3</c:v>
                </c:pt>
                <c:pt idx="1337">
                  <c:v>-6.7280944444444261E-3</c:v>
                </c:pt>
                <c:pt idx="1338">
                  <c:v>-6.4089944444444304E-3</c:v>
                </c:pt>
                <c:pt idx="1339">
                  <c:v>-7.234494444444425E-3</c:v>
                </c:pt>
                <c:pt idx="1340">
                  <c:v>-8.4904944444444252E-3</c:v>
                </c:pt>
                <c:pt idx="1341">
                  <c:v>-6.3367944444444255E-3</c:v>
                </c:pt>
                <c:pt idx="1342">
                  <c:v>-7.166294444444431E-3</c:v>
                </c:pt>
                <c:pt idx="1343">
                  <c:v>-7.3264944444444251E-3</c:v>
                </c:pt>
                <c:pt idx="1344">
                  <c:v>-7.172394444444426E-3</c:v>
                </c:pt>
                <c:pt idx="1345">
                  <c:v>-7.7904944444444251E-3</c:v>
                </c:pt>
                <c:pt idx="1346">
                  <c:v>-7.742394444444428E-3</c:v>
                </c:pt>
                <c:pt idx="1347">
                  <c:v>-7.2139944444444305E-3</c:v>
                </c:pt>
                <c:pt idx="1348">
                  <c:v>-7.8481944444444268E-3</c:v>
                </c:pt>
                <c:pt idx="1349">
                  <c:v>-8.5187944444444254E-3</c:v>
                </c:pt>
                <c:pt idx="1350">
                  <c:v>-9.9331044444444308E-3</c:v>
                </c:pt>
                <c:pt idx="1351">
                  <c:v>-7.8850944444444262E-3</c:v>
                </c:pt>
                <c:pt idx="1352">
                  <c:v>-8.1040944444444301E-3</c:v>
                </c:pt>
                <c:pt idx="1353">
                  <c:v>-8.0441744444444269E-3</c:v>
                </c:pt>
                <c:pt idx="1354">
                  <c:v>-6.1063944444444303E-3</c:v>
                </c:pt>
                <c:pt idx="1355">
                  <c:v>-8.8176944444444266E-3</c:v>
                </c:pt>
                <c:pt idx="1356">
                  <c:v>-6.3480544444444315E-3</c:v>
                </c:pt>
                <c:pt idx="1357">
                  <c:v>-4.8664944444444256E-3</c:v>
                </c:pt>
                <c:pt idx="1358">
                  <c:v>-6.7885944444444259E-3</c:v>
                </c:pt>
                <c:pt idx="1359">
                  <c:v>-6.2852944444444312E-3</c:v>
                </c:pt>
                <c:pt idx="1360">
                  <c:v>-7.8069944444444303E-3</c:v>
                </c:pt>
                <c:pt idx="1361">
                  <c:v>-7.9201944444444276E-3</c:v>
                </c:pt>
                <c:pt idx="1362">
                  <c:v>-7.8024944444444293E-3</c:v>
                </c:pt>
                <c:pt idx="1363">
                  <c:v>-7.2806944444444282E-3</c:v>
                </c:pt>
                <c:pt idx="1364">
                  <c:v>-6.7000944444444276E-3</c:v>
                </c:pt>
                <c:pt idx="1365">
                  <c:v>-4.9962944444444284E-3</c:v>
                </c:pt>
                <c:pt idx="1366">
                  <c:v>-8.2939944444444299E-3</c:v>
                </c:pt>
                <c:pt idx="1367">
                  <c:v>-6.5910944444444244E-3</c:v>
                </c:pt>
                <c:pt idx="1368">
                  <c:v>-8.2588944444444284E-3</c:v>
                </c:pt>
                <c:pt idx="1369">
                  <c:v>-6.6923944444444265E-3</c:v>
                </c:pt>
                <c:pt idx="1370">
                  <c:v>-6.0394944444444303E-3</c:v>
                </c:pt>
                <c:pt idx="1371">
                  <c:v>-6.2101944444444297E-3</c:v>
                </c:pt>
                <c:pt idx="1372">
                  <c:v>-5.3687944444444271E-3</c:v>
                </c:pt>
                <c:pt idx="1373">
                  <c:v>-7.7285344444444296E-3</c:v>
                </c:pt>
                <c:pt idx="1374">
                  <c:v>-5.7670944444444296E-3</c:v>
                </c:pt>
                <c:pt idx="1375">
                  <c:v>-6.6507244444444259E-3</c:v>
                </c:pt>
                <c:pt idx="1376">
                  <c:v>-6.5654944444444256E-3</c:v>
                </c:pt>
                <c:pt idx="1377">
                  <c:v>-6.6228944444444264E-3</c:v>
                </c:pt>
                <c:pt idx="1378">
                  <c:v>-6.8693944444444266E-3</c:v>
                </c:pt>
                <c:pt idx="1379">
                  <c:v>-6.2590944444444307E-3</c:v>
                </c:pt>
                <c:pt idx="1380">
                  <c:v>-5.7531944444444254E-3</c:v>
                </c:pt>
                <c:pt idx="1381">
                  <c:v>-6.302694444444425E-3</c:v>
                </c:pt>
                <c:pt idx="1382">
                  <c:v>-7.044494444444431E-3</c:v>
                </c:pt>
                <c:pt idx="1383">
                  <c:v>-7.2517944444444246E-3</c:v>
                </c:pt>
                <c:pt idx="1384">
                  <c:v>-5.3464944444444312E-3</c:v>
                </c:pt>
                <c:pt idx="1385">
                  <c:v>-6.7629944444444253E-3</c:v>
                </c:pt>
                <c:pt idx="1386">
                  <c:v>-6.0862944444444282E-3</c:v>
                </c:pt>
                <c:pt idx="1387">
                  <c:v>-7.207394444444429E-3</c:v>
                </c:pt>
                <c:pt idx="1388">
                  <c:v>-6.693994444444424E-3</c:v>
                </c:pt>
                <c:pt idx="1389">
                  <c:v>-6.070594444444426E-3</c:v>
                </c:pt>
                <c:pt idx="1390">
                  <c:v>-7.3066944444444247E-3</c:v>
                </c:pt>
                <c:pt idx="1391">
                  <c:v>-6.0381944444444294E-3</c:v>
                </c:pt>
                <c:pt idx="1392">
                  <c:v>-7.9546914444444273E-3</c:v>
                </c:pt>
                <c:pt idx="1393">
                  <c:v>-5.1018944444444301E-3</c:v>
                </c:pt>
                <c:pt idx="1394">
                  <c:v>-5.3887944444444297E-3</c:v>
                </c:pt>
                <c:pt idx="1395">
                  <c:v>-4.7885944444444268E-3</c:v>
                </c:pt>
                <c:pt idx="1396">
                  <c:v>-7.0960444444444267E-3</c:v>
                </c:pt>
                <c:pt idx="1397">
                  <c:v>-7.3634944444444265E-3</c:v>
                </c:pt>
                <c:pt idx="1398">
                  <c:v>-5.0835944444444312E-3</c:v>
                </c:pt>
                <c:pt idx="1399">
                  <c:v>-6.9474944444444294E-3</c:v>
                </c:pt>
                <c:pt idx="1400">
                  <c:v>-6.0079944444444248E-3</c:v>
                </c:pt>
                <c:pt idx="1401">
                  <c:v>-5.6766944444444269E-3</c:v>
                </c:pt>
                <c:pt idx="1402">
                  <c:v>-5.1842944444444299E-3</c:v>
                </c:pt>
                <c:pt idx="1403">
                  <c:v>-5.8172944444444298E-3</c:v>
                </c:pt>
                <c:pt idx="1404">
                  <c:v>-4.8784944444444298E-3</c:v>
                </c:pt>
                <c:pt idx="1405">
                  <c:v>-6.0903944444444264E-3</c:v>
                </c:pt>
                <c:pt idx="1406">
                  <c:v>-6.041344444444428E-3</c:v>
                </c:pt>
                <c:pt idx="1407">
                  <c:v>-7.3591944444444304E-3</c:v>
                </c:pt>
                <c:pt idx="1408">
                  <c:v>-7.7125844444444289E-3</c:v>
                </c:pt>
                <c:pt idx="1409">
                  <c:v>-6.3557544444444274E-3</c:v>
                </c:pt>
                <c:pt idx="1410">
                  <c:v>-4.1864044444444269E-3</c:v>
                </c:pt>
                <c:pt idx="1411">
                  <c:v>-4.4838944444444279E-3</c:v>
                </c:pt>
                <c:pt idx="1412">
                  <c:v>-5.6665944444444288E-3</c:v>
                </c:pt>
                <c:pt idx="1413">
                  <c:v>-5.5177944444444252E-3</c:v>
                </c:pt>
                <c:pt idx="1414">
                  <c:v>-4.9345944444444314E-3</c:v>
                </c:pt>
                <c:pt idx="1415">
                  <c:v>-6.666194444444426E-3</c:v>
                </c:pt>
                <c:pt idx="1416">
                  <c:v>-5.558094444444427E-3</c:v>
                </c:pt>
                <c:pt idx="1417">
                  <c:v>-7.0053944444444308E-3</c:v>
                </c:pt>
                <c:pt idx="1418">
                  <c:v>-5.9953944444444251E-3</c:v>
                </c:pt>
                <c:pt idx="1419">
                  <c:v>-5.904694444444426E-3</c:v>
                </c:pt>
                <c:pt idx="1420">
                  <c:v>-6.1897944444444242E-3</c:v>
                </c:pt>
                <c:pt idx="1421">
                  <c:v>-7.5547944444444258E-3</c:v>
                </c:pt>
                <c:pt idx="1422">
                  <c:v>-5.1880344444444285E-3</c:v>
                </c:pt>
                <c:pt idx="1423">
                  <c:v>-3.7627944444444256E-3</c:v>
                </c:pt>
                <c:pt idx="1424">
                  <c:v>-5.9494944444444305E-3</c:v>
                </c:pt>
                <c:pt idx="1425">
                  <c:v>-7.1924944444444281E-3</c:v>
                </c:pt>
                <c:pt idx="1426">
                  <c:v>-6.3045944444444293E-3</c:v>
                </c:pt>
                <c:pt idx="1427">
                  <c:v>-7.4126944444444249E-3</c:v>
                </c:pt>
                <c:pt idx="1428">
                  <c:v>-7.8508344444444302E-3</c:v>
                </c:pt>
                <c:pt idx="1429">
                  <c:v>-6.3260944444444266E-3</c:v>
                </c:pt>
                <c:pt idx="1430">
                  <c:v>-6.5730944444444273E-3</c:v>
                </c:pt>
                <c:pt idx="1431">
                  <c:v>-7.7789844444444249E-3</c:v>
                </c:pt>
                <c:pt idx="1432">
                  <c:v>-6.7241844444444233E-3</c:v>
                </c:pt>
                <c:pt idx="1433">
                  <c:v>-5.5239944444444231E-3</c:v>
                </c:pt>
                <c:pt idx="1434">
                  <c:v>-4.6868944444444262E-3</c:v>
                </c:pt>
                <c:pt idx="1435">
                  <c:v>-5.0362944444444294E-3</c:v>
                </c:pt>
                <c:pt idx="1436">
                  <c:v>-5.167094444444428E-3</c:v>
                </c:pt>
                <c:pt idx="1437">
                  <c:v>-5.84852444444443E-3</c:v>
                </c:pt>
                <c:pt idx="1438">
                  <c:v>-3.9672944444444254E-3</c:v>
                </c:pt>
                <c:pt idx="1439">
                  <c:v>-5.6654944444444241E-3</c:v>
                </c:pt>
                <c:pt idx="1440">
                  <c:v>-6.3102944444444267E-3</c:v>
                </c:pt>
                <c:pt idx="1441">
                  <c:v>-2.8622944444444253E-3</c:v>
                </c:pt>
                <c:pt idx="1442">
                  <c:v>-5.7453944444444283E-3</c:v>
                </c:pt>
                <c:pt idx="1443">
                  <c:v>-6.0705944444444312E-3</c:v>
                </c:pt>
                <c:pt idx="1444">
                  <c:v>-6.3314944444444283E-3</c:v>
                </c:pt>
                <c:pt idx="1445">
                  <c:v>-4.2449944444444285E-3</c:v>
                </c:pt>
                <c:pt idx="1446">
                  <c:v>-3.6610944444444267E-3</c:v>
                </c:pt>
                <c:pt idx="1447">
                  <c:v>-6.2525944444444276E-3</c:v>
                </c:pt>
                <c:pt idx="1448">
                  <c:v>-7.7630944444444273E-3</c:v>
                </c:pt>
                <c:pt idx="1449">
                  <c:v>-6.3025944444444291E-3</c:v>
                </c:pt>
                <c:pt idx="1450">
                  <c:v>-5.8038944444444261E-3</c:v>
                </c:pt>
                <c:pt idx="1451">
                  <c:v>-3.3656944444444264E-3</c:v>
                </c:pt>
                <c:pt idx="1452">
                  <c:v>-5.3433944444444305E-3</c:v>
                </c:pt>
                <c:pt idx="1453">
                  <c:v>-6.3918944444444287E-3</c:v>
                </c:pt>
                <c:pt idx="1454">
                  <c:v>-5.6855944444444296E-3</c:v>
                </c:pt>
                <c:pt idx="1455">
                  <c:v>-7.1379244444444243E-3</c:v>
                </c:pt>
                <c:pt idx="1456">
                  <c:v>-6.2221944444444295E-3</c:v>
                </c:pt>
                <c:pt idx="1457">
                  <c:v>-5.257694444444426E-3</c:v>
                </c:pt>
                <c:pt idx="1458">
                  <c:v>-5.0437944444444299E-3</c:v>
                </c:pt>
                <c:pt idx="1459">
                  <c:v>-4.5444944444444271E-3</c:v>
                </c:pt>
                <c:pt idx="1460">
                  <c:v>-5.7852944444444299E-3</c:v>
                </c:pt>
                <c:pt idx="1461">
                  <c:v>-4.6248944444444284E-3</c:v>
                </c:pt>
                <c:pt idx="1462">
                  <c:v>-6.7169944444444261E-3</c:v>
                </c:pt>
                <c:pt idx="1463">
                  <c:v>-3.8562944444444254E-3</c:v>
                </c:pt>
                <c:pt idx="1464">
                  <c:v>-2.0424944444444298E-3</c:v>
                </c:pt>
                <c:pt idx="1465">
                  <c:v>-4.2004944444444274E-3</c:v>
                </c:pt>
                <c:pt idx="1466">
                  <c:v>-4.9678944444444262E-3</c:v>
                </c:pt>
                <c:pt idx="1467">
                  <c:v>-4.6810944444444294E-3</c:v>
                </c:pt>
                <c:pt idx="1468">
                  <c:v>-4.6153944444444258E-3</c:v>
                </c:pt>
                <c:pt idx="1469">
                  <c:v>-3.6326944444444315E-3</c:v>
                </c:pt>
                <c:pt idx="1470">
                  <c:v>-3.0199944444444281E-3</c:v>
                </c:pt>
                <c:pt idx="1471">
                  <c:v>-5.5388944444444291E-3</c:v>
                </c:pt>
                <c:pt idx="1472">
                  <c:v>-4.4281944444444273E-3</c:v>
                </c:pt>
                <c:pt idx="1473">
                  <c:v>-3.7672944444444257E-3</c:v>
                </c:pt>
                <c:pt idx="1474">
                  <c:v>-5.3626944444444269E-3</c:v>
                </c:pt>
                <c:pt idx="1475">
                  <c:v>-6.1923944444444252E-3</c:v>
                </c:pt>
                <c:pt idx="1476">
                  <c:v>-4.5669944444444253E-3</c:v>
                </c:pt>
                <c:pt idx="1477">
                  <c:v>-6.8746944444444281E-3</c:v>
                </c:pt>
                <c:pt idx="1478">
                  <c:v>-4.6513944444444236E-3</c:v>
                </c:pt>
                <c:pt idx="1479">
                  <c:v>-5.1289944444444261E-3</c:v>
                </c:pt>
                <c:pt idx="1480">
                  <c:v>-4.5807944444444283E-3</c:v>
                </c:pt>
                <c:pt idx="1481">
                  <c:v>-3.7126944444444247E-3</c:v>
                </c:pt>
                <c:pt idx="1482">
                  <c:v>-5.0504944444444248E-3</c:v>
                </c:pt>
                <c:pt idx="1483">
                  <c:v>-5.4483944444444305E-3</c:v>
                </c:pt>
                <c:pt idx="1484">
                  <c:v>-5.034794444444427E-3</c:v>
                </c:pt>
                <c:pt idx="1485">
                  <c:v>-3.8327944444444305E-3</c:v>
                </c:pt>
                <c:pt idx="1486">
                  <c:v>-4.1489944444444296E-3</c:v>
                </c:pt>
                <c:pt idx="1487">
                  <c:v>-4.4297944444444256E-3</c:v>
                </c:pt>
                <c:pt idx="1488">
                  <c:v>-2.7330944444444259E-3</c:v>
                </c:pt>
                <c:pt idx="1489">
                  <c:v>-3.9650944444444272E-3</c:v>
                </c:pt>
                <c:pt idx="1490">
                  <c:v>-6.2450944444444288E-3</c:v>
                </c:pt>
                <c:pt idx="1491">
                  <c:v>-5.9998944444444252E-3</c:v>
                </c:pt>
                <c:pt idx="1492">
                  <c:v>-2.429694444444427E-3</c:v>
                </c:pt>
                <c:pt idx="1493">
                  <c:v>-4.6101944444444281E-3</c:v>
                </c:pt>
                <c:pt idx="1494">
                  <c:v>-3.7450944444444275E-3</c:v>
                </c:pt>
                <c:pt idx="1495">
                  <c:v>-3.0147944444444304E-3</c:v>
                </c:pt>
                <c:pt idx="1496">
                  <c:v>-3.0352944444444309E-3</c:v>
                </c:pt>
                <c:pt idx="1497">
                  <c:v>-3.3107944444444263E-3</c:v>
                </c:pt>
                <c:pt idx="1498">
                  <c:v>-4.4118944444444287E-3</c:v>
                </c:pt>
                <c:pt idx="1499">
                  <c:v>-4.7748944444444292E-3</c:v>
                </c:pt>
                <c:pt idx="1500">
                  <c:v>-2.3385944444444294E-3</c:v>
                </c:pt>
                <c:pt idx="1501">
                  <c:v>-4.8962944444444247E-3</c:v>
                </c:pt>
                <c:pt idx="1502">
                  <c:v>-5.0684944444444298E-3</c:v>
                </c:pt>
                <c:pt idx="1503">
                  <c:v>-4.2187944444444254E-3</c:v>
                </c:pt>
                <c:pt idx="1504">
                  <c:v>-5.364594444444426E-3</c:v>
                </c:pt>
                <c:pt idx="1505">
                  <c:v>-2.8504944444444277E-3</c:v>
                </c:pt>
                <c:pt idx="1506">
                  <c:v>-4.8107944444444294E-3</c:v>
                </c:pt>
                <c:pt idx="1507">
                  <c:v>-4.8409944444444252E-3</c:v>
                </c:pt>
                <c:pt idx="1508">
                  <c:v>-1.7304944444444274E-3</c:v>
                </c:pt>
                <c:pt idx="1509">
                  <c:v>-4.7900944444444239E-3</c:v>
                </c:pt>
                <c:pt idx="1510">
                  <c:v>-3.6630944444444305E-3</c:v>
                </c:pt>
                <c:pt idx="1511">
                  <c:v>-3.5480944444444256E-3</c:v>
                </c:pt>
                <c:pt idx="1512">
                  <c:v>-2.6909944444444278E-3</c:v>
                </c:pt>
                <c:pt idx="1513">
                  <c:v>-1.3611944444444253E-3</c:v>
                </c:pt>
                <c:pt idx="1514">
                  <c:v>-5.3681944444444289E-3</c:v>
                </c:pt>
                <c:pt idx="1515">
                  <c:v>-4.9245944444444292E-3</c:v>
                </c:pt>
                <c:pt idx="1516">
                  <c:v>-4.1915944444444299E-3</c:v>
                </c:pt>
                <c:pt idx="1517">
                  <c:v>-5.0697944444444273E-3</c:v>
                </c:pt>
                <c:pt idx="1518">
                  <c:v>-3.4647944444444294E-3</c:v>
                </c:pt>
                <c:pt idx="1519">
                  <c:v>-4.8870944444444273E-3</c:v>
                </c:pt>
                <c:pt idx="1520">
                  <c:v>-4.290794444444428E-3</c:v>
                </c:pt>
                <c:pt idx="1521">
                  <c:v>-3.60679444444443E-3</c:v>
                </c:pt>
                <c:pt idx="1522">
                  <c:v>-2.7327944444444294E-3</c:v>
                </c:pt>
                <c:pt idx="1523">
                  <c:v>-1.3317944444444299E-3</c:v>
                </c:pt>
                <c:pt idx="1524">
                  <c:v>-4.4104944444444266E-3</c:v>
                </c:pt>
                <c:pt idx="1525">
                  <c:v>-2.5435944444444272E-3</c:v>
                </c:pt>
                <c:pt idx="1526">
                  <c:v>-2.6484944444444269E-3</c:v>
                </c:pt>
                <c:pt idx="1527">
                  <c:v>-3.3046944444444244E-3</c:v>
                </c:pt>
                <c:pt idx="1528">
                  <c:v>-2.3542944444444273E-3</c:v>
                </c:pt>
                <c:pt idx="1529">
                  <c:v>-2.4598944444444281E-3</c:v>
                </c:pt>
                <c:pt idx="1530">
                  <c:v>-3.3275944444444306E-3</c:v>
                </c:pt>
                <c:pt idx="1531">
                  <c:v>-2.7657944444444277E-3</c:v>
                </c:pt>
                <c:pt idx="1532">
                  <c:v>-3.4874944444444299E-3</c:v>
                </c:pt>
                <c:pt idx="1533">
                  <c:v>-3.6775944444444285E-3</c:v>
                </c:pt>
                <c:pt idx="1534">
                  <c:v>-4.116694444444428E-3</c:v>
                </c:pt>
                <c:pt idx="1535">
                  <c:v>-4.5707944444444287E-3</c:v>
                </c:pt>
                <c:pt idx="1536">
                  <c:v>-2.3569944444444269E-3</c:v>
                </c:pt>
                <c:pt idx="1537">
                  <c:v>-3.9757944444444252E-3</c:v>
                </c:pt>
                <c:pt idx="1538">
                  <c:v>-3.3857944444444302E-3</c:v>
                </c:pt>
                <c:pt idx="1539">
                  <c:v>-1.3507944444444298E-3</c:v>
                </c:pt>
                <c:pt idx="1540">
                  <c:v>-4.4084944444444264E-3</c:v>
                </c:pt>
                <c:pt idx="1541">
                  <c:v>-1.5961944444444244E-3</c:v>
                </c:pt>
                <c:pt idx="1542">
                  <c:v>-4.154794444444429E-3</c:v>
                </c:pt>
                <c:pt idx="1543">
                  <c:v>-4.487794444444429E-3</c:v>
                </c:pt>
                <c:pt idx="1544">
                  <c:v>-2.8467944444444272E-3</c:v>
                </c:pt>
                <c:pt idx="1545">
                  <c:v>-2.8117944444444303E-3</c:v>
                </c:pt>
                <c:pt idx="1546">
                  <c:v>-2.5487944444444292E-3</c:v>
                </c:pt>
                <c:pt idx="1547">
                  <c:v>-3.2707944444444279E-3</c:v>
                </c:pt>
                <c:pt idx="1548">
                  <c:v>-5.106794444444427E-3</c:v>
                </c:pt>
                <c:pt idx="1549">
                  <c:v>-3.0947944444444271E-3</c:v>
                </c:pt>
                <c:pt idx="1550">
                  <c:v>-2.5457944444444297E-3</c:v>
                </c:pt>
                <c:pt idx="1551">
                  <c:v>-2.3867944444444303E-3</c:v>
                </c:pt>
                <c:pt idx="1552">
                  <c:v>-3.1567944444444249E-3</c:v>
                </c:pt>
                <c:pt idx="1553">
                  <c:v>-1.2087944444444301E-3</c:v>
                </c:pt>
                <c:pt idx="1554">
                  <c:v>-2.0887944444444254E-3</c:v>
                </c:pt>
                <c:pt idx="1555">
                  <c:v>-6.5179444444442812E-4</c:v>
                </c:pt>
                <c:pt idx="1556">
                  <c:v>-2.3797944444444285E-3</c:v>
                </c:pt>
                <c:pt idx="1557">
                  <c:v>-3.9447944444444306E-3</c:v>
                </c:pt>
                <c:pt idx="1558">
                  <c:v>-5.2947944444444311E-3</c:v>
                </c:pt>
                <c:pt idx="1559">
                  <c:v>-1.6437944444444279E-3</c:v>
                </c:pt>
                <c:pt idx="1560">
                  <c:v>-4.2667944444444283E-3</c:v>
                </c:pt>
                <c:pt idx="1561">
                  <c:v>-2.4507944444444249E-3</c:v>
                </c:pt>
                <c:pt idx="1562">
                  <c:v>-2.0347944444444252E-3</c:v>
                </c:pt>
                <c:pt idx="1563">
                  <c:v>-3.0127944444444284E-3</c:v>
                </c:pt>
                <c:pt idx="1564">
                  <c:v>-1.6587944444444308E-3</c:v>
                </c:pt>
                <c:pt idx="1565">
                  <c:v>-3.7577944444444258E-3</c:v>
                </c:pt>
                <c:pt idx="1566">
                  <c:v>-1.4667944444444279E-3</c:v>
                </c:pt>
                <c:pt idx="1567">
                  <c:v>-1.1777944444444285E-3</c:v>
                </c:pt>
                <c:pt idx="1568">
                  <c:v>-2.014794444444426E-3</c:v>
                </c:pt>
                <c:pt idx="1569">
                  <c:v>-1.8237944444444293E-3</c:v>
                </c:pt>
                <c:pt idx="1570">
                  <c:v>-3.7707944444444284E-3</c:v>
                </c:pt>
                <c:pt idx="1571">
                  <c:v>-2.1457944444444252E-3</c:v>
                </c:pt>
                <c:pt idx="1572">
                  <c:v>-1.5657944444444245E-3</c:v>
                </c:pt>
                <c:pt idx="1573">
                  <c:v>-1.5107944444444268E-3</c:v>
                </c:pt>
                <c:pt idx="1574">
                  <c:v>-1.6427944444444252E-3</c:v>
                </c:pt>
                <c:pt idx="1575">
                  <c:v>-3.647794444444425E-3</c:v>
                </c:pt>
                <c:pt idx="1576">
                  <c:v>-1.7217944444444279E-3</c:v>
                </c:pt>
                <c:pt idx="1577">
                  <c:v>-1.2557944444444302E-3</c:v>
                </c:pt>
                <c:pt idx="1578">
                  <c:v>-1.2847944444444263E-3</c:v>
                </c:pt>
                <c:pt idx="1579">
                  <c:v>-2.0777944444444266E-3</c:v>
                </c:pt>
                <c:pt idx="1580">
                  <c:v>-3.1447944444444303E-3</c:v>
                </c:pt>
                <c:pt idx="1581">
                  <c:v>-2.0877944444444244E-3</c:v>
                </c:pt>
                <c:pt idx="1582">
                  <c:v>-1.366794444444425E-3</c:v>
                </c:pt>
                <c:pt idx="1583">
                  <c:v>-3.1087944444444255E-3</c:v>
                </c:pt>
                <c:pt idx="1584">
                  <c:v>-2.9279444444442818E-4</c:v>
                </c:pt>
                <c:pt idx="1585">
                  <c:v>-1.1337944444444244E-3</c:v>
                </c:pt>
                <c:pt idx="1586">
                  <c:v>-2.0097944444444245E-3</c:v>
                </c:pt>
                <c:pt idx="1587">
                  <c:v>-1.5337944444444255E-3</c:v>
                </c:pt>
                <c:pt idx="1588">
                  <c:v>-1.1927944444444297E-3</c:v>
                </c:pt>
                <c:pt idx="1589">
                  <c:v>-1.1467944444444288E-3</c:v>
                </c:pt>
                <c:pt idx="1590">
                  <c:v>-1.4237944444444265E-3</c:v>
                </c:pt>
                <c:pt idx="1591">
                  <c:v>-2.7377944444444309E-3</c:v>
                </c:pt>
                <c:pt idx="1592">
                  <c:v>-1.5057944444444252E-3</c:v>
                </c:pt>
                <c:pt idx="1593">
                  <c:v>-1.9177944444444296E-3</c:v>
                </c:pt>
                <c:pt idx="1594">
                  <c:v>-2.5767944444444295E-3</c:v>
                </c:pt>
                <c:pt idx="1595">
                  <c:v>-1.1567944444444266E-3</c:v>
                </c:pt>
                <c:pt idx="1596">
                  <c:v>-1.6157944444444277E-3</c:v>
                </c:pt>
                <c:pt idx="1597">
                  <c:v>-4.0827944444444299E-3</c:v>
                </c:pt>
                <c:pt idx="1598">
                  <c:v>-2.602794444444426E-3</c:v>
                </c:pt>
                <c:pt idx="1599">
                  <c:v>-9.6779444444442669E-4</c:v>
                </c:pt>
                <c:pt idx="1600">
                  <c:v>-2.1747944444444247E-3</c:v>
                </c:pt>
                <c:pt idx="1601">
                  <c:v>-1.502794444444424E-3</c:v>
                </c:pt>
                <c:pt idx="1602">
                  <c:v>-1.1447944444444285E-3</c:v>
                </c:pt>
                <c:pt idx="1603">
                  <c:v>-2.65879444444443E-3</c:v>
                </c:pt>
                <c:pt idx="1604">
                  <c:v>-5.7379444444442471E-4</c:v>
                </c:pt>
                <c:pt idx="1605">
                  <c:v>-1.5979444444442527E-4</c:v>
                </c:pt>
                <c:pt idx="1606">
                  <c:v>-2.3707944444444299E-3</c:v>
                </c:pt>
                <c:pt idx="1607">
                  <c:v>-1.6517944444444238E-3</c:v>
                </c:pt>
                <c:pt idx="1608">
                  <c:v>-6.4779444444443106E-4</c:v>
                </c:pt>
                <c:pt idx="1609">
                  <c:v>-3.2657944444444264E-3</c:v>
                </c:pt>
                <c:pt idx="1610">
                  <c:v>-2.4677944444444263E-3</c:v>
                </c:pt>
                <c:pt idx="1611">
                  <c:v>-2.27379444444443E-3</c:v>
                </c:pt>
                <c:pt idx="1612">
                  <c:v>-1.6777944444444307E-3</c:v>
                </c:pt>
                <c:pt idx="1613">
                  <c:v>-2.2277944444444274E-3</c:v>
                </c:pt>
                <c:pt idx="1614">
                  <c:v>-1.7267944444444294E-3</c:v>
                </c:pt>
                <c:pt idx="1615">
                  <c:v>-4.7901944444444268E-3</c:v>
                </c:pt>
                <c:pt idx="1616">
                  <c:v>-3.2237944444444243E-3</c:v>
                </c:pt>
                <c:pt idx="1617">
                  <c:v>-3.4627944444444291E-3</c:v>
                </c:pt>
                <c:pt idx="1618">
                  <c:v>-1.2807944444444309E-3</c:v>
                </c:pt>
                <c:pt idx="1619">
                  <c:v>-1.4357944444444298E-3</c:v>
                </c:pt>
                <c:pt idx="1620">
                  <c:v>-7.0179444444442955E-4</c:v>
                </c:pt>
                <c:pt idx="1621">
                  <c:v>-4.597794444444428E-3</c:v>
                </c:pt>
                <c:pt idx="1622">
                  <c:v>-3.8457944444444236E-3</c:v>
                </c:pt>
                <c:pt idx="1623">
                  <c:v>-2.3547944444444243E-3</c:v>
                </c:pt>
                <c:pt idx="1624">
                  <c:v>-1.4427944444444299E-3</c:v>
                </c:pt>
                <c:pt idx="1625">
                  <c:v>-2.006794444444425E-3</c:v>
                </c:pt>
                <c:pt idx="1626">
                  <c:v>-1.9317944444444263E-3</c:v>
                </c:pt>
                <c:pt idx="1627">
                  <c:v>-1.6077944444444249E-3</c:v>
                </c:pt>
                <c:pt idx="1628">
                  <c:v>-3.61979444444443E-3</c:v>
                </c:pt>
                <c:pt idx="1629">
                  <c:v>-2.5067944444444271E-3</c:v>
                </c:pt>
                <c:pt idx="1630">
                  <c:v>-2.3187944444444265E-3</c:v>
                </c:pt>
                <c:pt idx="1631">
                  <c:v>-1.5987944444444298E-3</c:v>
                </c:pt>
                <c:pt idx="1632">
                  <c:v>-2.7647944444444249E-3</c:v>
                </c:pt>
                <c:pt idx="1633">
                  <c:v>-1.3237944444444254E-3</c:v>
                </c:pt>
                <c:pt idx="1634">
                  <c:v>7.4120555555557376E-4</c:v>
                </c:pt>
                <c:pt idx="1635">
                  <c:v>-3.2408944444444251E-3</c:v>
                </c:pt>
                <c:pt idx="1636">
                  <c:v>-4.6060944444444273E-3</c:v>
                </c:pt>
                <c:pt idx="1637">
                  <c:v>-2.8311944444444296E-3</c:v>
                </c:pt>
                <c:pt idx="1638">
                  <c:v>2.09205555555576E-4</c:v>
                </c:pt>
                <c:pt idx="1639">
                  <c:v>-6.2794444444427139E-5</c:v>
                </c:pt>
                <c:pt idx="1640">
                  <c:v>-6.4579444444442906E-4</c:v>
                </c:pt>
                <c:pt idx="1641">
                  <c:v>-5.2794444444429281E-5</c:v>
                </c:pt>
                <c:pt idx="1642">
                  <c:v>1.9205555555569867E-5</c:v>
                </c:pt>
                <c:pt idx="1643">
                  <c:v>-1.9807944444444284E-3</c:v>
                </c:pt>
                <c:pt idx="1644">
                  <c:v>-2.3279444444443062E-4</c:v>
                </c:pt>
                <c:pt idx="1645">
                  <c:v>-1.4417944444444289E-3</c:v>
                </c:pt>
                <c:pt idx="1646">
                  <c:v>8.5220555555557548E-4</c:v>
                </c:pt>
                <c:pt idx="1647">
                  <c:v>-7.9879444444442768E-4</c:v>
                </c:pt>
                <c:pt idx="1648">
                  <c:v>-5.0079444444442456E-4</c:v>
                </c:pt>
                <c:pt idx="1649">
                  <c:v>-3.5344944444444283E-3</c:v>
                </c:pt>
                <c:pt idx="1650">
                  <c:v>-1.0857944444444302E-3</c:v>
                </c:pt>
                <c:pt idx="1651">
                  <c:v>-2.3420944444444269E-3</c:v>
                </c:pt>
                <c:pt idx="1652">
                  <c:v>-3.4679444444442667E-4</c:v>
                </c:pt>
                <c:pt idx="1653">
                  <c:v>-2.0506944444444279E-3</c:v>
                </c:pt>
                <c:pt idx="1654">
                  <c:v>-2.2042944444444282E-3</c:v>
                </c:pt>
                <c:pt idx="1655">
                  <c:v>-3.3452944444444244E-3</c:v>
                </c:pt>
                <c:pt idx="1656">
                  <c:v>-1.7527944444444242E-3</c:v>
                </c:pt>
                <c:pt idx="1657">
                  <c:v>-1.6087944444444294E-3</c:v>
                </c:pt>
                <c:pt idx="1658">
                  <c:v>-2.7780944444444258E-3</c:v>
                </c:pt>
                <c:pt idx="1659">
                  <c:v>-1.4280944444444287E-3</c:v>
                </c:pt>
                <c:pt idx="1660">
                  <c:v>-3.7777944444444284E-3</c:v>
                </c:pt>
                <c:pt idx="1661">
                  <c:v>-1.2223944444444274E-3</c:v>
                </c:pt>
                <c:pt idx="1662">
                  <c:v>-2.4069944444444248E-3</c:v>
                </c:pt>
                <c:pt idx="1663">
                  <c:v>-1.5827944444444242E-3</c:v>
                </c:pt>
                <c:pt idx="1664">
                  <c:v>-9.4379444444443045E-4</c:v>
                </c:pt>
                <c:pt idx="1665">
                  <c:v>-1.9937944444444293E-3</c:v>
                </c:pt>
                <c:pt idx="1666">
                  <c:v>-2.7937944444444297E-3</c:v>
                </c:pt>
                <c:pt idx="1667">
                  <c:v>-2.6947944444444295E-3</c:v>
                </c:pt>
                <c:pt idx="1668">
                  <c:v>-1.5767944444444251E-3</c:v>
                </c:pt>
                <c:pt idx="1669">
                  <c:v>-1.3517944444444274E-3</c:v>
                </c:pt>
                <c:pt idx="1670">
                  <c:v>-7.0779444444443035E-4</c:v>
                </c:pt>
                <c:pt idx="1671">
                  <c:v>-2.5634944444444304E-3</c:v>
                </c:pt>
                <c:pt idx="1672">
                  <c:v>-1.5437944444444251E-3</c:v>
                </c:pt>
                <c:pt idx="1673">
                  <c:v>-2.1647944444444286E-3</c:v>
                </c:pt>
                <c:pt idx="1674">
                  <c:v>-1.9005944444444294E-3</c:v>
                </c:pt>
                <c:pt idx="1675">
                  <c:v>-3.3023944444444241E-3</c:v>
                </c:pt>
                <c:pt idx="1676">
                  <c:v>-1.6687944444444287E-3</c:v>
                </c:pt>
                <c:pt idx="1677">
                  <c:v>-4.1294944444444284E-3</c:v>
                </c:pt>
                <c:pt idx="1678">
                  <c:v>-1.2267944444444255E-3</c:v>
                </c:pt>
                <c:pt idx="1679">
                  <c:v>-2.9918944444444311E-3</c:v>
                </c:pt>
                <c:pt idx="1680">
                  <c:v>-5.5794444444423608E-5</c:v>
                </c:pt>
                <c:pt idx="1681">
                  <c:v>-8.1079444444442927E-4</c:v>
                </c:pt>
                <c:pt idx="1682">
                  <c:v>-6.0039444444442806E-4</c:v>
                </c:pt>
                <c:pt idx="1683">
                  <c:v>3.9930555555557461E-4</c:v>
                </c:pt>
                <c:pt idx="1684">
                  <c:v>-1.1423944444444289E-3</c:v>
                </c:pt>
                <c:pt idx="1685">
                  <c:v>-2.1557944444444248E-3</c:v>
                </c:pt>
                <c:pt idx="1686">
                  <c:v>-2.8606944444444244E-3</c:v>
                </c:pt>
                <c:pt idx="1687">
                  <c:v>-2.1279944444444303E-3</c:v>
                </c:pt>
                <c:pt idx="1688">
                  <c:v>-2.2768944444444238E-3</c:v>
                </c:pt>
                <c:pt idx="1689">
                  <c:v>-2.4549944444444242E-3</c:v>
                </c:pt>
                <c:pt idx="1690">
                  <c:v>-2.3808944444444289E-3</c:v>
                </c:pt>
                <c:pt idx="1691">
                  <c:v>-1.880094444444428E-3</c:v>
                </c:pt>
                <c:pt idx="1692">
                  <c:v>-2.4809444444442996E-4</c:v>
                </c:pt>
                <c:pt idx="1693">
                  <c:v>1.6652055555555732E-3</c:v>
                </c:pt>
                <c:pt idx="1694">
                  <c:v>4.4670555555557413E-4</c:v>
                </c:pt>
                <c:pt idx="1695">
                  <c:v>-1.5402944444444251E-3</c:v>
                </c:pt>
                <c:pt idx="1696">
                  <c:v>-1.8312944444444255E-3</c:v>
                </c:pt>
                <c:pt idx="1697">
                  <c:v>-1.9047944444444288E-3</c:v>
                </c:pt>
                <c:pt idx="1698">
                  <c:v>-1.5076944444444296E-3</c:v>
                </c:pt>
                <c:pt idx="1699">
                  <c:v>4.892055555555698E-4</c:v>
                </c:pt>
                <c:pt idx="1700">
                  <c:v>-7.3519444444442635E-4</c:v>
                </c:pt>
                <c:pt idx="1701">
                  <c:v>-1.8176944444444308E-3</c:v>
                </c:pt>
                <c:pt idx="1702">
                  <c:v>1.1143055555555715E-3</c:v>
                </c:pt>
                <c:pt idx="1703">
                  <c:v>-7.6219444444442733E-4</c:v>
                </c:pt>
                <c:pt idx="1704">
                  <c:v>1.4846055555555685E-3</c:v>
                </c:pt>
                <c:pt idx="1705">
                  <c:v>-1.2357944444444302E-3</c:v>
                </c:pt>
                <c:pt idx="1706">
                  <c:v>-1.3245944444444276E-3</c:v>
                </c:pt>
                <c:pt idx="1707">
                  <c:v>2.3320555555557225E-4</c:v>
                </c:pt>
                <c:pt idx="1708">
                  <c:v>-2.8948944444444286E-3</c:v>
                </c:pt>
                <c:pt idx="1709">
                  <c:v>-2.0598944444444305E-3</c:v>
                </c:pt>
                <c:pt idx="1710">
                  <c:v>-6.9799444444442783E-4</c:v>
                </c:pt>
                <c:pt idx="1711">
                  <c:v>-1.4825944444444294E-3</c:v>
                </c:pt>
                <c:pt idx="1712">
                  <c:v>-7.1059444444442933E-4</c:v>
                </c:pt>
                <c:pt idx="1713">
                  <c:v>-1.4714944444444277E-3</c:v>
                </c:pt>
                <c:pt idx="1714">
                  <c:v>-8.48194444444424E-4</c:v>
                </c:pt>
                <c:pt idx="1715">
                  <c:v>-3.8259444444442743E-4</c:v>
                </c:pt>
                <c:pt idx="1716">
                  <c:v>-8.2794444444426324E-5</c:v>
                </c:pt>
                <c:pt idx="1717">
                  <c:v>-2.1174944444444293E-3</c:v>
                </c:pt>
                <c:pt idx="1718">
                  <c:v>-8.6569444444442589E-4</c:v>
                </c:pt>
                <c:pt idx="1719">
                  <c:v>9.0760555555557433E-4</c:v>
                </c:pt>
                <c:pt idx="1720">
                  <c:v>-2.7627944444444273E-3</c:v>
                </c:pt>
                <c:pt idx="1721">
                  <c:v>-3.9239444444442908E-4</c:v>
                </c:pt>
                <c:pt idx="1722">
                  <c:v>-1.2249944444444275E-3</c:v>
                </c:pt>
                <c:pt idx="1723">
                  <c:v>-3.7119444444442921E-4</c:v>
                </c:pt>
                <c:pt idx="1724">
                  <c:v>3.0340555555556821E-4</c:v>
                </c:pt>
                <c:pt idx="1725">
                  <c:v>-9.2999444444442914E-4</c:v>
                </c:pt>
                <c:pt idx="1726">
                  <c:v>-4.8839444444442708E-4</c:v>
                </c:pt>
                <c:pt idx="1727">
                  <c:v>5.6460555555557478E-4</c:v>
                </c:pt>
                <c:pt idx="1728">
                  <c:v>-2.9620944444444276E-3</c:v>
                </c:pt>
                <c:pt idx="1729">
                  <c:v>-4.0559944444444286E-3</c:v>
                </c:pt>
                <c:pt idx="1730">
                  <c:v>-3.4836944444444299E-3</c:v>
                </c:pt>
                <c:pt idx="1731">
                  <c:v>-2.0583944444444256E-3</c:v>
                </c:pt>
                <c:pt idx="1732">
                  <c:v>-2.6847944444444273E-3</c:v>
                </c:pt>
                <c:pt idx="1733">
                  <c:v>-2.8063944444444294E-3</c:v>
                </c:pt>
                <c:pt idx="1734">
                  <c:v>-7.126944444444238E-4</c:v>
                </c:pt>
                <c:pt idx="1735">
                  <c:v>-1.5638944444444263E-3</c:v>
                </c:pt>
                <c:pt idx="1736">
                  <c:v>-1.4219944444444285E-3</c:v>
                </c:pt>
                <c:pt idx="1737">
                  <c:v>-2.9479444444442844E-4</c:v>
                </c:pt>
                <c:pt idx="1738">
                  <c:v>-9.5279444444442817E-4</c:v>
                </c:pt>
                <c:pt idx="1739">
                  <c:v>-1.2830944444444294E-3</c:v>
                </c:pt>
                <c:pt idx="1740">
                  <c:v>-4.1705944444444245E-3</c:v>
                </c:pt>
                <c:pt idx="1741">
                  <c:v>-7.9579444444443162E-4</c:v>
                </c:pt>
                <c:pt idx="1742">
                  <c:v>1.4114055555555748E-3</c:v>
                </c:pt>
                <c:pt idx="1743">
                  <c:v>-2.2380944444444295E-3</c:v>
                </c:pt>
                <c:pt idx="1744">
                  <c:v>-2.054494444444427E-3</c:v>
                </c:pt>
                <c:pt idx="1745">
                  <c:v>-9.890944444444277E-4</c:v>
                </c:pt>
                <c:pt idx="1746">
                  <c:v>-1.2657944444444307E-3</c:v>
                </c:pt>
                <c:pt idx="1747">
                  <c:v>-2.4983944444444284E-3</c:v>
                </c:pt>
                <c:pt idx="1748">
                  <c:v>-2.3325944444444295E-3</c:v>
                </c:pt>
                <c:pt idx="1749">
                  <c:v>-2.69529444444443E-3</c:v>
                </c:pt>
                <c:pt idx="1750">
                  <c:v>-9.7159444444442841E-4</c:v>
                </c:pt>
                <c:pt idx="1751">
                  <c:v>5.3840555555557251E-4</c:v>
                </c:pt>
                <c:pt idx="1752">
                  <c:v>5.7940555555556841E-4</c:v>
                </c:pt>
                <c:pt idx="1753">
                  <c:v>-3.2979444444442875E-4</c:v>
                </c:pt>
                <c:pt idx="1754">
                  <c:v>-4.3299444444442562E-4</c:v>
                </c:pt>
                <c:pt idx="1755">
                  <c:v>6.7055555555712437E-6</c:v>
                </c:pt>
                <c:pt idx="1756">
                  <c:v>-1.1002944444444274E-3</c:v>
                </c:pt>
                <c:pt idx="1757">
                  <c:v>-2.3583944444444298E-3</c:v>
                </c:pt>
                <c:pt idx="1758">
                  <c:v>-1.8619444444442981E-4</c:v>
                </c:pt>
                <c:pt idx="1759">
                  <c:v>-3.9716944444444296E-3</c:v>
                </c:pt>
                <c:pt idx="1760">
                  <c:v>-1.9708944444444257E-3</c:v>
                </c:pt>
                <c:pt idx="1761">
                  <c:v>-1.8879944444444279E-3</c:v>
                </c:pt>
                <c:pt idx="1762">
                  <c:v>-1.7537944444444304E-3</c:v>
                </c:pt>
                <c:pt idx="1763">
                  <c:v>-1.0295944444444283E-3</c:v>
                </c:pt>
                <c:pt idx="1764">
                  <c:v>-6.9719444444442912E-4</c:v>
                </c:pt>
                <c:pt idx="1765">
                  <c:v>-1.050694444444427E-3</c:v>
                </c:pt>
                <c:pt idx="1766">
                  <c:v>-1.7650944444444249E-3</c:v>
                </c:pt>
                <c:pt idx="1767">
                  <c:v>-4.1279444444443023E-4</c:v>
                </c:pt>
                <c:pt idx="1768">
                  <c:v>-1.605394444444427E-3</c:v>
                </c:pt>
                <c:pt idx="1769">
                  <c:v>-4.6098944444444307E-3</c:v>
                </c:pt>
                <c:pt idx="1770">
                  <c:v>-1.1798944444444282E-3</c:v>
                </c:pt>
                <c:pt idx="1771">
                  <c:v>-1.6559944444444301E-3</c:v>
                </c:pt>
                <c:pt idx="1772">
                  <c:v>-3.0510944444444273E-3</c:v>
                </c:pt>
                <c:pt idx="1773">
                  <c:v>-3.3253944444444281E-3</c:v>
                </c:pt>
                <c:pt idx="1774">
                  <c:v>-4.569894444444428E-3</c:v>
                </c:pt>
                <c:pt idx="1775">
                  <c:v>-4.5808944444444277E-3</c:v>
                </c:pt>
                <c:pt idx="1776">
                  <c:v>-4.0427944444444254E-3</c:v>
                </c:pt>
                <c:pt idx="1777">
                  <c:v>1.4767055555555738E-3</c:v>
                </c:pt>
                <c:pt idx="1778">
                  <c:v>1.3132055555555716E-3</c:v>
                </c:pt>
                <c:pt idx="1779">
                  <c:v>-1.0284944444444244E-3</c:v>
                </c:pt>
                <c:pt idx="1780">
                  <c:v>-4.3579444444443068E-4</c:v>
                </c:pt>
                <c:pt idx="1781">
                  <c:v>-2.0053944444444298E-3</c:v>
                </c:pt>
                <c:pt idx="1782">
                  <c:v>-2.9999444444442878E-4</c:v>
                </c:pt>
                <c:pt idx="1783">
                  <c:v>-1.6177944444444245E-3</c:v>
                </c:pt>
                <c:pt idx="1784">
                  <c:v>-2.8911944444444272E-3</c:v>
                </c:pt>
                <c:pt idx="1785">
                  <c:v>-3.3709444444442703E-4</c:v>
                </c:pt>
                <c:pt idx="1786">
                  <c:v>-5.554944444444293E-4</c:v>
                </c:pt>
                <c:pt idx="1787">
                  <c:v>-8.3919444444442715E-4</c:v>
                </c:pt>
                <c:pt idx="1788">
                  <c:v>-1.2963944444444311E-3</c:v>
                </c:pt>
                <c:pt idx="1789">
                  <c:v>7.4500555555557374E-4</c:v>
                </c:pt>
                <c:pt idx="1790">
                  <c:v>-2.3909444444442617E-4</c:v>
                </c:pt>
                <c:pt idx="1791">
                  <c:v>6.5205555555571636E-5</c:v>
                </c:pt>
                <c:pt idx="1792">
                  <c:v>-2.0293944444444295E-3</c:v>
                </c:pt>
                <c:pt idx="1793">
                  <c:v>-1.2529444444443066E-4</c:v>
                </c:pt>
                <c:pt idx="1794">
                  <c:v>-3.2868944444444295E-3</c:v>
                </c:pt>
                <c:pt idx="1795">
                  <c:v>1.0554055555555743E-3</c:v>
                </c:pt>
                <c:pt idx="1796">
                  <c:v>-1.5715944444444239E-3</c:v>
                </c:pt>
                <c:pt idx="1797">
                  <c:v>-1.4168944444444293E-3</c:v>
                </c:pt>
                <c:pt idx="1798">
                  <c:v>-3.484794444444426E-3</c:v>
                </c:pt>
                <c:pt idx="1799">
                  <c:v>-4.6424944444444279E-3</c:v>
                </c:pt>
                <c:pt idx="1800">
                  <c:v>-2.3516944444444271E-3</c:v>
                </c:pt>
                <c:pt idx="1801">
                  <c:v>-2.7029444444442996E-4</c:v>
                </c:pt>
                <c:pt idx="1802">
                  <c:v>-7.1489444444442635E-4</c:v>
                </c:pt>
                <c:pt idx="1803">
                  <c:v>-2.9542944444444254E-3</c:v>
                </c:pt>
                <c:pt idx="1804">
                  <c:v>1.7600555555557455E-4</c:v>
                </c:pt>
                <c:pt idx="1805">
                  <c:v>-1.7354944444444289E-3</c:v>
                </c:pt>
                <c:pt idx="1806">
                  <c:v>-1.8321944444444288E-3</c:v>
                </c:pt>
                <c:pt idx="1807">
                  <c:v>-1.0322944444444305E-3</c:v>
                </c:pt>
                <c:pt idx="1808">
                  <c:v>-1.5179944444444248E-3</c:v>
                </c:pt>
                <c:pt idx="1809">
                  <c:v>5.3450555555557139E-4</c:v>
                </c:pt>
                <c:pt idx="1810">
                  <c:v>-1.0217944444444235E-3</c:v>
                </c:pt>
                <c:pt idx="1811">
                  <c:v>-2.7609444444443021E-4</c:v>
                </c:pt>
                <c:pt idx="1812">
                  <c:v>-1.7899944444444305E-3</c:v>
                </c:pt>
                <c:pt idx="1813">
                  <c:v>1.9913055555555708E-3</c:v>
                </c:pt>
                <c:pt idx="1814">
                  <c:v>-4.3039444444442458E-4</c:v>
                </c:pt>
                <c:pt idx="1815">
                  <c:v>-4.0761944444444283E-3</c:v>
                </c:pt>
                <c:pt idx="1816">
                  <c:v>-1.0169944444444285E-3</c:v>
                </c:pt>
                <c:pt idx="1817">
                  <c:v>2.038205555555575E-3</c:v>
                </c:pt>
                <c:pt idx="1818">
                  <c:v>2.1320555555557133E-4</c:v>
                </c:pt>
                <c:pt idx="1819">
                  <c:v>1.6042055555555729E-3</c:v>
                </c:pt>
                <c:pt idx="1820">
                  <c:v>-2.8399444444442666E-4</c:v>
                </c:pt>
                <c:pt idx="1821">
                  <c:v>-1.7331944444444261E-3</c:v>
                </c:pt>
                <c:pt idx="1822">
                  <c:v>-2.0489944444444276E-3</c:v>
                </c:pt>
                <c:pt idx="1823">
                  <c:v>-1.3783944444444255E-3</c:v>
                </c:pt>
                <c:pt idx="1824">
                  <c:v>-1.1874944444444299E-3</c:v>
                </c:pt>
                <c:pt idx="1825">
                  <c:v>2.8402055555555739E-3</c:v>
                </c:pt>
                <c:pt idx="1826">
                  <c:v>7.0920555555557124E-4</c:v>
                </c:pt>
                <c:pt idx="1827">
                  <c:v>-2.0419444444442526E-4</c:v>
                </c:pt>
                <c:pt idx="1828">
                  <c:v>-7.1919444444442596E-4</c:v>
                </c:pt>
                <c:pt idx="1829">
                  <c:v>-1.0653944444444291E-3</c:v>
                </c:pt>
                <c:pt idx="1830">
                  <c:v>-1.552694444444426E-3</c:v>
                </c:pt>
                <c:pt idx="1831">
                  <c:v>-3.4509444444442636E-4</c:v>
                </c:pt>
                <c:pt idx="1832">
                  <c:v>-6.9569444444442415E-4</c:v>
                </c:pt>
                <c:pt idx="1833">
                  <c:v>1.7570555555557373E-4</c:v>
                </c:pt>
                <c:pt idx="1834">
                  <c:v>-1.9579944444444285E-3</c:v>
                </c:pt>
                <c:pt idx="1835">
                  <c:v>-5.9979444444442989E-4</c:v>
                </c:pt>
                <c:pt idx="1836">
                  <c:v>-3.2579444444442822E-4</c:v>
                </c:pt>
                <c:pt idx="1837">
                  <c:v>3.3522055555555742E-3</c:v>
                </c:pt>
                <c:pt idx="1838">
                  <c:v>2.1292055555555724E-3</c:v>
                </c:pt>
                <c:pt idx="1839">
                  <c:v>1.3232055555555747E-3</c:v>
                </c:pt>
                <c:pt idx="1840">
                  <c:v>6.6820555555557014E-4</c:v>
                </c:pt>
                <c:pt idx="1841">
                  <c:v>-2.9027944444444294E-3</c:v>
                </c:pt>
                <c:pt idx="1842">
                  <c:v>-5.5979444444442979E-4</c:v>
                </c:pt>
                <c:pt idx="1843">
                  <c:v>1.6882055555555737E-3</c:v>
                </c:pt>
                <c:pt idx="1844">
                  <c:v>-1.9647944444444263E-3</c:v>
                </c:pt>
                <c:pt idx="1845">
                  <c:v>2.5022055555555724E-3</c:v>
                </c:pt>
                <c:pt idx="1846">
                  <c:v>2.7512055555555717E-3</c:v>
                </c:pt>
                <c:pt idx="1847">
                  <c:v>-1.8027944444444308E-3</c:v>
                </c:pt>
                <c:pt idx="1848">
                  <c:v>1.5820555555557184E-4</c:v>
                </c:pt>
                <c:pt idx="1849">
                  <c:v>3.0732055555555676E-3</c:v>
                </c:pt>
                <c:pt idx="1850">
                  <c:v>3.9302055555555711E-3</c:v>
                </c:pt>
                <c:pt idx="1851">
                  <c:v>7.8120555555557039E-4</c:v>
                </c:pt>
                <c:pt idx="1852">
                  <c:v>2.3492055555555755E-3</c:v>
                </c:pt>
                <c:pt idx="1853">
                  <c:v>-1.3157944444444312E-3</c:v>
                </c:pt>
                <c:pt idx="1854">
                  <c:v>2.8532055555555748E-3</c:v>
                </c:pt>
                <c:pt idx="1855">
                  <c:v>6.5720555555557475E-4</c:v>
                </c:pt>
                <c:pt idx="1856">
                  <c:v>1.0032055555555738E-3</c:v>
                </c:pt>
                <c:pt idx="1857">
                  <c:v>-3.7279444444443012E-4</c:v>
                </c:pt>
                <c:pt idx="1858">
                  <c:v>3.0982055555555717E-3</c:v>
                </c:pt>
                <c:pt idx="1859">
                  <c:v>2.224205555555572E-3</c:v>
                </c:pt>
                <c:pt idx="1860">
                  <c:v>1.6162055555555763E-3</c:v>
                </c:pt>
                <c:pt idx="1861">
                  <c:v>4.5320555555557369E-4</c:v>
                </c:pt>
                <c:pt idx="1862">
                  <c:v>1.0442055555555715E-3</c:v>
                </c:pt>
                <c:pt idx="1863">
                  <c:v>2.6142055555555717E-3</c:v>
                </c:pt>
                <c:pt idx="1864">
                  <c:v>-9.0279444444442587E-4</c:v>
                </c:pt>
                <c:pt idx="1865">
                  <c:v>-1.2179444444442716E-4</c:v>
                </c:pt>
                <c:pt idx="1866">
                  <c:v>-1.1347944444444272E-3</c:v>
                </c:pt>
                <c:pt idx="1867">
                  <c:v>3.6202055555555751E-3</c:v>
                </c:pt>
                <c:pt idx="1868">
                  <c:v>3.5422055555555752E-3</c:v>
                </c:pt>
                <c:pt idx="1869">
                  <c:v>3.0222055555555738E-3</c:v>
                </c:pt>
                <c:pt idx="1870">
                  <c:v>-1.4137944444444252E-3</c:v>
                </c:pt>
                <c:pt idx="1871">
                  <c:v>2.0212055555555736E-3</c:v>
                </c:pt>
                <c:pt idx="1872">
                  <c:v>1.1152055555555731E-3</c:v>
                </c:pt>
                <c:pt idx="1873">
                  <c:v>6.762055555555712E-4</c:v>
                </c:pt>
                <c:pt idx="1874">
                  <c:v>1.6322055555555732E-3</c:v>
                </c:pt>
                <c:pt idx="1875">
                  <c:v>3.410205555555575E-3</c:v>
                </c:pt>
                <c:pt idx="1876">
                  <c:v>1.6452055555555688E-3</c:v>
                </c:pt>
                <c:pt idx="1877">
                  <c:v>2.1020555555557353E-4</c:v>
                </c:pt>
                <c:pt idx="1878">
                  <c:v>8.3620555555557162E-4</c:v>
                </c:pt>
                <c:pt idx="1879">
                  <c:v>7.2520555555557337E-4</c:v>
                </c:pt>
                <c:pt idx="1880">
                  <c:v>2.8620555555557495E-4</c:v>
                </c:pt>
                <c:pt idx="1881">
                  <c:v>1.5252055555555772E-3</c:v>
                </c:pt>
                <c:pt idx="1882">
                  <c:v>6.0432055555555749E-3</c:v>
                </c:pt>
                <c:pt idx="1883">
                  <c:v>1.8382055555555728E-3</c:v>
                </c:pt>
                <c:pt idx="1884">
                  <c:v>-9.8279444444442955E-4</c:v>
                </c:pt>
                <c:pt idx="1885">
                  <c:v>-2.6787944444444291E-3</c:v>
                </c:pt>
                <c:pt idx="1886">
                  <c:v>1.1732055555555738E-3</c:v>
                </c:pt>
                <c:pt idx="1887">
                  <c:v>2.0162055555555756E-3</c:v>
                </c:pt>
                <c:pt idx="1888">
                  <c:v>1.3342055555555735E-3</c:v>
                </c:pt>
                <c:pt idx="1889">
                  <c:v>1.892205555555573E-3</c:v>
                </c:pt>
                <c:pt idx="1890">
                  <c:v>1.3292055555555755E-3</c:v>
                </c:pt>
                <c:pt idx="1891">
                  <c:v>2.0762055555555697E-3</c:v>
                </c:pt>
                <c:pt idx="1892">
                  <c:v>-1.5067944444444262E-3</c:v>
                </c:pt>
                <c:pt idx="1893">
                  <c:v>4.9442055555555756E-3</c:v>
                </c:pt>
                <c:pt idx="1894">
                  <c:v>1.391205555555575E-3</c:v>
                </c:pt>
                <c:pt idx="1895">
                  <c:v>4.3332055555555717E-3</c:v>
                </c:pt>
                <c:pt idx="1896">
                  <c:v>3.1022055555555688E-3</c:v>
                </c:pt>
                <c:pt idx="1897">
                  <c:v>2.6662055555555734E-3</c:v>
                </c:pt>
                <c:pt idx="1898">
                  <c:v>7.1020555555557224E-4</c:v>
                </c:pt>
                <c:pt idx="1899">
                  <c:v>-1.7497944444444247E-3</c:v>
                </c:pt>
                <c:pt idx="1900">
                  <c:v>2.1432055555555742E-3</c:v>
                </c:pt>
                <c:pt idx="1901">
                  <c:v>3.5962055555555702E-3</c:v>
                </c:pt>
                <c:pt idx="1902">
                  <c:v>6.4512055555555736E-3</c:v>
                </c:pt>
                <c:pt idx="1903">
                  <c:v>3.0772055555555716E-3</c:v>
                </c:pt>
                <c:pt idx="1904">
                  <c:v>3.2142055555555698E-3</c:v>
                </c:pt>
                <c:pt idx="1905">
                  <c:v>4.814205555555574E-3</c:v>
                </c:pt>
                <c:pt idx="1906">
                  <c:v>1.7102055555555749E-3</c:v>
                </c:pt>
                <c:pt idx="1907">
                  <c:v>-4.9279444444442697E-4</c:v>
                </c:pt>
                <c:pt idx="1908">
                  <c:v>8.132055555555729E-4</c:v>
                </c:pt>
                <c:pt idx="1909">
                  <c:v>1.3732055555555709E-3</c:v>
                </c:pt>
                <c:pt idx="1910">
                  <c:v>5.0182055555555733E-3</c:v>
                </c:pt>
                <c:pt idx="1911">
                  <c:v>3.3102055555555739E-3</c:v>
                </c:pt>
                <c:pt idx="1912">
                  <c:v>5.7642055555555734E-3</c:v>
                </c:pt>
                <c:pt idx="1913">
                  <c:v>2.6342055555555726E-3</c:v>
                </c:pt>
                <c:pt idx="1914">
                  <c:v>2.0872055555555737E-3</c:v>
                </c:pt>
                <c:pt idx="1915">
                  <c:v>1.4262055555555719E-3</c:v>
                </c:pt>
                <c:pt idx="1916">
                  <c:v>-9.507944444444253E-4</c:v>
                </c:pt>
                <c:pt idx="1917">
                  <c:v>1.2482055555555708E-3</c:v>
                </c:pt>
                <c:pt idx="1918">
                  <c:v>3.5912055555555756E-3</c:v>
                </c:pt>
                <c:pt idx="1919">
                  <c:v>4.7442055555555734E-3</c:v>
                </c:pt>
                <c:pt idx="1920">
                  <c:v>2.7772055555555734E-3</c:v>
                </c:pt>
                <c:pt idx="1921">
                  <c:v>4.3972055555555733E-3</c:v>
                </c:pt>
                <c:pt idx="1922">
                  <c:v>7.8362055555555674E-3</c:v>
                </c:pt>
                <c:pt idx="1923">
                  <c:v>2.0662055555555735E-3</c:v>
                </c:pt>
                <c:pt idx="1924">
                  <c:v>3.9502055555555703E-3</c:v>
                </c:pt>
                <c:pt idx="1925">
                  <c:v>-2.824794444444426E-3</c:v>
                </c:pt>
                <c:pt idx="1926">
                  <c:v>1.4122055555555717E-3</c:v>
                </c:pt>
                <c:pt idx="1927">
                  <c:v>3.0562055555555714E-3</c:v>
                </c:pt>
                <c:pt idx="1928">
                  <c:v>2.6572055555555713E-3</c:v>
                </c:pt>
                <c:pt idx="1929">
                  <c:v>5.8992055555555766E-3</c:v>
                </c:pt>
                <c:pt idx="1930">
                  <c:v>3.1812055555555715E-3</c:v>
                </c:pt>
                <c:pt idx="1931">
                  <c:v>5.1682055555555741E-3</c:v>
                </c:pt>
                <c:pt idx="1932">
                  <c:v>1.7712055555555734E-3</c:v>
                </c:pt>
                <c:pt idx="1933">
                  <c:v>1.0842055555555698E-3</c:v>
                </c:pt>
                <c:pt idx="1934">
                  <c:v>2.1092055555555714E-3</c:v>
                </c:pt>
                <c:pt idx="1935">
                  <c:v>4.7412055555555738E-3</c:v>
                </c:pt>
                <c:pt idx="1936">
                  <c:v>3.5732055555555715E-3</c:v>
                </c:pt>
                <c:pt idx="1937">
                  <c:v>4.6242055555555713E-3</c:v>
                </c:pt>
                <c:pt idx="1938">
                  <c:v>6.4212055555555678E-3</c:v>
                </c:pt>
                <c:pt idx="1939">
                  <c:v>5.8162055555555734E-3</c:v>
                </c:pt>
                <c:pt idx="1940">
                  <c:v>1.5932055555555723E-3</c:v>
                </c:pt>
                <c:pt idx="1941">
                  <c:v>3.1612055555555758E-3</c:v>
                </c:pt>
                <c:pt idx="1942">
                  <c:v>5.1712055555555737E-3</c:v>
                </c:pt>
                <c:pt idx="1943">
                  <c:v>6.6542055555555753E-3</c:v>
                </c:pt>
                <c:pt idx="1944">
                  <c:v>1.7205555555571336E-5</c:v>
                </c:pt>
                <c:pt idx="1945">
                  <c:v>1.7682055555555704E-3</c:v>
                </c:pt>
                <c:pt idx="1946">
                  <c:v>7.4492055555555724E-3</c:v>
                </c:pt>
                <c:pt idx="1947">
                  <c:v>4.5192055555555704E-3</c:v>
                </c:pt>
                <c:pt idx="1948">
                  <c:v>4.5432055555555736E-3</c:v>
                </c:pt>
                <c:pt idx="1949">
                  <c:v>6.3082055555555728E-3</c:v>
                </c:pt>
                <c:pt idx="1950">
                  <c:v>4.5632055555555693E-3</c:v>
                </c:pt>
                <c:pt idx="1951">
                  <c:v>9.9682055555555763E-3</c:v>
                </c:pt>
                <c:pt idx="1952">
                  <c:v>5.8632055555555753E-3</c:v>
                </c:pt>
                <c:pt idx="1953">
                  <c:v>3.7020555555557048E-4</c:v>
                </c:pt>
                <c:pt idx="1954">
                  <c:v>3.6472055555555726E-3</c:v>
                </c:pt>
                <c:pt idx="1955">
                  <c:v>5.9520555555557519E-4</c:v>
                </c:pt>
                <c:pt idx="1956">
                  <c:v>6.33320555555557E-3</c:v>
                </c:pt>
                <c:pt idx="1957">
                  <c:v>8.9120555555556764E-4</c:v>
                </c:pt>
                <c:pt idx="1958">
                  <c:v>4.143205555555576E-3</c:v>
                </c:pt>
                <c:pt idx="1959">
                  <c:v>-4.457944444444268E-4</c:v>
                </c:pt>
                <c:pt idx="1960">
                  <c:v>1.9282055555555743E-3</c:v>
                </c:pt>
                <c:pt idx="1961">
                  <c:v>1.833205555555573E-3</c:v>
                </c:pt>
                <c:pt idx="1962">
                  <c:v>7.6222055555555755E-3</c:v>
                </c:pt>
                <c:pt idx="1963">
                  <c:v>-1.5197944444444271E-3</c:v>
                </c:pt>
                <c:pt idx="1964">
                  <c:v>-5.7979444444442897E-4</c:v>
                </c:pt>
                <c:pt idx="1965">
                  <c:v>7.0262055555555727E-3</c:v>
                </c:pt>
                <c:pt idx="1966">
                  <c:v>3.7852055555555719E-3</c:v>
                </c:pt>
                <c:pt idx="1967">
                  <c:v>5.213205555555574E-3</c:v>
                </c:pt>
                <c:pt idx="1968">
                  <c:v>4.8912055555555712E-3</c:v>
                </c:pt>
                <c:pt idx="1969">
                  <c:v>3.8202055555555756E-3</c:v>
                </c:pt>
                <c:pt idx="1970">
                  <c:v>5.5922055555555749E-3</c:v>
                </c:pt>
                <c:pt idx="1971">
                  <c:v>-1.4257944444444302E-3</c:v>
                </c:pt>
                <c:pt idx="1972">
                  <c:v>-1.9237944444444269E-3</c:v>
                </c:pt>
                <c:pt idx="1973">
                  <c:v>-1.5837944444444235E-3</c:v>
                </c:pt>
                <c:pt idx="1974">
                  <c:v>2.2652055555555713E-3</c:v>
                </c:pt>
                <c:pt idx="1975">
                  <c:v>2.620205555555569E-3</c:v>
                </c:pt>
                <c:pt idx="1976">
                  <c:v>3.2242055555555729E-3</c:v>
                </c:pt>
                <c:pt idx="1977">
                  <c:v>1.218205555555572E-3</c:v>
                </c:pt>
                <c:pt idx="1978">
                  <c:v>7.2120555555557457E-4</c:v>
                </c:pt>
                <c:pt idx="1979">
                  <c:v>2.1452055555555728E-3</c:v>
                </c:pt>
                <c:pt idx="1980">
                  <c:v>8.2820555555557403E-4</c:v>
                </c:pt>
                <c:pt idx="1981">
                  <c:v>1.2120555555557473E-4</c:v>
                </c:pt>
                <c:pt idx="1982">
                  <c:v>2.2772055555555729E-3</c:v>
                </c:pt>
                <c:pt idx="1983">
                  <c:v>3.2692055555555762E-3</c:v>
                </c:pt>
                <c:pt idx="1984">
                  <c:v>1.1772055555555692E-3</c:v>
                </c:pt>
                <c:pt idx="1985">
                  <c:v>9.3220555555557395E-4</c:v>
                </c:pt>
                <c:pt idx="1986">
                  <c:v>1.062420555555557E-2</c:v>
                </c:pt>
                <c:pt idx="1987">
                  <c:v>6.1082055555555705E-3</c:v>
                </c:pt>
                <c:pt idx="1988">
                  <c:v>1.1642055555555701E-3</c:v>
                </c:pt>
                <c:pt idx="1989">
                  <c:v>4.2072055555555706E-3</c:v>
                </c:pt>
                <c:pt idx="1990">
                  <c:v>5.2052055555555695E-3</c:v>
                </c:pt>
                <c:pt idx="1991">
                  <c:v>-3.7037944444444307E-3</c:v>
                </c:pt>
                <c:pt idx="1992">
                  <c:v>-5.2979444444442407E-4</c:v>
                </c:pt>
                <c:pt idx="1993">
                  <c:v>-4.0857944444444311E-3</c:v>
                </c:pt>
                <c:pt idx="1994">
                  <c:v>2.452205555555571E-3</c:v>
                </c:pt>
                <c:pt idx="1995">
                  <c:v>4.5512055555555712E-3</c:v>
                </c:pt>
                <c:pt idx="1996">
                  <c:v>1.0394205555555572E-2</c:v>
                </c:pt>
                <c:pt idx="1997">
                  <c:v>5.2320555555557084E-4</c:v>
                </c:pt>
                <c:pt idx="1998">
                  <c:v>-2.6794444444431034E-5</c:v>
                </c:pt>
                <c:pt idx="1999">
                  <c:v>2.285205555555574E-3</c:v>
                </c:pt>
                <c:pt idx="2000">
                  <c:v>1.2622055555555709E-3</c:v>
                </c:pt>
                <c:pt idx="2001">
                  <c:v>-6.4079444444442753E-4</c:v>
                </c:pt>
                <c:pt idx="2002">
                  <c:v>3.9520555555557467E-4</c:v>
                </c:pt>
                <c:pt idx="2003">
                  <c:v>4.6082055555555727E-3</c:v>
                </c:pt>
                <c:pt idx="2004">
                  <c:v>7.9732055555555709E-3</c:v>
                </c:pt>
                <c:pt idx="2005">
                  <c:v>5.2382055555555713E-3</c:v>
                </c:pt>
                <c:pt idx="2006">
                  <c:v>3.7862055555555729E-3</c:v>
                </c:pt>
                <c:pt idx="2007">
                  <c:v>7.9032055555555755E-3</c:v>
                </c:pt>
                <c:pt idx="2008">
                  <c:v>8.4342055555555722E-3</c:v>
                </c:pt>
                <c:pt idx="2009">
                  <c:v>2.9472055555555734E-3</c:v>
                </c:pt>
                <c:pt idx="2010">
                  <c:v>2.512205555555572E-3</c:v>
                </c:pt>
                <c:pt idx="2011">
                  <c:v>3.8902055555555693E-3</c:v>
                </c:pt>
                <c:pt idx="2012">
                  <c:v>7.1552055555555698E-3</c:v>
                </c:pt>
                <c:pt idx="2013">
                  <c:v>2.4612055555555731E-3</c:v>
                </c:pt>
                <c:pt idx="2014">
                  <c:v>2.1420555555557406E-4</c:v>
                </c:pt>
                <c:pt idx="2015">
                  <c:v>2.3532055555555761E-3</c:v>
                </c:pt>
                <c:pt idx="2016">
                  <c:v>1.0333205555555577E-2</c:v>
                </c:pt>
                <c:pt idx="2017">
                  <c:v>8.8062055555555695E-3</c:v>
                </c:pt>
                <c:pt idx="2018">
                  <c:v>7.3252055555555751E-3</c:v>
                </c:pt>
                <c:pt idx="2019">
                  <c:v>8.1322055555555703E-3</c:v>
                </c:pt>
                <c:pt idx="2020">
                  <c:v>2.2422055555555761E-3</c:v>
                </c:pt>
                <c:pt idx="2021">
                  <c:v>4.1282055555555714E-3</c:v>
                </c:pt>
                <c:pt idx="2022">
                  <c:v>2.3882055555555729E-3</c:v>
                </c:pt>
                <c:pt idx="2023">
                  <c:v>7.9620555555557325E-4</c:v>
                </c:pt>
                <c:pt idx="2024">
                  <c:v>6.2302055555555746E-3</c:v>
                </c:pt>
                <c:pt idx="2025">
                  <c:v>1.1988205555555577E-2</c:v>
                </c:pt>
                <c:pt idx="2026">
                  <c:v>8.2052055555555739E-3</c:v>
                </c:pt>
                <c:pt idx="2027">
                  <c:v>3.1352055555555706E-3</c:v>
                </c:pt>
                <c:pt idx="2028">
                  <c:v>1.1717205555555575E-2</c:v>
                </c:pt>
                <c:pt idx="2029">
                  <c:v>2.616205555555572E-3</c:v>
                </c:pt>
                <c:pt idx="2030">
                  <c:v>6.332055555555733E-4</c:v>
                </c:pt>
                <c:pt idx="2031">
                  <c:v>1.1772055555555761E-3</c:v>
                </c:pt>
                <c:pt idx="2032">
                  <c:v>9.4662055555555721E-3</c:v>
                </c:pt>
                <c:pt idx="2033">
                  <c:v>6.8602055555555697E-3</c:v>
                </c:pt>
                <c:pt idx="2034">
                  <c:v>6.2612055555555709E-3</c:v>
                </c:pt>
                <c:pt idx="2035">
                  <c:v>7.9062055555555733E-3</c:v>
                </c:pt>
                <c:pt idx="2036">
                  <c:v>9.4432055555555769E-3</c:v>
                </c:pt>
                <c:pt idx="2037">
                  <c:v>1.2684205555555571E-2</c:v>
                </c:pt>
                <c:pt idx="2038">
                  <c:v>6.2892055555555729E-3</c:v>
                </c:pt>
                <c:pt idx="2039">
                  <c:v>4.6902055555555766E-3</c:v>
                </c:pt>
                <c:pt idx="2040">
                  <c:v>9.8692055555555727E-3</c:v>
                </c:pt>
                <c:pt idx="2041">
                  <c:v>1.0955205555555575E-2</c:v>
                </c:pt>
                <c:pt idx="2042">
                  <c:v>6.7642055555555691E-3</c:v>
                </c:pt>
                <c:pt idx="2043">
                  <c:v>8.1132055555555721E-3</c:v>
                </c:pt>
                <c:pt idx="2044">
                  <c:v>1.8004205555555569E-2</c:v>
                </c:pt>
                <c:pt idx="2045">
                  <c:v>9.9402055555555674E-3</c:v>
                </c:pt>
                <c:pt idx="2046">
                  <c:v>3.4202055555555763E-3</c:v>
                </c:pt>
                <c:pt idx="2047">
                  <c:v>8.1502055555555744E-3</c:v>
                </c:pt>
              </c:numCache>
            </c:numRef>
          </c:yVal>
          <c:smooth val="1"/>
        </c:ser>
        <c:ser>
          <c:idx val="11"/>
          <c:order val="11"/>
          <c:tx>
            <c:strRef>
              <c:f>'every 5'!$AI$1</c:f>
              <c:strCache>
                <c:ptCount val="1"/>
                <c:pt idx="0">
                  <c:v>1100</c:v>
                </c:pt>
              </c:strCache>
            </c:strRef>
          </c:tx>
          <c:marker>
            <c:symbol val="none"/>
          </c:marker>
          <c:xVal>
            <c:numRef>
              <c:f>'every 5'!$W$2:$W$2049</c:f>
              <c:numCache>
                <c:formatCode>General</c:formatCode>
                <c:ptCount val="2048"/>
                <c:pt idx="0">
                  <c:v>190.96</c:v>
                </c:pt>
                <c:pt idx="1">
                  <c:v>191.33</c:v>
                </c:pt>
                <c:pt idx="2">
                  <c:v>191.71</c:v>
                </c:pt>
                <c:pt idx="3">
                  <c:v>192.09</c:v>
                </c:pt>
                <c:pt idx="4">
                  <c:v>192.47</c:v>
                </c:pt>
                <c:pt idx="5">
                  <c:v>192.84</c:v>
                </c:pt>
                <c:pt idx="6">
                  <c:v>193.22</c:v>
                </c:pt>
                <c:pt idx="7">
                  <c:v>193.6</c:v>
                </c:pt>
                <c:pt idx="8">
                  <c:v>193.98</c:v>
                </c:pt>
                <c:pt idx="9">
                  <c:v>194.35</c:v>
                </c:pt>
                <c:pt idx="10">
                  <c:v>194.73</c:v>
                </c:pt>
                <c:pt idx="11">
                  <c:v>195.11</c:v>
                </c:pt>
                <c:pt idx="12">
                  <c:v>195.48</c:v>
                </c:pt>
                <c:pt idx="13">
                  <c:v>195.86</c:v>
                </c:pt>
                <c:pt idx="14">
                  <c:v>196.24</c:v>
                </c:pt>
                <c:pt idx="15">
                  <c:v>196.61</c:v>
                </c:pt>
                <c:pt idx="16">
                  <c:v>196.99</c:v>
                </c:pt>
                <c:pt idx="17">
                  <c:v>197.37</c:v>
                </c:pt>
                <c:pt idx="18">
                  <c:v>197.75</c:v>
                </c:pt>
                <c:pt idx="19">
                  <c:v>198.12</c:v>
                </c:pt>
                <c:pt idx="20">
                  <c:v>198.5</c:v>
                </c:pt>
                <c:pt idx="21">
                  <c:v>198.88</c:v>
                </c:pt>
                <c:pt idx="22">
                  <c:v>199.25</c:v>
                </c:pt>
                <c:pt idx="23">
                  <c:v>199.63</c:v>
                </c:pt>
                <c:pt idx="24">
                  <c:v>200.01</c:v>
                </c:pt>
                <c:pt idx="25">
                  <c:v>200.38</c:v>
                </c:pt>
                <c:pt idx="26">
                  <c:v>200.76</c:v>
                </c:pt>
                <c:pt idx="27">
                  <c:v>201.14</c:v>
                </c:pt>
                <c:pt idx="28">
                  <c:v>201.51</c:v>
                </c:pt>
                <c:pt idx="29">
                  <c:v>201.89</c:v>
                </c:pt>
                <c:pt idx="30">
                  <c:v>202.27</c:v>
                </c:pt>
                <c:pt idx="31">
                  <c:v>202.64</c:v>
                </c:pt>
                <c:pt idx="32">
                  <c:v>203.02</c:v>
                </c:pt>
                <c:pt idx="33">
                  <c:v>203.4</c:v>
                </c:pt>
                <c:pt idx="34">
                  <c:v>203.77</c:v>
                </c:pt>
                <c:pt idx="35">
                  <c:v>204.15</c:v>
                </c:pt>
                <c:pt idx="36">
                  <c:v>204.53</c:v>
                </c:pt>
                <c:pt idx="37">
                  <c:v>204.9</c:v>
                </c:pt>
                <c:pt idx="38">
                  <c:v>205.28</c:v>
                </c:pt>
                <c:pt idx="39">
                  <c:v>205.65</c:v>
                </c:pt>
                <c:pt idx="40">
                  <c:v>206.03</c:v>
                </c:pt>
                <c:pt idx="41">
                  <c:v>206.41</c:v>
                </c:pt>
                <c:pt idx="42">
                  <c:v>206.78</c:v>
                </c:pt>
                <c:pt idx="43">
                  <c:v>207.16</c:v>
                </c:pt>
                <c:pt idx="44">
                  <c:v>207.54</c:v>
                </c:pt>
                <c:pt idx="45">
                  <c:v>207.91</c:v>
                </c:pt>
                <c:pt idx="46">
                  <c:v>208.29</c:v>
                </c:pt>
                <c:pt idx="47">
                  <c:v>208.67</c:v>
                </c:pt>
                <c:pt idx="48">
                  <c:v>209.04</c:v>
                </c:pt>
                <c:pt idx="49">
                  <c:v>209.42</c:v>
                </c:pt>
                <c:pt idx="50">
                  <c:v>209.79</c:v>
                </c:pt>
                <c:pt idx="51">
                  <c:v>210.17</c:v>
                </c:pt>
                <c:pt idx="52">
                  <c:v>210.55</c:v>
                </c:pt>
                <c:pt idx="53">
                  <c:v>210.92</c:v>
                </c:pt>
                <c:pt idx="54">
                  <c:v>211.3</c:v>
                </c:pt>
                <c:pt idx="55">
                  <c:v>211.67</c:v>
                </c:pt>
                <c:pt idx="56">
                  <c:v>212.05</c:v>
                </c:pt>
                <c:pt idx="57">
                  <c:v>212.43</c:v>
                </c:pt>
                <c:pt idx="58">
                  <c:v>212.8</c:v>
                </c:pt>
                <c:pt idx="59">
                  <c:v>213.18</c:v>
                </c:pt>
                <c:pt idx="60">
                  <c:v>213.55</c:v>
                </c:pt>
                <c:pt idx="61">
                  <c:v>213.93</c:v>
                </c:pt>
                <c:pt idx="62">
                  <c:v>214.31</c:v>
                </c:pt>
                <c:pt idx="63">
                  <c:v>214.68</c:v>
                </c:pt>
                <c:pt idx="64">
                  <c:v>215.06</c:v>
                </c:pt>
                <c:pt idx="65">
                  <c:v>215.43</c:v>
                </c:pt>
                <c:pt idx="66">
                  <c:v>215.81</c:v>
                </c:pt>
                <c:pt idx="67">
                  <c:v>216.18</c:v>
                </c:pt>
                <c:pt idx="68">
                  <c:v>216.56</c:v>
                </c:pt>
                <c:pt idx="69">
                  <c:v>216.94</c:v>
                </c:pt>
                <c:pt idx="70">
                  <c:v>217.31</c:v>
                </c:pt>
                <c:pt idx="71">
                  <c:v>217.69</c:v>
                </c:pt>
                <c:pt idx="72">
                  <c:v>218.06</c:v>
                </c:pt>
                <c:pt idx="73">
                  <c:v>218.44</c:v>
                </c:pt>
                <c:pt idx="74">
                  <c:v>218.81</c:v>
                </c:pt>
                <c:pt idx="75">
                  <c:v>219.19</c:v>
                </c:pt>
                <c:pt idx="76">
                  <c:v>219.56</c:v>
                </c:pt>
                <c:pt idx="77">
                  <c:v>219.94</c:v>
                </c:pt>
                <c:pt idx="78">
                  <c:v>220.32</c:v>
                </c:pt>
                <c:pt idx="79">
                  <c:v>220.69</c:v>
                </c:pt>
                <c:pt idx="80">
                  <c:v>221.07</c:v>
                </c:pt>
                <c:pt idx="81">
                  <c:v>221.44</c:v>
                </c:pt>
                <c:pt idx="82">
                  <c:v>221.82</c:v>
                </c:pt>
                <c:pt idx="83">
                  <c:v>222.19</c:v>
                </c:pt>
                <c:pt idx="84">
                  <c:v>222.57</c:v>
                </c:pt>
                <c:pt idx="85">
                  <c:v>222.94</c:v>
                </c:pt>
                <c:pt idx="86">
                  <c:v>223.32</c:v>
                </c:pt>
                <c:pt idx="87">
                  <c:v>223.69</c:v>
                </c:pt>
                <c:pt idx="88">
                  <c:v>224.07</c:v>
                </c:pt>
                <c:pt idx="89">
                  <c:v>224.44</c:v>
                </c:pt>
                <c:pt idx="90">
                  <c:v>224.82</c:v>
                </c:pt>
                <c:pt idx="91">
                  <c:v>225.19</c:v>
                </c:pt>
                <c:pt idx="92">
                  <c:v>225.57</c:v>
                </c:pt>
                <c:pt idx="93">
                  <c:v>225.94</c:v>
                </c:pt>
                <c:pt idx="94">
                  <c:v>226.32</c:v>
                </c:pt>
                <c:pt idx="95">
                  <c:v>226.69</c:v>
                </c:pt>
                <c:pt idx="96">
                  <c:v>227.07</c:v>
                </c:pt>
                <c:pt idx="97">
                  <c:v>227.44</c:v>
                </c:pt>
                <c:pt idx="98">
                  <c:v>227.82</c:v>
                </c:pt>
                <c:pt idx="99">
                  <c:v>228.19</c:v>
                </c:pt>
                <c:pt idx="100">
                  <c:v>228.57</c:v>
                </c:pt>
                <c:pt idx="101">
                  <c:v>228.94</c:v>
                </c:pt>
                <c:pt idx="102">
                  <c:v>229.32</c:v>
                </c:pt>
                <c:pt idx="103">
                  <c:v>229.69</c:v>
                </c:pt>
                <c:pt idx="104">
                  <c:v>230.07</c:v>
                </c:pt>
                <c:pt idx="105">
                  <c:v>230.44</c:v>
                </c:pt>
                <c:pt idx="106">
                  <c:v>230.82</c:v>
                </c:pt>
                <c:pt idx="107">
                  <c:v>231.19</c:v>
                </c:pt>
                <c:pt idx="108">
                  <c:v>231.57</c:v>
                </c:pt>
                <c:pt idx="109">
                  <c:v>231.94</c:v>
                </c:pt>
                <c:pt idx="110">
                  <c:v>232.32</c:v>
                </c:pt>
                <c:pt idx="111">
                  <c:v>232.69</c:v>
                </c:pt>
                <c:pt idx="112">
                  <c:v>233.07</c:v>
                </c:pt>
                <c:pt idx="113">
                  <c:v>233.44</c:v>
                </c:pt>
                <c:pt idx="114">
                  <c:v>233.81</c:v>
                </c:pt>
                <c:pt idx="115">
                  <c:v>234.19</c:v>
                </c:pt>
                <c:pt idx="116">
                  <c:v>234.56</c:v>
                </c:pt>
                <c:pt idx="117">
                  <c:v>234.94</c:v>
                </c:pt>
                <c:pt idx="118">
                  <c:v>235.31</c:v>
                </c:pt>
                <c:pt idx="119">
                  <c:v>235.69</c:v>
                </c:pt>
                <c:pt idx="120">
                  <c:v>236.06</c:v>
                </c:pt>
                <c:pt idx="121">
                  <c:v>236.44</c:v>
                </c:pt>
                <c:pt idx="122">
                  <c:v>236.81</c:v>
                </c:pt>
                <c:pt idx="123">
                  <c:v>237.18</c:v>
                </c:pt>
                <c:pt idx="124">
                  <c:v>237.56</c:v>
                </c:pt>
                <c:pt idx="125">
                  <c:v>237.93</c:v>
                </c:pt>
                <c:pt idx="126">
                  <c:v>238.31</c:v>
                </c:pt>
                <c:pt idx="127">
                  <c:v>238.68</c:v>
                </c:pt>
                <c:pt idx="128">
                  <c:v>239.06</c:v>
                </c:pt>
                <c:pt idx="129">
                  <c:v>239.43</c:v>
                </c:pt>
                <c:pt idx="130">
                  <c:v>239.8</c:v>
                </c:pt>
                <c:pt idx="131">
                  <c:v>240.18</c:v>
                </c:pt>
                <c:pt idx="132">
                  <c:v>240.55</c:v>
                </c:pt>
                <c:pt idx="133">
                  <c:v>240.93</c:v>
                </c:pt>
                <c:pt idx="134">
                  <c:v>241.3</c:v>
                </c:pt>
                <c:pt idx="135">
                  <c:v>241.67</c:v>
                </c:pt>
                <c:pt idx="136">
                  <c:v>242.05</c:v>
                </c:pt>
                <c:pt idx="137">
                  <c:v>242.42</c:v>
                </c:pt>
                <c:pt idx="138">
                  <c:v>242.8</c:v>
                </c:pt>
                <c:pt idx="139">
                  <c:v>243.17</c:v>
                </c:pt>
                <c:pt idx="140">
                  <c:v>243.54</c:v>
                </c:pt>
                <c:pt idx="141">
                  <c:v>243.92</c:v>
                </c:pt>
                <c:pt idx="142">
                  <c:v>244.29</c:v>
                </c:pt>
                <c:pt idx="143">
                  <c:v>244.66</c:v>
                </c:pt>
                <c:pt idx="144">
                  <c:v>245.04</c:v>
                </c:pt>
                <c:pt idx="145">
                  <c:v>245.41</c:v>
                </c:pt>
                <c:pt idx="146">
                  <c:v>245.79</c:v>
                </c:pt>
                <c:pt idx="147">
                  <c:v>246.16</c:v>
                </c:pt>
                <c:pt idx="148">
                  <c:v>246.53</c:v>
                </c:pt>
                <c:pt idx="149">
                  <c:v>246.91</c:v>
                </c:pt>
                <c:pt idx="150">
                  <c:v>247.28</c:v>
                </c:pt>
                <c:pt idx="151">
                  <c:v>247.65</c:v>
                </c:pt>
                <c:pt idx="152">
                  <c:v>248.03</c:v>
                </c:pt>
                <c:pt idx="153">
                  <c:v>248.4</c:v>
                </c:pt>
                <c:pt idx="154">
                  <c:v>248.77</c:v>
                </c:pt>
                <c:pt idx="155">
                  <c:v>249.15</c:v>
                </c:pt>
                <c:pt idx="156">
                  <c:v>249.52</c:v>
                </c:pt>
                <c:pt idx="157">
                  <c:v>249.9</c:v>
                </c:pt>
                <c:pt idx="158">
                  <c:v>250.27</c:v>
                </c:pt>
                <c:pt idx="159">
                  <c:v>250.64</c:v>
                </c:pt>
                <c:pt idx="160">
                  <c:v>251.02</c:v>
                </c:pt>
                <c:pt idx="161">
                  <c:v>251.39</c:v>
                </c:pt>
                <c:pt idx="162">
                  <c:v>251.76</c:v>
                </c:pt>
                <c:pt idx="163">
                  <c:v>252.14</c:v>
                </c:pt>
                <c:pt idx="164">
                  <c:v>252.51</c:v>
                </c:pt>
                <c:pt idx="165">
                  <c:v>252.88</c:v>
                </c:pt>
                <c:pt idx="166">
                  <c:v>253.26</c:v>
                </c:pt>
                <c:pt idx="167">
                  <c:v>253.63</c:v>
                </c:pt>
                <c:pt idx="168">
                  <c:v>254</c:v>
                </c:pt>
                <c:pt idx="169">
                  <c:v>254.37</c:v>
                </c:pt>
                <c:pt idx="170">
                  <c:v>254.75</c:v>
                </c:pt>
                <c:pt idx="171">
                  <c:v>255.12</c:v>
                </c:pt>
                <c:pt idx="172">
                  <c:v>255.49</c:v>
                </c:pt>
                <c:pt idx="173">
                  <c:v>255.87</c:v>
                </c:pt>
                <c:pt idx="174">
                  <c:v>256.24</c:v>
                </c:pt>
                <c:pt idx="175">
                  <c:v>256.61</c:v>
                </c:pt>
                <c:pt idx="176">
                  <c:v>256.99</c:v>
                </c:pt>
                <c:pt idx="177">
                  <c:v>257.36</c:v>
                </c:pt>
                <c:pt idx="178">
                  <c:v>257.73</c:v>
                </c:pt>
                <c:pt idx="179">
                  <c:v>258.10000000000002</c:v>
                </c:pt>
                <c:pt idx="180">
                  <c:v>258.48</c:v>
                </c:pt>
                <c:pt idx="181">
                  <c:v>258.85000000000002</c:v>
                </c:pt>
                <c:pt idx="182">
                  <c:v>259.22000000000003</c:v>
                </c:pt>
                <c:pt idx="183">
                  <c:v>259.60000000000002</c:v>
                </c:pt>
                <c:pt idx="184">
                  <c:v>259.97000000000003</c:v>
                </c:pt>
                <c:pt idx="185">
                  <c:v>260.33999999999997</c:v>
                </c:pt>
                <c:pt idx="186">
                  <c:v>260.70999999999998</c:v>
                </c:pt>
                <c:pt idx="187">
                  <c:v>261.08999999999997</c:v>
                </c:pt>
                <c:pt idx="188">
                  <c:v>261.45999999999998</c:v>
                </c:pt>
                <c:pt idx="189">
                  <c:v>261.83</c:v>
                </c:pt>
                <c:pt idx="190">
                  <c:v>262.2</c:v>
                </c:pt>
                <c:pt idx="191">
                  <c:v>262.58</c:v>
                </c:pt>
                <c:pt idx="192">
                  <c:v>262.95</c:v>
                </c:pt>
                <c:pt idx="193">
                  <c:v>263.32</c:v>
                </c:pt>
                <c:pt idx="194">
                  <c:v>263.69</c:v>
                </c:pt>
                <c:pt idx="195">
                  <c:v>264.07</c:v>
                </c:pt>
                <c:pt idx="196">
                  <c:v>264.44</c:v>
                </c:pt>
                <c:pt idx="197">
                  <c:v>264.81</c:v>
                </c:pt>
                <c:pt idx="198">
                  <c:v>265.18</c:v>
                </c:pt>
                <c:pt idx="199">
                  <c:v>265.56</c:v>
                </c:pt>
                <c:pt idx="200">
                  <c:v>265.93</c:v>
                </c:pt>
                <c:pt idx="201">
                  <c:v>266.3</c:v>
                </c:pt>
                <c:pt idx="202">
                  <c:v>266.67</c:v>
                </c:pt>
                <c:pt idx="203">
                  <c:v>267.04000000000002</c:v>
                </c:pt>
                <c:pt idx="204">
                  <c:v>267.42</c:v>
                </c:pt>
                <c:pt idx="205">
                  <c:v>267.79000000000002</c:v>
                </c:pt>
                <c:pt idx="206">
                  <c:v>268.16000000000003</c:v>
                </c:pt>
                <c:pt idx="207">
                  <c:v>268.52999999999997</c:v>
                </c:pt>
                <c:pt idx="208">
                  <c:v>268.91000000000003</c:v>
                </c:pt>
                <c:pt idx="209">
                  <c:v>269.27999999999997</c:v>
                </c:pt>
                <c:pt idx="210">
                  <c:v>269.64999999999998</c:v>
                </c:pt>
                <c:pt idx="211">
                  <c:v>270.02</c:v>
                </c:pt>
                <c:pt idx="212">
                  <c:v>270.39</c:v>
                </c:pt>
                <c:pt idx="213">
                  <c:v>270.77</c:v>
                </c:pt>
                <c:pt idx="214">
                  <c:v>271.14</c:v>
                </c:pt>
                <c:pt idx="215">
                  <c:v>271.51</c:v>
                </c:pt>
                <c:pt idx="216">
                  <c:v>271.88</c:v>
                </c:pt>
                <c:pt idx="217">
                  <c:v>272.25</c:v>
                </c:pt>
                <c:pt idx="218">
                  <c:v>272.62</c:v>
                </c:pt>
                <c:pt idx="219">
                  <c:v>273</c:v>
                </c:pt>
                <c:pt idx="220">
                  <c:v>273.37</c:v>
                </c:pt>
                <c:pt idx="221">
                  <c:v>273.74</c:v>
                </c:pt>
                <c:pt idx="222">
                  <c:v>274.11</c:v>
                </c:pt>
                <c:pt idx="223">
                  <c:v>274.48</c:v>
                </c:pt>
                <c:pt idx="224">
                  <c:v>274.86</c:v>
                </c:pt>
                <c:pt idx="225">
                  <c:v>275.23</c:v>
                </c:pt>
                <c:pt idx="226">
                  <c:v>275.60000000000002</c:v>
                </c:pt>
                <c:pt idx="227">
                  <c:v>275.97000000000003</c:v>
                </c:pt>
                <c:pt idx="228">
                  <c:v>276.33999999999997</c:v>
                </c:pt>
                <c:pt idx="229">
                  <c:v>276.70999999999998</c:v>
                </c:pt>
                <c:pt idx="230">
                  <c:v>277.08</c:v>
                </c:pt>
                <c:pt idx="231">
                  <c:v>277.45999999999998</c:v>
                </c:pt>
                <c:pt idx="232">
                  <c:v>277.83</c:v>
                </c:pt>
                <c:pt idx="233">
                  <c:v>278.2</c:v>
                </c:pt>
                <c:pt idx="234">
                  <c:v>278.57</c:v>
                </c:pt>
                <c:pt idx="235">
                  <c:v>278.94</c:v>
                </c:pt>
                <c:pt idx="236">
                  <c:v>279.31</c:v>
                </c:pt>
                <c:pt idx="237">
                  <c:v>279.68</c:v>
                </c:pt>
                <c:pt idx="238">
                  <c:v>280.06</c:v>
                </c:pt>
                <c:pt idx="239">
                  <c:v>280.43</c:v>
                </c:pt>
                <c:pt idx="240">
                  <c:v>280.8</c:v>
                </c:pt>
                <c:pt idx="241">
                  <c:v>281.17</c:v>
                </c:pt>
                <c:pt idx="242">
                  <c:v>281.54000000000002</c:v>
                </c:pt>
                <c:pt idx="243">
                  <c:v>281.91000000000003</c:v>
                </c:pt>
                <c:pt idx="244">
                  <c:v>282.27999999999997</c:v>
                </c:pt>
                <c:pt idx="245">
                  <c:v>282.64999999999998</c:v>
                </c:pt>
                <c:pt idx="246">
                  <c:v>283.02</c:v>
                </c:pt>
                <c:pt idx="247">
                  <c:v>283.39999999999998</c:v>
                </c:pt>
                <c:pt idx="248">
                  <c:v>283.77</c:v>
                </c:pt>
                <c:pt idx="249">
                  <c:v>284.14</c:v>
                </c:pt>
                <c:pt idx="250">
                  <c:v>284.51</c:v>
                </c:pt>
                <c:pt idx="251">
                  <c:v>284.88</c:v>
                </c:pt>
                <c:pt idx="252">
                  <c:v>285.25</c:v>
                </c:pt>
                <c:pt idx="253">
                  <c:v>285.62</c:v>
                </c:pt>
                <c:pt idx="254">
                  <c:v>285.99</c:v>
                </c:pt>
                <c:pt idx="255">
                  <c:v>286.36</c:v>
                </c:pt>
                <c:pt idx="256">
                  <c:v>286.73</c:v>
                </c:pt>
                <c:pt idx="257">
                  <c:v>287.10000000000002</c:v>
                </c:pt>
                <c:pt idx="258">
                  <c:v>287.47000000000003</c:v>
                </c:pt>
                <c:pt idx="259">
                  <c:v>287.85000000000002</c:v>
                </c:pt>
                <c:pt idx="260">
                  <c:v>288.22000000000003</c:v>
                </c:pt>
                <c:pt idx="261">
                  <c:v>288.58999999999997</c:v>
                </c:pt>
                <c:pt idx="262">
                  <c:v>288.95999999999998</c:v>
                </c:pt>
                <c:pt idx="263">
                  <c:v>289.33</c:v>
                </c:pt>
                <c:pt idx="264">
                  <c:v>289.7</c:v>
                </c:pt>
                <c:pt idx="265">
                  <c:v>290.07</c:v>
                </c:pt>
                <c:pt idx="266">
                  <c:v>290.44</c:v>
                </c:pt>
                <c:pt idx="267">
                  <c:v>290.81</c:v>
                </c:pt>
                <c:pt idx="268">
                  <c:v>291.18</c:v>
                </c:pt>
                <c:pt idx="269">
                  <c:v>291.55</c:v>
                </c:pt>
                <c:pt idx="270">
                  <c:v>291.92</c:v>
                </c:pt>
                <c:pt idx="271">
                  <c:v>292.29000000000002</c:v>
                </c:pt>
                <c:pt idx="272">
                  <c:v>292.66000000000003</c:v>
                </c:pt>
                <c:pt idx="273">
                  <c:v>293.02999999999997</c:v>
                </c:pt>
                <c:pt idx="274">
                  <c:v>293.39999999999998</c:v>
                </c:pt>
                <c:pt idx="275">
                  <c:v>293.77</c:v>
                </c:pt>
                <c:pt idx="276">
                  <c:v>294.14</c:v>
                </c:pt>
                <c:pt idx="277">
                  <c:v>294.51</c:v>
                </c:pt>
                <c:pt idx="278">
                  <c:v>294.88</c:v>
                </c:pt>
                <c:pt idx="279">
                  <c:v>295.25</c:v>
                </c:pt>
                <c:pt idx="280">
                  <c:v>295.62</c:v>
                </c:pt>
                <c:pt idx="281">
                  <c:v>295.99</c:v>
                </c:pt>
                <c:pt idx="282">
                  <c:v>296.36</c:v>
                </c:pt>
                <c:pt idx="283">
                  <c:v>296.73</c:v>
                </c:pt>
                <c:pt idx="284">
                  <c:v>297.10000000000002</c:v>
                </c:pt>
                <c:pt idx="285">
                  <c:v>297.47000000000003</c:v>
                </c:pt>
                <c:pt idx="286">
                  <c:v>297.83999999999997</c:v>
                </c:pt>
                <c:pt idx="287">
                  <c:v>298.20999999999998</c:v>
                </c:pt>
                <c:pt idx="288">
                  <c:v>298.58</c:v>
                </c:pt>
                <c:pt idx="289">
                  <c:v>298.95</c:v>
                </c:pt>
                <c:pt idx="290">
                  <c:v>299.32</c:v>
                </c:pt>
                <c:pt idx="291">
                  <c:v>299.69</c:v>
                </c:pt>
                <c:pt idx="292">
                  <c:v>300.06</c:v>
                </c:pt>
                <c:pt idx="293">
                  <c:v>300.43</c:v>
                </c:pt>
                <c:pt idx="294">
                  <c:v>300.8</c:v>
                </c:pt>
                <c:pt idx="295">
                  <c:v>301.17</c:v>
                </c:pt>
                <c:pt idx="296">
                  <c:v>301.54000000000002</c:v>
                </c:pt>
                <c:pt idx="297">
                  <c:v>301.91000000000003</c:v>
                </c:pt>
                <c:pt idx="298">
                  <c:v>302.27999999999997</c:v>
                </c:pt>
                <c:pt idx="299">
                  <c:v>302.64999999999998</c:v>
                </c:pt>
                <c:pt idx="300">
                  <c:v>303.02</c:v>
                </c:pt>
                <c:pt idx="301">
                  <c:v>303.39</c:v>
                </c:pt>
                <c:pt idx="302">
                  <c:v>303.76</c:v>
                </c:pt>
                <c:pt idx="303">
                  <c:v>304.13</c:v>
                </c:pt>
                <c:pt idx="304">
                  <c:v>304.5</c:v>
                </c:pt>
                <c:pt idx="305">
                  <c:v>304.87</c:v>
                </c:pt>
                <c:pt idx="306">
                  <c:v>305.24</c:v>
                </c:pt>
                <c:pt idx="307">
                  <c:v>305.61</c:v>
                </c:pt>
                <c:pt idx="308">
                  <c:v>305.98</c:v>
                </c:pt>
                <c:pt idx="309">
                  <c:v>306.33999999999997</c:v>
                </c:pt>
                <c:pt idx="310">
                  <c:v>306.70999999999998</c:v>
                </c:pt>
                <c:pt idx="311">
                  <c:v>307.08</c:v>
                </c:pt>
                <c:pt idx="312">
                  <c:v>307.45</c:v>
                </c:pt>
                <c:pt idx="313">
                  <c:v>307.82</c:v>
                </c:pt>
                <c:pt idx="314">
                  <c:v>308.19</c:v>
                </c:pt>
                <c:pt idx="315">
                  <c:v>308.56</c:v>
                </c:pt>
                <c:pt idx="316">
                  <c:v>308.93</c:v>
                </c:pt>
                <c:pt idx="317">
                  <c:v>309.3</c:v>
                </c:pt>
                <c:pt idx="318">
                  <c:v>309.67</c:v>
                </c:pt>
                <c:pt idx="319">
                  <c:v>310.04000000000002</c:v>
                </c:pt>
                <c:pt idx="320">
                  <c:v>310.41000000000003</c:v>
                </c:pt>
                <c:pt idx="321">
                  <c:v>310.77</c:v>
                </c:pt>
                <c:pt idx="322">
                  <c:v>311.14</c:v>
                </c:pt>
                <c:pt idx="323">
                  <c:v>311.51</c:v>
                </c:pt>
                <c:pt idx="324">
                  <c:v>311.88</c:v>
                </c:pt>
                <c:pt idx="325">
                  <c:v>312.25</c:v>
                </c:pt>
                <c:pt idx="326">
                  <c:v>312.62</c:v>
                </c:pt>
                <c:pt idx="327">
                  <c:v>312.99</c:v>
                </c:pt>
                <c:pt idx="328">
                  <c:v>313.36</c:v>
                </c:pt>
                <c:pt idx="329">
                  <c:v>313.72000000000003</c:v>
                </c:pt>
                <c:pt idx="330">
                  <c:v>314.08999999999997</c:v>
                </c:pt>
                <c:pt idx="331">
                  <c:v>314.45999999999998</c:v>
                </c:pt>
                <c:pt idx="332">
                  <c:v>314.83</c:v>
                </c:pt>
                <c:pt idx="333">
                  <c:v>315.2</c:v>
                </c:pt>
                <c:pt idx="334">
                  <c:v>315.57</c:v>
                </c:pt>
                <c:pt idx="335">
                  <c:v>315.94</c:v>
                </c:pt>
                <c:pt idx="336">
                  <c:v>316.3</c:v>
                </c:pt>
                <c:pt idx="337">
                  <c:v>316.67</c:v>
                </c:pt>
                <c:pt idx="338">
                  <c:v>317.04000000000002</c:v>
                </c:pt>
                <c:pt idx="339">
                  <c:v>317.41000000000003</c:v>
                </c:pt>
                <c:pt idx="340">
                  <c:v>317.77999999999997</c:v>
                </c:pt>
                <c:pt idx="341">
                  <c:v>318.14999999999998</c:v>
                </c:pt>
                <c:pt idx="342">
                  <c:v>318.52</c:v>
                </c:pt>
                <c:pt idx="343">
                  <c:v>318.88</c:v>
                </c:pt>
                <c:pt idx="344">
                  <c:v>319.25</c:v>
                </c:pt>
                <c:pt idx="345">
                  <c:v>319.62</c:v>
                </c:pt>
                <c:pt idx="346">
                  <c:v>319.99</c:v>
                </c:pt>
                <c:pt idx="347">
                  <c:v>320.36</c:v>
                </c:pt>
                <c:pt idx="348">
                  <c:v>320.72000000000003</c:v>
                </c:pt>
                <c:pt idx="349">
                  <c:v>321.08999999999997</c:v>
                </c:pt>
                <c:pt idx="350">
                  <c:v>321.45999999999998</c:v>
                </c:pt>
                <c:pt idx="351">
                  <c:v>321.83</c:v>
                </c:pt>
                <c:pt idx="352">
                  <c:v>322.2</c:v>
                </c:pt>
                <c:pt idx="353">
                  <c:v>322.57</c:v>
                </c:pt>
                <c:pt idx="354">
                  <c:v>322.93</c:v>
                </c:pt>
                <c:pt idx="355">
                  <c:v>323.3</c:v>
                </c:pt>
                <c:pt idx="356">
                  <c:v>323.67</c:v>
                </c:pt>
                <c:pt idx="357">
                  <c:v>324.04000000000002</c:v>
                </c:pt>
                <c:pt idx="358">
                  <c:v>324.39999999999998</c:v>
                </c:pt>
                <c:pt idx="359">
                  <c:v>324.77</c:v>
                </c:pt>
                <c:pt idx="360">
                  <c:v>325.14</c:v>
                </c:pt>
                <c:pt idx="361">
                  <c:v>325.51</c:v>
                </c:pt>
                <c:pt idx="362">
                  <c:v>325.88</c:v>
                </c:pt>
                <c:pt idx="363">
                  <c:v>326.24</c:v>
                </c:pt>
                <c:pt idx="364">
                  <c:v>326.61</c:v>
                </c:pt>
                <c:pt idx="365">
                  <c:v>326.98</c:v>
                </c:pt>
                <c:pt idx="366">
                  <c:v>327.35000000000002</c:v>
                </c:pt>
                <c:pt idx="367">
                  <c:v>327.71</c:v>
                </c:pt>
                <c:pt idx="368">
                  <c:v>328.08</c:v>
                </c:pt>
                <c:pt idx="369">
                  <c:v>328.45</c:v>
                </c:pt>
                <c:pt idx="370">
                  <c:v>328.82</c:v>
                </c:pt>
                <c:pt idx="371">
                  <c:v>329.18</c:v>
                </c:pt>
                <c:pt idx="372">
                  <c:v>329.55</c:v>
                </c:pt>
                <c:pt idx="373">
                  <c:v>329.92</c:v>
                </c:pt>
                <c:pt idx="374">
                  <c:v>330.29</c:v>
                </c:pt>
                <c:pt idx="375">
                  <c:v>330.65</c:v>
                </c:pt>
                <c:pt idx="376">
                  <c:v>331.02</c:v>
                </c:pt>
                <c:pt idx="377">
                  <c:v>331.39</c:v>
                </c:pt>
                <c:pt idx="378">
                  <c:v>331.76</c:v>
                </c:pt>
                <c:pt idx="379">
                  <c:v>332.12</c:v>
                </c:pt>
                <c:pt idx="380">
                  <c:v>332.49</c:v>
                </c:pt>
                <c:pt idx="381">
                  <c:v>332.86</c:v>
                </c:pt>
                <c:pt idx="382">
                  <c:v>333.23</c:v>
                </c:pt>
                <c:pt idx="383">
                  <c:v>333.59</c:v>
                </c:pt>
                <c:pt idx="384">
                  <c:v>333.96</c:v>
                </c:pt>
                <c:pt idx="385">
                  <c:v>334.33</c:v>
                </c:pt>
                <c:pt idx="386">
                  <c:v>334.69</c:v>
                </c:pt>
                <c:pt idx="387">
                  <c:v>335.06</c:v>
                </c:pt>
                <c:pt idx="388">
                  <c:v>335.43</c:v>
                </c:pt>
                <c:pt idx="389">
                  <c:v>335.79</c:v>
                </c:pt>
                <c:pt idx="390">
                  <c:v>336.16</c:v>
                </c:pt>
                <c:pt idx="391">
                  <c:v>336.53</c:v>
                </c:pt>
                <c:pt idx="392">
                  <c:v>336.9</c:v>
                </c:pt>
                <c:pt idx="393">
                  <c:v>337.26</c:v>
                </c:pt>
                <c:pt idx="394">
                  <c:v>337.63</c:v>
                </c:pt>
                <c:pt idx="395">
                  <c:v>338</c:v>
                </c:pt>
                <c:pt idx="396">
                  <c:v>338.36</c:v>
                </c:pt>
                <c:pt idx="397">
                  <c:v>338.73</c:v>
                </c:pt>
                <c:pt idx="398">
                  <c:v>339.1</c:v>
                </c:pt>
                <c:pt idx="399">
                  <c:v>339.46</c:v>
                </c:pt>
                <c:pt idx="400">
                  <c:v>339.83</c:v>
                </c:pt>
                <c:pt idx="401">
                  <c:v>340.2</c:v>
                </c:pt>
                <c:pt idx="402">
                  <c:v>340.56</c:v>
                </c:pt>
                <c:pt idx="403">
                  <c:v>340.93</c:v>
                </c:pt>
                <c:pt idx="404">
                  <c:v>341.3</c:v>
                </c:pt>
                <c:pt idx="405">
                  <c:v>341.66</c:v>
                </c:pt>
                <c:pt idx="406">
                  <c:v>342.03</c:v>
                </c:pt>
                <c:pt idx="407">
                  <c:v>342.4</c:v>
                </c:pt>
                <c:pt idx="408">
                  <c:v>342.76</c:v>
                </c:pt>
                <c:pt idx="409">
                  <c:v>343.13</c:v>
                </c:pt>
                <c:pt idx="410">
                  <c:v>343.49</c:v>
                </c:pt>
                <c:pt idx="411">
                  <c:v>343.86</c:v>
                </c:pt>
                <c:pt idx="412">
                  <c:v>344.23</c:v>
                </c:pt>
                <c:pt idx="413">
                  <c:v>344.59</c:v>
                </c:pt>
                <c:pt idx="414">
                  <c:v>344.96</c:v>
                </c:pt>
                <c:pt idx="415">
                  <c:v>345.33</c:v>
                </c:pt>
                <c:pt idx="416">
                  <c:v>345.69</c:v>
                </c:pt>
                <c:pt idx="417">
                  <c:v>346.06</c:v>
                </c:pt>
                <c:pt idx="418">
                  <c:v>346.42</c:v>
                </c:pt>
                <c:pt idx="419">
                  <c:v>346.79</c:v>
                </c:pt>
                <c:pt idx="420">
                  <c:v>347.16</c:v>
                </c:pt>
                <c:pt idx="421">
                  <c:v>347.52</c:v>
                </c:pt>
                <c:pt idx="422">
                  <c:v>347.89</c:v>
                </c:pt>
                <c:pt idx="423">
                  <c:v>348.25</c:v>
                </c:pt>
                <c:pt idx="424">
                  <c:v>348.62</c:v>
                </c:pt>
                <c:pt idx="425">
                  <c:v>348.99</c:v>
                </c:pt>
                <c:pt idx="426">
                  <c:v>349.35</c:v>
                </c:pt>
                <c:pt idx="427">
                  <c:v>349.72</c:v>
                </c:pt>
                <c:pt idx="428">
                  <c:v>350.08</c:v>
                </c:pt>
                <c:pt idx="429">
                  <c:v>350.45</c:v>
                </c:pt>
                <c:pt idx="430">
                  <c:v>350.81</c:v>
                </c:pt>
                <c:pt idx="431">
                  <c:v>351.18</c:v>
                </c:pt>
                <c:pt idx="432">
                  <c:v>351.55</c:v>
                </c:pt>
                <c:pt idx="433">
                  <c:v>351.91</c:v>
                </c:pt>
                <c:pt idx="434">
                  <c:v>352.28</c:v>
                </c:pt>
                <c:pt idx="435">
                  <c:v>352.64</c:v>
                </c:pt>
                <c:pt idx="436">
                  <c:v>353.01</c:v>
                </c:pt>
                <c:pt idx="437">
                  <c:v>353.37</c:v>
                </c:pt>
                <c:pt idx="438">
                  <c:v>353.74</c:v>
                </c:pt>
                <c:pt idx="439">
                  <c:v>354.11</c:v>
                </c:pt>
                <c:pt idx="440">
                  <c:v>354.47</c:v>
                </c:pt>
                <c:pt idx="441">
                  <c:v>354.84</c:v>
                </c:pt>
                <c:pt idx="442">
                  <c:v>355.2</c:v>
                </c:pt>
                <c:pt idx="443">
                  <c:v>355.57</c:v>
                </c:pt>
                <c:pt idx="444">
                  <c:v>355.93</c:v>
                </c:pt>
                <c:pt idx="445">
                  <c:v>356.3</c:v>
                </c:pt>
                <c:pt idx="446">
                  <c:v>356.66</c:v>
                </c:pt>
                <c:pt idx="447">
                  <c:v>357.03</c:v>
                </c:pt>
                <c:pt idx="448">
                  <c:v>357.39</c:v>
                </c:pt>
                <c:pt idx="449">
                  <c:v>357.76</c:v>
                </c:pt>
                <c:pt idx="450">
                  <c:v>358.12</c:v>
                </c:pt>
                <c:pt idx="451">
                  <c:v>358.49</c:v>
                </c:pt>
                <c:pt idx="452">
                  <c:v>358.85</c:v>
                </c:pt>
                <c:pt idx="453">
                  <c:v>359.22</c:v>
                </c:pt>
                <c:pt idx="454">
                  <c:v>359.58</c:v>
                </c:pt>
                <c:pt idx="455">
                  <c:v>359.95</c:v>
                </c:pt>
                <c:pt idx="456">
                  <c:v>360.31</c:v>
                </c:pt>
                <c:pt idx="457">
                  <c:v>360.68</c:v>
                </c:pt>
                <c:pt idx="458">
                  <c:v>361.04</c:v>
                </c:pt>
                <c:pt idx="459">
                  <c:v>361.41</c:v>
                </c:pt>
                <c:pt idx="460">
                  <c:v>361.77</c:v>
                </c:pt>
                <c:pt idx="461">
                  <c:v>362.14</c:v>
                </c:pt>
                <c:pt idx="462">
                  <c:v>362.5</c:v>
                </c:pt>
                <c:pt idx="463">
                  <c:v>362.87</c:v>
                </c:pt>
                <c:pt idx="464">
                  <c:v>363.23</c:v>
                </c:pt>
                <c:pt idx="465">
                  <c:v>363.6</c:v>
                </c:pt>
                <c:pt idx="466">
                  <c:v>363.96</c:v>
                </c:pt>
                <c:pt idx="467">
                  <c:v>364.33</c:v>
                </c:pt>
                <c:pt idx="468">
                  <c:v>364.69</c:v>
                </c:pt>
                <c:pt idx="469">
                  <c:v>365.06</c:v>
                </c:pt>
                <c:pt idx="470">
                  <c:v>365.42</c:v>
                </c:pt>
                <c:pt idx="471">
                  <c:v>365.78</c:v>
                </c:pt>
                <c:pt idx="472">
                  <c:v>366.15</c:v>
                </c:pt>
                <c:pt idx="473">
                  <c:v>366.51</c:v>
                </c:pt>
                <c:pt idx="474">
                  <c:v>366.88</c:v>
                </c:pt>
                <c:pt idx="475">
                  <c:v>367.24</c:v>
                </c:pt>
                <c:pt idx="476">
                  <c:v>367.61</c:v>
                </c:pt>
                <c:pt idx="477">
                  <c:v>367.97</c:v>
                </c:pt>
                <c:pt idx="478">
                  <c:v>368.33</c:v>
                </c:pt>
                <c:pt idx="479">
                  <c:v>368.7</c:v>
                </c:pt>
                <c:pt idx="480">
                  <c:v>369.06</c:v>
                </c:pt>
                <c:pt idx="481">
                  <c:v>369.43</c:v>
                </c:pt>
                <c:pt idx="482">
                  <c:v>369.79</c:v>
                </c:pt>
                <c:pt idx="483">
                  <c:v>370.16</c:v>
                </c:pt>
                <c:pt idx="484">
                  <c:v>370.52</c:v>
                </c:pt>
                <c:pt idx="485">
                  <c:v>370.88</c:v>
                </c:pt>
                <c:pt idx="486">
                  <c:v>371.25</c:v>
                </c:pt>
                <c:pt idx="487">
                  <c:v>371.61</c:v>
                </c:pt>
                <c:pt idx="488">
                  <c:v>371.98</c:v>
                </c:pt>
                <c:pt idx="489">
                  <c:v>372.34</c:v>
                </c:pt>
                <c:pt idx="490">
                  <c:v>372.7</c:v>
                </c:pt>
                <c:pt idx="491">
                  <c:v>373.07</c:v>
                </c:pt>
                <c:pt idx="492">
                  <c:v>373.43</c:v>
                </c:pt>
                <c:pt idx="493">
                  <c:v>373.79</c:v>
                </c:pt>
                <c:pt idx="494">
                  <c:v>374.16</c:v>
                </c:pt>
                <c:pt idx="495">
                  <c:v>374.52</c:v>
                </c:pt>
                <c:pt idx="496">
                  <c:v>374.89</c:v>
                </c:pt>
                <c:pt idx="497">
                  <c:v>375.25</c:v>
                </c:pt>
                <c:pt idx="498">
                  <c:v>375.61</c:v>
                </c:pt>
                <c:pt idx="499">
                  <c:v>375.98</c:v>
                </c:pt>
                <c:pt idx="500">
                  <c:v>376.34</c:v>
                </c:pt>
                <c:pt idx="501">
                  <c:v>376.7</c:v>
                </c:pt>
                <c:pt idx="502">
                  <c:v>377.07</c:v>
                </c:pt>
                <c:pt idx="503">
                  <c:v>377.43</c:v>
                </c:pt>
                <c:pt idx="504">
                  <c:v>377.79</c:v>
                </c:pt>
                <c:pt idx="505">
                  <c:v>378.16</c:v>
                </c:pt>
                <c:pt idx="506">
                  <c:v>378.52</c:v>
                </c:pt>
                <c:pt idx="507">
                  <c:v>378.88</c:v>
                </c:pt>
                <c:pt idx="508">
                  <c:v>379.25</c:v>
                </c:pt>
                <c:pt idx="509">
                  <c:v>379.61</c:v>
                </c:pt>
                <c:pt idx="510">
                  <c:v>379.97</c:v>
                </c:pt>
                <c:pt idx="511">
                  <c:v>380.34</c:v>
                </c:pt>
                <c:pt idx="512">
                  <c:v>380.7</c:v>
                </c:pt>
                <c:pt idx="513">
                  <c:v>381.06</c:v>
                </c:pt>
                <c:pt idx="514">
                  <c:v>381.43</c:v>
                </c:pt>
                <c:pt idx="515">
                  <c:v>381.79</c:v>
                </c:pt>
                <c:pt idx="516">
                  <c:v>382.15</c:v>
                </c:pt>
                <c:pt idx="517">
                  <c:v>382.52</c:v>
                </c:pt>
                <c:pt idx="518">
                  <c:v>382.88</c:v>
                </c:pt>
                <c:pt idx="519">
                  <c:v>383.24</c:v>
                </c:pt>
                <c:pt idx="520">
                  <c:v>383.61</c:v>
                </c:pt>
                <c:pt idx="521">
                  <c:v>383.97</c:v>
                </c:pt>
                <c:pt idx="522">
                  <c:v>384.33</c:v>
                </c:pt>
                <c:pt idx="523">
                  <c:v>384.69</c:v>
                </c:pt>
                <c:pt idx="524">
                  <c:v>385.06</c:v>
                </c:pt>
                <c:pt idx="525">
                  <c:v>385.42</c:v>
                </c:pt>
                <c:pt idx="526">
                  <c:v>385.78</c:v>
                </c:pt>
                <c:pt idx="527">
                  <c:v>386.15</c:v>
                </c:pt>
                <c:pt idx="528">
                  <c:v>386.51</c:v>
                </c:pt>
                <c:pt idx="529">
                  <c:v>386.87</c:v>
                </c:pt>
                <c:pt idx="530">
                  <c:v>387.23</c:v>
                </c:pt>
                <c:pt idx="531">
                  <c:v>387.6</c:v>
                </c:pt>
                <c:pt idx="532">
                  <c:v>387.96</c:v>
                </c:pt>
                <c:pt idx="533">
                  <c:v>388.32</c:v>
                </c:pt>
                <c:pt idx="534">
                  <c:v>388.68</c:v>
                </c:pt>
                <c:pt idx="535">
                  <c:v>389.05</c:v>
                </c:pt>
                <c:pt idx="536">
                  <c:v>389.41</c:v>
                </c:pt>
                <c:pt idx="537">
                  <c:v>389.77</c:v>
                </c:pt>
                <c:pt idx="538">
                  <c:v>390.13</c:v>
                </c:pt>
                <c:pt idx="539">
                  <c:v>390.5</c:v>
                </c:pt>
                <c:pt idx="540">
                  <c:v>390.86</c:v>
                </c:pt>
                <c:pt idx="541">
                  <c:v>391.22</c:v>
                </c:pt>
                <c:pt idx="542">
                  <c:v>391.58</c:v>
                </c:pt>
                <c:pt idx="543">
                  <c:v>391.95</c:v>
                </c:pt>
                <c:pt idx="544">
                  <c:v>392.31</c:v>
                </c:pt>
                <c:pt idx="545">
                  <c:v>392.67</c:v>
                </c:pt>
                <c:pt idx="546">
                  <c:v>393.03</c:v>
                </c:pt>
                <c:pt idx="547">
                  <c:v>393.39</c:v>
                </c:pt>
                <c:pt idx="548">
                  <c:v>393.76</c:v>
                </c:pt>
                <c:pt idx="549">
                  <c:v>394.12</c:v>
                </c:pt>
                <c:pt idx="550">
                  <c:v>394.48</c:v>
                </c:pt>
                <c:pt idx="551">
                  <c:v>394.84</c:v>
                </c:pt>
                <c:pt idx="552">
                  <c:v>395.2</c:v>
                </c:pt>
                <c:pt idx="553">
                  <c:v>395.57</c:v>
                </c:pt>
                <c:pt idx="554">
                  <c:v>395.93</c:v>
                </c:pt>
                <c:pt idx="555">
                  <c:v>396.29</c:v>
                </c:pt>
                <c:pt idx="556">
                  <c:v>396.65</c:v>
                </c:pt>
                <c:pt idx="557">
                  <c:v>397.01</c:v>
                </c:pt>
                <c:pt idx="558">
                  <c:v>397.37</c:v>
                </c:pt>
                <c:pt idx="559">
                  <c:v>397.74</c:v>
                </c:pt>
                <c:pt idx="560">
                  <c:v>398.1</c:v>
                </c:pt>
                <c:pt idx="561">
                  <c:v>398.46</c:v>
                </c:pt>
                <c:pt idx="562">
                  <c:v>398.82</c:v>
                </c:pt>
                <c:pt idx="563">
                  <c:v>399.18</c:v>
                </c:pt>
                <c:pt idx="564">
                  <c:v>399.54</c:v>
                </c:pt>
                <c:pt idx="565">
                  <c:v>399.91</c:v>
                </c:pt>
                <c:pt idx="566">
                  <c:v>400.27</c:v>
                </c:pt>
                <c:pt idx="567">
                  <c:v>400.63</c:v>
                </c:pt>
                <c:pt idx="568">
                  <c:v>400.99</c:v>
                </c:pt>
                <c:pt idx="569">
                  <c:v>401.35</c:v>
                </c:pt>
                <c:pt idx="570">
                  <c:v>401.71</c:v>
                </c:pt>
                <c:pt idx="571">
                  <c:v>402.07</c:v>
                </c:pt>
                <c:pt idx="572">
                  <c:v>402.44</c:v>
                </c:pt>
                <c:pt idx="573">
                  <c:v>402.8</c:v>
                </c:pt>
                <c:pt idx="574">
                  <c:v>403.16</c:v>
                </c:pt>
                <c:pt idx="575">
                  <c:v>403.52</c:v>
                </c:pt>
                <c:pt idx="576">
                  <c:v>403.88</c:v>
                </c:pt>
                <c:pt idx="577">
                  <c:v>404.24</c:v>
                </c:pt>
                <c:pt idx="578">
                  <c:v>404.6</c:v>
                </c:pt>
                <c:pt idx="579">
                  <c:v>404.96</c:v>
                </c:pt>
                <c:pt idx="580">
                  <c:v>405.32</c:v>
                </c:pt>
                <c:pt idx="581">
                  <c:v>405.69</c:v>
                </c:pt>
                <c:pt idx="582">
                  <c:v>406.05</c:v>
                </c:pt>
                <c:pt idx="583">
                  <c:v>406.41</c:v>
                </c:pt>
                <c:pt idx="584">
                  <c:v>406.77</c:v>
                </c:pt>
                <c:pt idx="585">
                  <c:v>407.13</c:v>
                </c:pt>
                <c:pt idx="586">
                  <c:v>407.49</c:v>
                </c:pt>
                <c:pt idx="587">
                  <c:v>407.85</c:v>
                </c:pt>
                <c:pt idx="588">
                  <c:v>408.21</c:v>
                </c:pt>
                <c:pt idx="589">
                  <c:v>408.57</c:v>
                </c:pt>
                <c:pt idx="590">
                  <c:v>408.93</c:v>
                </c:pt>
                <c:pt idx="591">
                  <c:v>409.29</c:v>
                </c:pt>
                <c:pt idx="592">
                  <c:v>409.65</c:v>
                </c:pt>
                <c:pt idx="593">
                  <c:v>410.02</c:v>
                </c:pt>
                <c:pt idx="594">
                  <c:v>410.38</c:v>
                </c:pt>
                <c:pt idx="595">
                  <c:v>410.74</c:v>
                </c:pt>
                <c:pt idx="596">
                  <c:v>411.1</c:v>
                </c:pt>
                <c:pt idx="597">
                  <c:v>411.46</c:v>
                </c:pt>
                <c:pt idx="598">
                  <c:v>411.82</c:v>
                </c:pt>
                <c:pt idx="599">
                  <c:v>412.18</c:v>
                </c:pt>
                <c:pt idx="600">
                  <c:v>412.54</c:v>
                </c:pt>
                <c:pt idx="601">
                  <c:v>412.9</c:v>
                </c:pt>
                <c:pt idx="602">
                  <c:v>413.26</c:v>
                </c:pt>
                <c:pt idx="603">
                  <c:v>413.62</c:v>
                </c:pt>
                <c:pt idx="604">
                  <c:v>413.98</c:v>
                </c:pt>
                <c:pt idx="605">
                  <c:v>414.34</c:v>
                </c:pt>
                <c:pt idx="606">
                  <c:v>414.7</c:v>
                </c:pt>
                <c:pt idx="607">
                  <c:v>415.06</c:v>
                </c:pt>
                <c:pt idx="608">
                  <c:v>415.42</c:v>
                </c:pt>
                <c:pt idx="609">
                  <c:v>415.78</c:v>
                </c:pt>
                <c:pt idx="610">
                  <c:v>416.14</c:v>
                </c:pt>
                <c:pt idx="611">
                  <c:v>416.5</c:v>
                </c:pt>
                <c:pt idx="612">
                  <c:v>416.86</c:v>
                </c:pt>
                <c:pt idx="613">
                  <c:v>417.22</c:v>
                </c:pt>
                <c:pt idx="614">
                  <c:v>417.58</c:v>
                </c:pt>
                <c:pt idx="615">
                  <c:v>417.94</c:v>
                </c:pt>
                <c:pt idx="616">
                  <c:v>418.3</c:v>
                </c:pt>
                <c:pt idx="617">
                  <c:v>418.66</c:v>
                </c:pt>
                <c:pt idx="618">
                  <c:v>419.02</c:v>
                </c:pt>
                <c:pt idx="619">
                  <c:v>419.38</c:v>
                </c:pt>
                <c:pt idx="620">
                  <c:v>419.74</c:v>
                </c:pt>
                <c:pt idx="621">
                  <c:v>420.1</c:v>
                </c:pt>
                <c:pt idx="622">
                  <c:v>420.46</c:v>
                </c:pt>
                <c:pt idx="623">
                  <c:v>420.82</c:v>
                </c:pt>
                <c:pt idx="624">
                  <c:v>421.18</c:v>
                </c:pt>
                <c:pt idx="625">
                  <c:v>421.54</c:v>
                </c:pt>
                <c:pt idx="626">
                  <c:v>421.9</c:v>
                </c:pt>
                <c:pt idx="627">
                  <c:v>422.26</c:v>
                </c:pt>
                <c:pt idx="628">
                  <c:v>422.62</c:v>
                </c:pt>
                <c:pt idx="629">
                  <c:v>422.98</c:v>
                </c:pt>
                <c:pt idx="630">
                  <c:v>423.33</c:v>
                </c:pt>
                <c:pt idx="631">
                  <c:v>423.69</c:v>
                </c:pt>
                <c:pt idx="632">
                  <c:v>424.05</c:v>
                </c:pt>
                <c:pt idx="633">
                  <c:v>424.41</c:v>
                </c:pt>
                <c:pt idx="634">
                  <c:v>424.77</c:v>
                </c:pt>
                <c:pt idx="635">
                  <c:v>425.13</c:v>
                </c:pt>
                <c:pt idx="636">
                  <c:v>425.49</c:v>
                </c:pt>
                <c:pt idx="637">
                  <c:v>425.85</c:v>
                </c:pt>
                <c:pt idx="638">
                  <c:v>426.21</c:v>
                </c:pt>
                <c:pt idx="639">
                  <c:v>426.57</c:v>
                </c:pt>
                <c:pt idx="640">
                  <c:v>426.93</c:v>
                </c:pt>
                <c:pt idx="641">
                  <c:v>427.29</c:v>
                </c:pt>
                <c:pt idx="642">
                  <c:v>427.64</c:v>
                </c:pt>
                <c:pt idx="643">
                  <c:v>428</c:v>
                </c:pt>
                <c:pt idx="644">
                  <c:v>428.36</c:v>
                </c:pt>
                <c:pt idx="645">
                  <c:v>428.72</c:v>
                </c:pt>
                <c:pt idx="646">
                  <c:v>429.08</c:v>
                </c:pt>
                <c:pt idx="647">
                  <c:v>429.44</c:v>
                </c:pt>
                <c:pt idx="648">
                  <c:v>429.8</c:v>
                </c:pt>
                <c:pt idx="649">
                  <c:v>430.16</c:v>
                </c:pt>
                <c:pt idx="650">
                  <c:v>430.52</c:v>
                </c:pt>
                <c:pt idx="651">
                  <c:v>430.87</c:v>
                </c:pt>
                <c:pt idx="652">
                  <c:v>431.23</c:v>
                </c:pt>
                <c:pt idx="653">
                  <c:v>431.59</c:v>
                </c:pt>
                <c:pt idx="654">
                  <c:v>431.95</c:v>
                </c:pt>
                <c:pt idx="655">
                  <c:v>432.31</c:v>
                </c:pt>
                <c:pt idx="656">
                  <c:v>432.67</c:v>
                </c:pt>
                <c:pt idx="657">
                  <c:v>433.03</c:v>
                </c:pt>
                <c:pt idx="658">
                  <c:v>433.38</c:v>
                </c:pt>
                <c:pt idx="659">
                  <c:v>433.74</c:v>
                </c:pt>
                <c:pt idx="660">
                  <c:v>434.1</c:v>
                </c:pt>
                <c:pt idx="661">
                  <c:v>434.46</c:v>
                </c:pt>
                <c:pt idx="662">
                  <c:v>434.82</c:v>
                </c:pt>
                <c:pt idx="663">
                  <c:v>435.18</c:v>
                </c:pt>
                <c:pt idx="664">
                  <c:v>435.53</c:v>
                </c:pt>
                <c:pt idx="665">
                  <c:v>435.89</c:v>
                </c:pt>
                <c:pt idx="666">
                  <c:v>436.25</c:v>
                </c:pt>
                <c:pt idx="667">
                  <c:v>436.61</c:v>
                </c:pt>
                <c:pt idx="668">
                  <c:v>436.97</c:v>
                </c:pt>
                <c:pt idx="669">
                  <c:v>437.32</c:v>
                </c:pt>
                <c:pt idx="670">
                  <c:v>437.68</c:v>
                </c:pt>
                <c:pt idx="671">
                  <c:v>438.04</c:v>
                </c:pt>
                <c:pt idx="672">
                  <c:v>438.4</c:v>
                </c:pt>
                <c:pt idx="673">
                  <c:v>438.76</c:v>
                </c:pt>
                <c:pt idx="674">
                  <c:v>439.11</c:v>
                </c:pt>
                <c:pt idx="675">
                  <c:v>439.47</c:v>
                </c:pt>
                <c:pt idx="676">
                  <c:v>439.83</c:v>
                </c:pt>
                <c:pt idx="677">
                  <c:v>440.19</c:v>
                </c:pt>
                <c:pt idx="678">
                  <c:v>440.55</c:v>
                </c:pt>
                <c:pt idx="679">
                  <c:v>440.9</c:v>
                </c:pt>
                <c:pt idx="680">
                  <c:v>441.26</c:v>
                </c:pt>
                <c:pt idx="681">
                  <c:v>441.62</c:v>
                </c:pt>
                <c:pt idx="682">
                  <c:v>441.98</c:v>
                </c:pt>
                <c:pt idx="683">
                  <c:v>442.33</c:v>
                </c:pt>
                <c:pt idx="684">
                  <c:v>442.69</c:v>
                </c:pt>
                <c:pt idx="685">
                  <c:v>443.05</c:v>
                </c:pt>
                <c:pt idx="686">
                  <c:v>443.41</c:v>
                </c:pt>
                <c:pt idx="687">
                  <c:v>443.76</c:v>
                </c:pt>
                <c:pt idx="688">
                  <c:v>444.12</c:v>
                </c:pt>
                <c:pt idx="689">
                  <c:v>444.48</c:v>
                </c:pt>
                <c:pt idx="690">
                  <c:v>444.84</c:v>
                </c:pt>
                <c:pt idx="691">
                  <c:v>445.19</c:v>
                </c:pt>
                <c:pt idx="692">
                  <c:v>445.55</c:v>
                </c:pt>
                <c:pt idx="693">
                  <c:v>445.91</c:v>
                </c:pt>
                <c:pt idx="694">
                  <c:v>446.27</c:v>
                </c:pt>
                <c:pt idx="695">
                  <c:v>446.62</c:v>
                </c:pt>
                <c:pt idx="696">
                  <c:v>446.98</c:v>
                </c:pt>
                <c:pt idx="697">
                  <c:v>447.34</c:v>
                </c:pt>
                <c:pt idx="698">
                  <c:v>447.69</c:v>
                </c:pt>
                <c:pt idx="699">
                  <c:v>448.05</c:v>
                </c:pt>
                <c:pt idx="700">
                  <c:v>448.41</c:v>
                </c:pt>
                <c:pt idx="701">
                  <c:v>448.76</c:v>
                </c:pt>
                <c:pt idx="702">
                  <c:v>449.12</c:v>
                </c:pt>
                <c:pt idx="703">
                  <c:v>449.48</c:v>
                </c:pt>
                <c:pt idx="704">
                  <c:v>449.84</c:v>
                </c:pt>
                <c:pt idx="705">
                  <c:v>450.19</c:v>
                </c:pt>
                <c:pt idx="706">
                  <c:v>450.55</c:v>
                </c:pt>
                <c:pt idx="707">
                  <c:v>450.91</c:v>
                </c:pt>
                <c:pt idx="708">
                  <c:v>451.26</c:v>
                </c:pt>
                <c:pt idx="709">
                  <c:v>451.62</c:v>
                </c:pt>
                <c:pt idx="710">
                  <c:v>451.98</c:v>
                </c:pt>
                <c:pt idx="711">
                  <c:v>452.33</c:v>
                </c:pt>
                <c:pt idx="712">
                  <c:v>452.69</c:v>
                </c:pt>
                <c:pt idx="713">
                  <c:v>453.05</c:v>
                </c:pt>
                <c:pt idx="714">
                  <c:v>453.4</c:v>
                </c:pt>
                <c:pt idx="715">
                  <c:v>453.76</c:v>
                </c:pt>
                <c:pt idx="716">
                  <c:v>454.12</c:v>
                </c:pt>
                <c:pt idx="717">
                  <c:v>454.47</c:v>
                </c:pt>
                <c:pt idx="718">
                  <c:v>454.83</c:v>
                </c:pt>
                <c:pt idx="719">
                  <c:v>455.18</c:v>
                </c:pt>
                <c:pt idx="720">
                  <c:v>455.54</c:v>
                </c:pt>
                <c:pt idx="721">
                  <c:v>455.9</c:v>
                </c:pt>
                <c:pt idx="722">
                  <c:v>456.25</c:v>
                </c:pt>
                <c:pt idx="723">
                  <c:v>456.61</c:v>
                </c:pt>
                <c:pt idx="724">
                  <c:v>456.97</c:v>
                </c:pt>
                <c:pt idx="725">
                  <c:v>457.32</c:v>
                </c:pt>
                <c:pt idx="726">
                  <c:v>457.68</c:v>
                </c:pt>
                <c:pt idx="727">
                  <c:v>458.03</c:v>
                </c:pt>
                <c:pt idx="728">
                  <c:v>458.39</c:v>
                </c:pt>
                <c:pt idx="729">
                  <c:v>458.75</c:v>
                </c:pt>
                <c:pt idx="730">
                  <c:v>459.1</c:v>
                </c:pt>
                <c:pt idx="731">
                  <c:v>459.46</c:v>
                </c:pt>
                <c:pt idx="732">
                  <c:v>459.81</c:v>
                </c:pt>
                <c:pt idx="733">
                  <c:v>460.17</c:v>
                </c:pt>
                <c:pt idx="734">
                  <c:v>460.53</c:v>
                </c:pt>
                <c:pt idx="735">
                  <c:v>460.88</c:v>
                </c:pt>
                <c:pt idx="736">
                  <c:v>461.24</c:v>
                </c:pt>
                <c:pt idx="737">
                  <c:v>461.59</c:v>
                </c:pt>
                <c:pt idx="738">
                  <c:v>461.95</c:v>
                </c:pt>
                <c:pt idx="739">
                  <c:v>462.3</c:v>
                </c:pt>
                <c:pt idx="740">
                  <c:v>462.66</c:v>
                </c:pt>
                <c:pt idx="741">
                  <c:v>463.02</c:v>
                </c:pt>
                <c:pt idx="742">
                  <c:v>463.37</c:v>
                </c:pt>
                <c:pt idx="743">
                  <c:v>463.73</c:v>
                </c:pt>
                <c:pt idx="744">
                  <c:v>464.08</c:v>
                </c:pt>
                <c:pt idx="745">
                  <c:v>464.44</c:v>
                </c:pt>
                <c:pt idx="746">
                  <c:v>464.79</c:v>
                </c:pt>
                <c:pt idx="747">
                  <c:v>465.15</c:v>
                </c:pt>
                <c:pt idx="748">
                  <c:v>465.5</c:v>
                </c:pt>
                <c:pt idx="749">
                  <c:v>465.86</c:v>
                </c:pt>
                <c:pt idx="750">
                  <c:v>466.21</c:v>
                </c:pt>
                <c:pt idx="751">
                  <c:v>466.57</c:v>
                </c:pt>
                <c:pt idx="752">
                  <c:v>466.92</c:v>
                </c:pt>
                <c:pt idx="753">
                  <c:v>467.28</c:v>
                </c:pt>
                <c:pt idx="754">
                  <c:v>467.64</c:v>
                </c:pt>
                <c:pt idx="755">
                  <c:v>467.99</c:v>
                </c:pt>
                <c:pt idx="756">
                  <c:v>468.35</c:v>
                </c:pt>
                <c:pt idx="757">
                  <c:v>468.7</c:v>
                </c:pt>
                <c:pt idx="758">
                  <c:v>469.06</c:v>
                </c:pt>
                <c:pt idx="759">
                  <c:v>469.41</c:v>
                </c:pt>
                <c:pt idx="760">
                  <c:v>469.77</c:v>
                </c:pt>
                <c:pt idx="761">
                  <c:v>470.12</c:v>
                </c:pt>
                <c:pt idx="762">
                  <c:v>470.47</c:v>
                </c:pt>
                <c:pt idx="763">
                  <c:v>470.83</c:v>
                </c:pt>
                <c:pt idx="764">
                  <c:v>471.18</c:v>
                </c:pt>
                <c:pt idx="765">
                  <c:v>471.54</c:v>
                </c:pt>
                <c:pt idx="766">
                  <c:v>471.89</c:v>
                </c:pt>
                <c:pt idx="767">
                  <c:v>472.25</c:v>
                </c:pt>
                <c:pt idx="768">
                  <c:v>472.6</c:v>
                </c:pt>
                <c:pt idx="769">
                  <c:v>472.96</c:v>
                </c:pt>
                <c:pt idx="770">
                  <c:v>473.31</c:v>
                </c:pt>
                <c:pt idx="771">
                  <c:v>473.67</c:v>
                </c:pt>
                <c:pt idx="772">
                  <c:v>474.02</c:v>
                </c:pt>
                <c:pt idx="773">
                  <c:v>474.38</c:v>
                </c:pt>
                <c:pt idx="774">
                  <c:v>474.73</c:v>
                </c:pt>
                <c:pt idx="775">
                  <c:v>475.08</c:v>
                </c:pt>
                <c:pt idx="776">
                  <c:v>475.44</c:v>
                </c:pt>
                <c:pt idx="777">
                  <c:v>475.79</c:v>
                </c:pt>
                <c:pt idx="778">
                  <c:v>476.15</c:v>
                </c:pt>
                <c:pt idx="779">
                  <c:v>476.5</c:v>
                </c:pt>
                <c:pt idx="780">
                  <c:v>476.86</c:v>
                </c:pt>
                <c:pt idx="781">
                  <c:v>477.21</c:v>
                </c:pt>
                <c:pt idx="782">
                  <c:v>477.56</c:v>
                </c:pt>
                <c:pt idx="783">
                  <c:v>477.92</c:v>
                </c:pt>
                <c:pt idx="784">
                  <c:v>478.27</c:v>
                </c:pt>
                <c:pt idx="785">
                  <c:v>478.63</c:v>
                </c:pt>
                <c:pt idx="786">
                  <c:v>478.98</c:v>
                </c:pt>
                <c:pt idx="787">
                  <c:v>479.33</c:v>
                </c:pt>
                <c:pt idx="788">
                  <c:v>479.69</c:v>
                </c:pt>
                <c:pt idx="789">
                  <c:v>480.04</c:v>
                </c:pt>
                <c:pt idx="790">
                  <c:v>480.4</c:v>
                </c:pt>
                <c:pt idx="791">
                  <c:v>480.75</c:v>
                </c:pt>
                <c:pt idx="792">
                  <c:v>481.1</c:v>
                </c:pt>
                <c:pt idx="793">
                  <c:v>481.46</c:v>
                </c:pt>
                <c:pt idx="794">
                  <c:v>481.81</c:v>
                </c:pt>
                <c:pt idx="795">
                  <c:v>482.17</c:v>
                </c:pt>
                <c:pt idx="796">
                  <c:v>482.52</c:v>
                </c:pt>
                <c:pt idx="797">
                  <c:v>482.87</c:v>
                </c:pt>
                <c:pt idx="798">
                  <c:v>483.23</c:v>
                </c:pt>
                <c:pt idx="799">
                  <c:v>483.58</c:v>
                </c:pt>
                <c:pt idx="800">
                  <c:v>483.93</c:v>
                </c:pt>
                <c:pt idx="801">
                  <c:v>484.29</c:v>
                </c:pt>
                <c:pt idx="802">
                  <c:v>484.64</c:v>
                </c:pt>
                <c:pt idx="803">
                  <c:v>484.99</c:v>
                </c:pt>
                <c:pt idx="804">
                  <c:v>485.35</c:v>
                </c:pt>
                <c:pt idx="805">
                  <c:v>485.7</c:v>
                </c:pt>
                <c:pt idx="806">
                  <c:v>486.05</c:v>
                </c:pt>
                <c:pt idx="807">
                  <c:v>486.41</c:v>
                </c:pt>
                <c:pt idx="808">
                  <c:v>486.76</c:v>
                </c:pt>
                <c:pt idx="809">
                  <c:v>487.11</c:v>
                </c:pt>
                <c:pt idx="810">
                  <c:v>487.47</c:v>
                </c:pt>
                <c:pt idx="811">
                  <c:v>487.82</c:v>
                </c:pt>
                <c:pt idx="812">
                  <c:v>488.17</c:v>
                </c:pt>
                <c:pt idx="813">
                  <c:v>488.53</c:v>
                </c:pt>
                <c:pt idx="814">
                  <c:v>488.88</c:v>
                </c:pt>
                <c:pt idx="815">
                  <c:v>489.23</c:v>
                </c:pt>
                <c:pt idx="816">
                  <c:v>489.58</c:v>
                </c:pt>
                <c:pt idx="817">
                  <c:v>489.94</c:v>
                </c:pt>
                <c:pt idx="818">
                  <c:v>490.29</c:v>
                </c:pt>
                <c:pt idx="819">
                  <c:v>490.64</c:v>
                </c:pt>
                <c:pt idx="820">
                  <c:v>491</c:v>
                </c:pt>
                <c:pt idx="821">
                  <c:v>491.35</c:v>
                </c:pt>
                <c:pt idx="822">
                  <c:v>491.7</c:v>
                </c:pt>
                <c:pt idx="823">
                  <c:v>492.05</c:v>
                </c:pt>
                <c:pt idx="824">
                  <c:v>492.41</c:v>
                </c:pt>
                <c:pt idx="825">
                  <c:v>492.76</c:v>
                </c:pt>
                <c:pt idx="826">
                  <c:v>493.11</c:v>
                </c:pt>
                <c:pt idx="827">
                  <c:v>493.46</c:v>
                </c:pt>
                <c:pt idx="828">
                  <c:v>493.82</c:v>
                </c:pt>
                <c:pt idx="829">
                  <c:v>494.17</c:v>
                </c:pt>
                <c:pt idx="830">
                  <c:v>494.52</c:v>
                </c:pt>
                <c:pt idx="831">
                  <c:v>494.87</c:v>
                </c:pt>
                <c:pt idx="832">
                  <c:v>495.23</c:v>
                </c:pt>
                <c:pt idx="833">
                  <c:v>495.58</c:v>
                </c:pt>
                <c:pt idx="834">
                  <c:v>495.93</c:v>
                </c:pt>
                <c:pt idx="835">
                  <c:v>496.28</c:v>
                </c:pt>
                <c:pt idx="836">
                  <c:v>496.63</c:v>
                </c:pt>
                <c:pt idx="837">
                  <c:v>496.99</c:v>
                </c:pt>
                <c:pt idx="838">
                  <c:v>497.34</c:v>
                </c:pt>
                <c:pt idx="839">
                  <c:v>497.69</c:v>
                </c:pt>
                <c:pt idx="840">
                  <c:v>498.04</c:v>
                </c:pt>
                <c:pt idx="841">
                  <c:v>498.4</c:v>
                </c:pt>
                <c:pt idx="842">
                  <c:v>498.75</c:v>
                </c:pt>
                <c:pt idx="843">
                  <c:v>499.1</c:v>
                </c:pt>
                <c:pt idx="844">
                  <c:v>499.45</c:v>
                </c:pt>
                <c:pt idx="845">
                  <c:v>499.8</c:v>
                </c:pt>
                <c:pt idx="846">
                  <c:v>500.15</c:v>
                </c:pt>
                <c:pt idx="847">
                  <c:v>500.51</c:v>
                </c:pt>
                <c:pt idx="848">
                  <c:v>500.86</c:v>
                </c:pt>
                <c:pt idx="849">
                  <c:v>501.21</c:v>
                </c:pt>
                <c:pt idx="850">
                  <c:v>501.56</c:v>
                </c:pt>
                <c:pt idx="851">
                  <c:v>501.91</c:v>
                </c:pt>
                <c:pt idx="852">
                  <c:v>502.26</c:v>
                </c:pt>
                <c:pt idx="853">
                  <c:v>502.62</c:v>
                </c:pt>
                <c:pt idx="854">
                  <c:v>502.97</c:v>
                </c:pt>
                <c:pt idx="855">
                  <c:v>503.32</c:v>
                </c:pt>
                <c:pt idx="856">
                  <c:v>503.67</c:v>
                </c:pt>
                <c:pt idx="857">
                  <c:v>504.02</c:v>
                </c:pt>
                <c:pt idx="858">
                  <c:v>504.37</c:v>
                </c:pt>
                <c:pt idx="859">
                  <c:v>504.73</c:v>
                </c:pt>
                <c:pt idx="860">
                  <c:v>505.08</c:v>
                </c:pt>
                <c:pt idx="861">
                  <c:v>505.43</c:v>
                </c:pt>
                <c:pt idx="862">
                  <c:v>505.78</c:v>
                </c:pt>
                <c:pt idx="863">
                  <c:v>506.13</c:v>
                </c:pt>
                <c:pt idx="864">
                  <c:v>506.48</c:v>
                </c:pt>
                <c:pt idx="865">
                  <c:v>506.83</c:v>
                </c:pt>
                <c:pt idx="866">
                  <c:v>507.18</c:v>
                </c:pt>
                <c:pt idx="867">
                  <c:v>507.53</c:v>
                </c:pt>
                <c:pt idx="868">
                  <c:v>507.89</c:v>
                </c:pt>
                <c:pt idx="869">
                  <c:v>508.24</c:v>
                </c:pt>
                <c:pt idx="870">
                  <c:v>508.59</c:v>
                </c:pt>
                <c:pt idx="871">
                  <c:v>508.94</c:v>
                </c:pt>
                <c:pt idx="872">
                  <c:v>509.29</c:v>
                </c:pt>
                <c:pt idx="873">
                  <c:v>509.64</c:v>
                </c:pt>
                <c:pt idx="874">
                  <c:v>509.99</c:v>
                </c:pt>
                <c:pt idx="875">
                  <c:v>510.34</c:v>
                </c:pt>
                <c:pt idx="876">
                  <c:v>510.69</c:v>
                </c:pt>
                <c:pt idx="877">
                  <c:v>511.04</c:v>
                </c:pt>
                <c:pt idx="878">
                  <c:v>511.39</c:v>
                </c:pt>
                <c:pt idx="879">
                  <c:v>511.74</c:v>
                </c:pt>
                <c:pt idx="880">
                  <c:v>512.09</c:v>
                </c:pt>
                <c:pt idx="881">
                  <c:v>512.45000000000005</c:v>
                </c:pt>
                <c:pt idx="882">
                  <c:v>512.79999999999995</c:v>
                </c:pt>
                <c:pt idx="883">
                  <c:v>513.15</c:v>
                </c:pt>
                <c:pt idx="884">
                  <c:v>513.5</c:v>
                </c:pt>
                <c:pt idx="885">
                  <c:v>513.85</c:v>
                </c:pt>
                <c:pt idx="886">
                  <c:v>514.20000000000005</c:v>
                </c:pt>
                <c:pt idx="887">
                  <c:v>514.54999999999995</c:v>
                </c:pt>
                <c:pt idx="888">
                  <c:v>514.9</c:v>
                </c:pt>
                <c:pt idx="889">
                  <c:v>515.25</c:v>
                </c:pt>
                <c:pt idx="890">
                  <c:v>515.6</c:v>
                </c:pt>
                <c:pt idx="891">
                  <c:v>515.95000000000005</c:v>
                </c:pt>
                <c:pt idx="892">
                  <c:v>516.29999999999995</c:v>
                </c:pt>
                <c:pt idx="893">
                  <c:v>516.65</c:v>
                </c:pt>
                <c:pt idx="894">
                  <c:v>517</c:v>
                </c:pt>
                <c:pt idx="895">
                  <c:v>517.35</c:v>
                </c:pt>
                <c:pt idx="896">
                  <c:v>517.70000000000005</c:v>
                </c:pt>
                <c:pt idx="897">
                  <c:v>518.04999999999995</c:v>
                </c:pt>
                <c:pt idx="898">
                  <c:v>518.4</c:v>
                </c:pt>
                <c:pt idx="899">
                  <c:v>518.75</c:v>
                </c:pt>
                <c:pt idx="900">
                  <c:v>519.1</c:v>
                </c:pt>
                <c:pt idx="901">
                  <c:v>519.45000000000005</c:v>
                </c:pt>
                <c:pt idx="902">
                  <c:v>519.79999999999995</c:v>
                </c:pt>
                <c:pt idx="903">
                  <c:v>520.15</c:v>
                </c:pt>
                <c:pt idx="904">
                  <c:v>520.5</c:v>
                </c:pt>
                <c:pt idx="905">
                  <c:v>520.85</c:v>
                </c:pt>
                <c:pt idx="906">
                  <c:v>521.20000000000005</c:v>
                </c:pt>
                <c:pt idx="907">
                  <c:v>521.54999999999995</c:v>
                </c:pt>
                <c:pt idx="908">
                  <c:v>521.9</c:v>
                </c:pt>
                <c:pt idx="909">
                  <c:v>522.25</c:v>
                </c:pt>
                <c:pt idx="910">
                  <c:v>522.59</c:v>
                </c:pt>
                <c:pt idx="911">
                  <c:v>522.94000000000005</c:v>
                </c:pt>
                <c:pt idx="912">
                  <c:v>523.29</c:v>
                </c:pt>
                <c:pt idx="913">
                  <c:v>523.64</c:v>
                </c:pt>
                <c:pt idx="914">
                  <c:v>523.99</c:v>
                </c:pt>
                <c:pt idx="915">
                  <c:v>524.34</c:v>
                </c:pt>
                <c:pt idx="916">
                  <c:v>524.69000000000005</c:v>
                </c:pt>
                <c:pt idx="917">
                  <c:v>525.04</c:v>
                </c:pt>
                <c:pt idx="918">
                  <c:v>525.39</c:v>
                </c:pt>
                <c:pt idx="919">
                  <c:v>525.74</c:v>
                </c:pt>
                <c:pt idx="920">
                  <c:v>526.09</c:v>
                </c:pt>
                <c:pt idx="921">
                  <c:v>526.44000000000005</c:v>
                </c:pt>
                <c:pt idx="922">
                  <c:v>526.79</c:v>
                </c:pt>
                <c:pt idx="923">
                  <c:v>527.13</c:v>
                </c:pt>
                <c:pt idx="924">
                  <c:v>527.48</c:v>
                </c:pt>
                <c:pt idx="925">
                  <c:v>527.83000000000004</c:v>
                </c:pt>
                <c:pt idx="926">
                  <c:v>528.17999999999995</c:v>
                </c:pt>
                <c:pt idx="927">
                  <c:v>528.53</c:v>
                </c:pt>
                <c:pt idx="928">
                  <c:v>528.88</c:v>
                </c:pt>
                <c:pt idx="929">
                  <c:v>529.23</c:v>
                </c:pt>
                <c:pt idx="930">
                  <c:v>529.58000000000004</c:v>
                </c:pt>
                <c:pt idx="931">
                  <c:v>529.91999999999996</c:v>
                </c:pt>
                <c:pt idx="932">
                  <c:v>530.27</c:v>
                </c:pt>
                <c:pt idx="933">
                  <c:v>530.62</c:v>
                </c:pt>
                <c:pt idx="934">
                  <c:v>530.97</c:v>
                </c:pt>
                <c:pt idx="935">
                  <c:v>531.32000000000005</c:v>
                </c:pt>
                <c:pt idx="936">
                  <c:v>531.66999999999996</c:v>
                </c:pt>
                <c:pt idx="937">
                  <c:v>532.02</c:v>
                </c:pt>
                <c:pt idx="938">
                  <c:v>532.36</c:v>
                </c:pt>
                <c:pt idx="939">
                  <c:v>532.71</c:v>
                </c:pt>
                <c:pt idx="940">
                  <c:v>533.05999999999995</c:v>
                </c:pt>
                <c:pt idx="941">
                  <c:v>533.41</c:v>
                </c:pt>
                <c:pt idx="942">
                  <c:v>533.76</c:v>
                </c:pt>
                <c:pt idx="943">
                  <c:v>534.11</c:v>
                </c:pt>
                <c:pt idx="944">
                  <c:v>534.45000000000005</c:v>
                </c:pt>
                <c:pt idx="945">
                  <c:v>534.79999999999995</c:v>
                </c:pt>
                <c:pt idx="946">
                  <c:v>535.15</c:v>
                </c:pt>
                <c:pt idx="947">
                  <c:v>535.5</c:v>
                </c:pt>
                <c:pt idx="948">
                  <c:v>535.85</c:v>
                </c:pt>
                <c:pt idx="949">
                  <c:v>536.19000000000005</c:v>
                </c:pt>
                <c:pt idx="950">
                  <c:v>536.54</c:v>
                </c:pt>
                <c:pt idx="951">
                  <c:v>536.89</c:v>
                </c:pt>
                <c:pt idx="952">
                  <c:v>537.24</c:v>
                </c:pt>
                <c:pt idx="953">
                  <c:v>537.59</c:v>
                </c:pt>
                <c:pt idx="954">
                  <c:v>537.92999999999995</c:v>
                </c:pt>
                <c:pt idx="955">
                  <c:v>538.28</c:v>
                </c:pt>
                <c:pt idx="956">
                  <c:v>538.63</c:v>
                </c:pt>
                <c:pt idx="957">
                  <c:v>538.98</c:v>
                </c:pt>
                <c:pt idx="958">
                  <c:v>539.32000000000005</c:v>
                </c:pt>
                <c:pt idx="959">
                  <c:v>539.66999999999996</c:v>
                </c:pt>
                <c:pt idx="960">
                  <c:v>540.02</c:v>
                </c:pt>
                <c:pt idx="961">
                  <c:v>540.37</c:v>
                </c:pt>
                <c:pt idx="962">
                  <c:v>540.71</c:v>
                </c:pt>
                <c:pt idx="963">
                  <c:v>541.05999999999995</c:v>
                </c:pt>
                <c:pt idx="964">
                  <c:v>541.41</c:v>
                </c:pt>
                <c:pt idx="965">
                  <c:v>541.76</c:v>
                </c:pt>
                <c:pt idx="966">
                  <c:v>542.1</c:v>
                </c:pt>
                <c:pt idx="967">
                  <c:v>542.45000000000005</c:v>
                </c:pt>
                <c:pt idx="968">
                  <c:v>542.79999999999995</c:v>
                </c:pt>
                <c:pt idx="969">
                  <c:v>543.15</c:v>
                </c:pt>
                <c:pt idx="970">
                  <c:v>543.49</c:v>
                </c:pt>
                <c:pt idx="971">
                  <c:v>543.84</c:v>
                </c:pt>
                <c:pt idx="972">
                  <c:v>544.19000000000005</c:v>
                </c:pt>
                <c:pt idx="973">
                  <c:v>544.53</c:v>
                </c:pt>
                <c:pt idx="974">
                  <c:v>544.88</c:v>
                </c:pt>
                <c:pt idx="975">
                  <c:v>545.23</c:v>
                </c:pt>
                <c:pt idx="976">
                  <c:v>545.57000000000005</c:v>
                </c:pt>
                <c:pt idx="977">
                  <c:v>545.91999999999996</c:v>
                </c:pt>
                <c:pt idx="978">
                  <c:v>546.27</c:v>
                </c:pt>
                <c:pt idx="979">
                  <c:v>546.62</c:v>
                </c:pt>
                <c:pt idx="980">
                  <c:v>546.96</c:v>
                </c:pt>
                <c:pt idx="981">
                  <c:v>547.30999999999995</c:v>
                </c:pt>
                <c:pt idx="982">
                  <c:v>547.66</c:v>
                </c:pt>
                <c:pt idx="983">
                  <c:v>548</c:v>
                </c:pt>
                <c:pt idx="984">
                  <c:v>548.35</c:v>
                </c:pt>
                <c:pt idx="985">
                  <c:v>548.70000000000005</c:v>
                </c:pt>
                <c:pt idx="986">
                  <c:v>549.04</c:v>
                </c:pt>
                <c:pt idx="987">
                  <c:v>549.39</c:v>
                </c:pt>
                <c:pt idx="988">
                  <c:v>549.73</c:v>
                </c:pt>
                <c:pt idx="989">
                  <c:v>550.08000000000004</c:v>
                </c:pt>
                <c:pt idx="990">
                  <c:v>550.42999999999995</c:v>
                </c:pt>
                <c:pt idx="991">
                  <c:v>550.77</c:v>
                </c:pt>
                <c:pt idx="992">
                  <c:v>551.12</c:v>
                </c:pt>
                <c:pt idx="993">
                  <c:v>551.47</c:v>
                </c:pt>
                <c:pt idx="994">
                  <c:v>551.80999999999995</c:v>
                </c:pt>
                <c:pt idx="995">
                  <c:v>552.16</c:v>
                </c:pt>
                <c:pt idx="996">
                  <c:v>552.51</c:v>
                </c:pt>
                <c:pt idx="997">
                  <c:v>552.85</c:v>
                </c:pt>
                <c:pt idx="998">
                  <c:v>553.20000000000005</c:v>
                </c:pt>
                <c:pt idx="999">
                  <c:v>553.54</c:v>
                </c:pt>
                <c:pt idx="1000">
                  <c:v>553.89</c:v>
                </c:pt>
                <c:pt idx="1001">
                  <c:v>554.24</c:v>
                </c:pt>
                <c:pt idx="1002">
                  <c:v>554.58000000000004</c:v>
                </c:pt>
                <c:pt idx="1003">
                  <c:v>554.92999999999995</c:v>
                </c:pt>
                <c:pt idx="1004">
                  <c:v>555.27</c:v>
                </c:pt>
                <c:pt idx="1005">
                  <c:v>555.62</c:v>
                </c:pt>
                <c:pt idx="1006">
                  <c:v>555.96</c:v>
                </c:pt>
                <c:pt idx="1007">
                  <c:v>556.30999999999995</c:v>
                </c:pt>
                <c:pt idx="1008">
                  <c:v>556.66</c:v>
                </c:pt>
                <c:pt idx="1009">
                  <c:v>557</c:v>
                </c:pt>
                <c:pt idx="1010">
                  <c:v>557.35</c:v>
                </c:pt>
                <c:pt idx="1011">
                  <c:v>557.69000000000005</c:v>
                </c:pt>
                <c:pt idx="1012">
                  <c:v>558.04</c:v>
                </c:pt>
                <c:pt idx="1013">
                  <c:v>558.38</c:v>
                </c:pt>
                <c:pt idx="1014">
                  <c:v>558.73</c:v>
                </c:pt>
                <c:pt idx="1015">
                  <c:v>559.07000000000005</c:v>
                </c:pt>
                <c:pt idx="1016">
                  <c:v>559.41999999999996</c:v>
                </c:pt>
                <c:pt idx="1017">
                  <c:v>559.77</c:v>
                </c:pt>
                <c:pt idx="1018">
                  <c:v>560.11</c:v>
                </c:pt>
                <c:pt idx="1019">
                  <c:v>560.46</c:v>
                </c:pt>
                <c:pt idx="1020">
                  <c:v>560.79999999999995</c:v>
                </c:pt>
                <c:pt idx="1021">
                  <c:v>561.15</c:v>
                </c:pt>
                <c:pt idx="1022">
                  <c:v>561.49</c:v>
                </c:pt>
                <c:pt idx="1023">
                  <c:v>561.84</c:v>
                </c:pt>
                <c:pt idx="1024">
                  <c:v>562.17999999999995</c:v>
                </c:pt>
                <c:pt idx="1025">
                  <c:v>562.53</c:v>
                </c:pt>
                <c:pt idx="1026">
                  <c:v>562.87</c:v>
                </c:pt>
                <c:pt idx="1027">
                  <c:v>563.22</c:v>
                </c:pt>
                <c:pt idx="1028">
                  <c:v>563.55999999999995</c:v>
                </c:pt>
                <c:pt idx="1029">
                  <c:v>563.91</c:v>
                </c:pt>
                <c:pt idx="1030">
                  <c:v>564.25</c:v>
                </c:pt>
                <c:pt idx="1031">
                  <c:v>564.6</c:v>
                </c:pt>
                <c:pt idx="1032">
                  <c:v>564.94000000000005</c:v>
                </c:pt>
                <c:pt idx="1033">
                  <c:v>565.29</c:v>
                </c:pt>
                <c:pt idx="1034">
                  <c:v>565.63</c:v>
                </c:pt>
                <c:pt idx="1035">
                  <c:v>565.97</c:v>
                </c:pt>
                <c:pt idx="1036">
                  <c:v>566.32000000000005</c:v>
                </c:pt>
                <c:pt idx="1037">
                  <c:v>566.66</c:v>
                </c:pt>
                <c:pt idx="1038">
                  <c:v>567.01</c:v>
                </c:pt>
                <c:pt idx="1039">
                  <c:v>567.35</c:v>
                </c:pt>
                <c:pt idx="1040">
                  <c:v>567.70000000000005</c:v>
                </c:pt>
                <c:pt idx="1041">
                  <c:v>568.04</c:v>
                </c:pt>
                <c:pt idx="1042">
                  <c:v>568.39</c:v>
                </c:pt>
                <c:pt idx="1043">
                  <c:v>568.73</c:v>
                </c:pt>
                <c:pt idx="1044">
                  <c:v>569.07000000000005</c:v>
                </c:pt>
                <c:pt idx="1045">
                  <c:v>569.41999999999996</c:v>
                </c:pt>
                <c:pt idx="1046">
                  <c:v>569.76</c:v>
                </c:pt>
                <c:pt idx="1047">
                  <c:v>570.11</c:v>
                </c:pt>
                <c:pt idx="1048">
                  <c:v>570.45000000000005</c:v>
                </c:pt>
                <c:pt idx="1049">
                  <c:v>570.79999999999995</c:v>
                </c:pt>
                <c:pt idx="1050">
                  <c:v>571.14</c:v>
                </c:pt>
                <c:pt idx="1051">
                  <c:v>571.48</c:v>
                </c:pt>
                <c:pt idx="1052">
                  <c:v>571.83000000000004</c:v>
                </c:pt>
                <c:pt idx="1053">
                  <c:v>572.16999999999996</c:v>
                </c:pt>
                <c:pt idx="1054">
                  <c:v>572.52</c:v>
                </c:pt>
                <c:pt idx="1055">
                  <c:v>572.86</c:v>
                </c:pt>
                <c:pt idx="1056">
                  <c:v>573.20000000000005</c:v>
                </c:pt>
                <c:pt idx="1057">
                  <c:v>573.54999999999995</c:v>
                </c:pt>
                <c:pt idx="1058">
                  <c:v>573.89</c:v>
                </c:pt>
                <c:pt idx="1059">
                  <c:v>574.23</c:v>
                </c:pt>
                <c:pt idx="1060">
                  <c:v>574.58000000000004</c:v>
                </c:pt>
                <c:pt idx="1061">
                  <c:v>574.91999999999996</c:v>
                </c:pt>
                <c:pt idx="1062">
                  <c:v>575.26</c:v>
                </c:pt>
                <c:pt idx="1063">
                  <c:v>575.61</c:v>
                </c:pt>
                <c:pt idx="1064">
                  <c:v>575.95000000000005</c:v>
                </c:pt>
                <c:pt idx="1065">
                  <c:v>576.29999999999995</c:v>
                </c:pt>
                <c:pt idx="1066">
                  <c:v>576.64</c:v>
                </c:pt>
                <c:pt idx="1067">
                  <c:v>576.98</c:v>
                </c:pt>
                <c:pt idx="1068">
                  <c:v>577.33000000000004</c:v>
                </c:pt>
                <c:pt idx="1069">
                  <c:v>577.66999999999996</c:v>
                </c:pt>
                <c:pt idx="1070">
                  <c:v>578.01</c:v>
                </c:pt>
                <c:pt idx="1071">
                  <c:v>578.35</c:v>
                </c:pt>
                <c:pt idx="1072">
                  <c:v>578.70000000000005</c:v>
                </c:pt>
                <c:pt idx="1073">
                  <c:v>579.04</c:v>
                </c:pt>
                <c:pt idx="1074">
                  <c:v>579.38</c:v>
                </c:pt>
                <c:pt idx="1075">
                  <c:v>579.73</c:v>
                </c:pt>
                <c:pt idx="1076">
                  <c:v>580.07000000000005</c:v>
                </c:pt>
                <c:pt idx="1077">
                  <c:v>580.41</c:v>
                </c:pt>
                <c:pt idx="1078">
                  <c:v>580.76</c:v>
                </c:pt>
                <c:pt idx="1079">
                  <c:v>581.1</c:v>
                </c:pt>
                <c:pt idx="1080">
                  <c:v>581.44000000000005</c:v>
                </c:pt>
                <c:pt idx="1081">
                  <c:v>581.78</c:v>
                </c:pt>
                <c:pt idx="1082">
                  <c:v>582.13</c:v>
                </c:pt>
                <c:pt idx="1083">
                  <c:v>582.47</c:v>
                </c:pt>
                <c:pt idx="1084">
                  <c:v>582.80999999999995</c:v>
                </c:pt>
                <c:pt idx="1085">
                  <c:v>583.16</c:v>
                </c:pt>
                <c:pt idx="1086">
                  <c:v>583.5</c:v>
                </c:pt>
                <c:pt idx="1087">
                  <c:v>583.84</c:v>
                </c:pt>
                <c:pt idx="1088">
                  <c:v>584.17999999999995</c:v>
                </c:pt>
                <c:pt idx="1089">
                  <c:v>584.53</c:v>
                </c:pt>
                <c:pt idx="1090">
                  <c:v>584.87</c:v>
                </c:pt>
                <c:pt idx="1091">
                  <c:v>585.21</c:v>
                </c:pt>
                <c:pt idx="1092">
                  <c:v>585.54999999999995</c:v>
                </c:pt>
                <c:pt idx="1093">
                  <c:v>585.9</c:v>
                </c:pt>
                <c:pt idx="1094">
                  <c:v>586.24</c:v>
                </c:pt>
                <c:pt idx="1095">
                  <c:v>586.58000000000004</c:v>
                </c:pt>
                <c:pt idx="1096">
                  <c:v>586.91999999999996</c:v>
                </c:pt>
                <c:pt idx="1097">
                  <c:v>587.26</c:v>
                </c:pt>
                <c:pt idx="1098">
                  <c:v>587.61</c:v>
                </c:pt>
                <c:pt idx="1099">
                  <c:v>587.95000000000005</c:v>
                </c:pt>
                <c:pt idx="1100">
                  <c:v>588.29</c:v>
                </c:pt>
                <c:pt idx="1101">
                  <c:v>588.63</c:v>
                </c:pt>
                <c:pt idx="1102">
                  <c:v>588.97</c:v>
                </c:pt>
                <c:pt idx="1103">
                  <c:v>589.32000000000005</c:v>
                </c:pt>
                <c:pt idx="1104">
                  <c:v>589.66</c:v>
                </c:pt>
                <c:pt idx="1105">
                  <c:v>590</c:v>
                </c:pt>
                <c:pt idx="1106">
                  <c:v>590.34</c:v>
                </c:pt>
                <c:pt idx="1107">
                  <c:v>590.67999999999995</c:v>
                </c:pt>
                <c:pt idx="1108">
                  <c:v>591.02</c:v>
                </c:pt>
                <c:pt idx="1109">
                  <c:v>591.37</c:v>
                </c:pt>
                <c:pt idx="1110">
                  <c:v>591.71</c:v>
                </c:pt>
                <c:pt idx="1111">
                  <c:v>592.04999999999995</c:v>
                </c:pt>
                <c:pt idx="1112">
                  <c:v>592.39</c:v>
                </c:pt>
                <c:pt idx="1113">
                  <c:v>592.73</c:v>
                </c:pt>
                <c:pt idx="1114">
                  <c:v>593.07000000000005</c:v>
                </c:pt>
                <c:pt idx="1115">
                  <c:v>593.41999999999996</c:v>
                </c:pt>
                <c:pt idx="1116">
                  <c:v>593.76</c:v>
                </c:pt>
                <c:pt idx="1117">
                  <c:v>594.1</c:v>
                </c:pt>
                <c:pt idx="1118">
                  <c:v>594.44000000000005</c:v>
                </c:pt>
                <c:pt idx="1119">
                  <c:v>594.78</c:v>
                </c:pt>
                <c:pt idx="1120">
                  <c:v>595.12</c:v>
                </c:pt>
                <c:pt idx="1121">
                  <c:v>595.46</c:v>
                </c:pt>
                <c:pt idx="1122">
                  <c:v>595.79999999999995</c:v>
                </c:pt>
                <c:pt idx="1123">
                  <c:v>596.15</c:v>
                </c:pt>
                <c:pt idx="1124">
                  <c:v>596.49</c:v>
                </c:pt>
                <c:pt idx="1125">
                  <c:v>596.83000000000004</c:v>
                </c:pt>
                <c:pt idx="1126">
                  <c:v>597.16999999999996</c:v>
                </c:pt>
                <c:pt idx="1127">
                  <c:v>597.51</c:v>
                </c:pt>
                <c:pt idx="1128">
                  <c:v>597.85</c:v>
                </c:pt>
                <c:pt idx="1129">
                  <c:v>598.19000000000005</c:v>
                </c:pt>
                <c:pt idx="1130">
                  <c:v>598.53</c:v>
                </c:pt>
                <c:pt idx="1131">
                  <c:v>598.87</c:v>
                </c:pt>
                <c:pt idx="1132">
                  <c:v>599.21</c:v>
                </c:pt>
                <c:pt idx="1133">
                  <c:v>599.54999999999995</c:v>
                </c:pt>
                <c:pt idx="1134">
                  <c:v>599.89</c:v>
                </c:pt>
                <c:pt idx="1135">
                  <c:v>600.24</c:v>
                </c:pt>
                <c:pt idx="1136">
                  <c:v>600.58000000000004</c:v>
                </c:pt>
                <c:pt idx="1137">
                  <c:v>600.91999999999996</c:v>
                </c:pt>
                <c:pt idx="1138">
                  <c:v>601.26</c:v>
                </c:pt>
                <c:pt idx="1139">
                  <c:v>601.6</c:v>
                </c:pt>
                <c:pt idx="1140">
                  <c:v>601.94000000000005</c:v>
                </c:pt>
                <c:pt idx="1141">
                  <c:v>602.28</c:v>
                </c:pt>
                <c:pt idx="1142">
                  <c:v>602.62</c:v>
                </c:pt>
                <c:pt idx="1143">
                  <c:v>602.96</c:v>
                </c:pt>
                <c:pt idx="1144">
                  <c:v>603.29999999999995</c:v>
                </c:pt>
                <c:pt idx="1145">
                  <c:v>603.64</c:v>
                </c:pt>
                <c:pt idx="1146">
                  <c:v>603.98</c:v>
                </c:pt>
                <c:pt idx="1147">
                  <c:v>604.32000000000005</c:v>
                </c:pt>
                <c:pt idx="1148">
                  <c:v>604.66</c:v>
                </c:pt>
                <c:pt idx="1149">
                  <c:v>605</c:v>
                </c:pt>
                <c:pt idx="1150">
                  <c:v>605.34</c:v>
                </c:pt>
                <c:pt idx="1151">
                  <c:v>605.67999999999995</c:v>
                </c:pt>
                <c:pt idx="1152">
                  <c:v>606.02</c:v>
                </c:pt>
                <c:pt idx="1153">
                  <c:v>606.36</c:v>
                </c:pt>
                <c:pt idx="1154">
                  <c:v>606.70000000000005</c:v>
                </c:pt>
                <c:pt idx="1155">
                  <c:v>607.04</c:v>
                </c:pt>
                <c:pt idx="1156">
                  <c:v>607.38</c:v>
                </c:pt>
                <c:pt idx="1157">
                  <c:v>607.72</c:v>
                </c:pt>
                <c:pt idx="1158">
                  <c:v>608.05999999999995</c:v>
                </c:pt>
                <c:pt idx="1159">
                  <c:v>608.4</c:v>
                </c:pt>
                <c:pt idx="1160">
                  <c:v>608.74</c:v>
                </c:pt>
                <c:pt idx="1161">
                  <c:v>609.08000000000004</c:v>
                </c:pt>
                <c:pt idx="1162">
                  <c:v>609.41999999999996</c:v>
                </c:pt>
                <c:pt idx="1163">
                  <c:v>609.76</c:v>
                </c:pt>
                <c:pt idx="1164">
                  <c:v>610.09</c:v>
                </c:pt>
                <c:pt idx="1165">
                  <c:v>610.42999999999995</c:v>
                </c:pt>
                <c:pt idx="1166">
                  <c:v>610.77</c:v>
                </c:pt>
                <c:pt idx="1167">
                  <c:v>611.11</c:v>
                </c:pt>
                <c:pt idx="1168">
                  <c:v>611.45000000000005</c:v>
                </c:pt>
                <c:pt idx="1169">
                  <c:v>611.79</c:v>
                </c:pt>
                <c:pt idx="1170">
                  <c:v>612.13</c:v>
                </c:pt>
                <c:pt idx="1171">
                  <c:v>612.47</c:v>
                </c:pt>
                <c:pt idx="1172">
                  <c:v>612.80999999999995</c:v>
                </c:pt>
                <c:pt idx="1173">
                  <c:v>613.15</c:v>
                </c:pt>
                <c:pt idx="1174">
                  <c:v>613.49</c:v>
                </c:pt>
                <c:pt idx="1175">
                  <c:v>613.83000000000004</c:v>
                </c:pt>
                <c:pt idx="1176">
                  <c:v>614.16</c:v>
                </c:pt>
                <c:pt idx="1177">
                  <c:v>614.5</c:v>
                </c:pt>
                <c:pt idx="1178">
                  <c:v>614.84</c:v>
                </c:pt>
                <c:pt idx="1179">
                  <c:v>615.17999999999995</c:v>
                </c:pt>
                <c:pt idx="1180">
                  <c:v>615.52</c:v>
                </c:pt>
                <c:pt idx="1181">
                  <c:v>615.86</c:v>
                </c:pt>
                <c:pt idx="1182">
                  <c:v>616.20000000000005</c:v>
                </c:pt>
                <c:pt idx="1183">
                  <c:v>616.54</c:v>
                </c:pt>
                <c:pt idx="1184">
                  <c:v>616.87</c:v>
                </c:pt>
                <c:pt idx="1185">
                  <c:v>617.21</c:v>
                </c:pt>
                <c:pt idx="1186">
                  <c:v>617.54999999999995</c:v>
                </c:pt>
                <c:pt idx="1187">
                  <c:v>617.89</c:v>
                </c:pt>
                <c:pt idx="1188">
                  <c:v>618.23</c:v>
                </c:pt>
                <c:pt idx="1189">
                  <c:v>618.57000000000005</c:v>
                </c:pt>
                <c:pt idx="1190">
                  <c:v>618.9</c:v>
                </c:pt>
                <c:pt idx="1191">
                  <c:v>619.24</c:v>
                </c:pt>
                <c:pt idx="1192">
                  <c:v>619.58000000000004</c:v>
                </c:pt>
                <c:pt idx="1193">
                  <c:v>619.91999999999996</c:v>
                </c:pt>
                <c:pt idx="1194">
                  <c:v>620.26</c:v>
                </c:pt>
                <c:pt idx="1195">
                  <c:v>620.6</c:v>
                </c:pt>
                <c:pt idx="1196">
                  <c:v>620.92999999999995</c:v>
                </c:pt>
                <c:pt idx="1197">
                  <c:v>621.27</c:v>
                </c:pt>
                <c:pt idx="1198">
                  <c:v>621.61</c:v>
                </c:pt>
                <c:pt idx="1199">
                  <c:v>621.95000000000005</c:v>
                </c:pt>
                <c:pt idx="1200">
                  <c:v>622.29</c:v>
                </c:pt>
                <c:pt idx="1201">
                  <c:v>622.62</c:v>
                </c:pt>
                <c:pt idx="1202">
                  <c:v>622.96</c:v>
                </c:pt>
                <c:pt idx="1203">
                  <c:v>623.29999999999995</c:v>
                </c:pt>
                <c:pt idx="1204">
                  <c:v>623.64</c:v>
                </c:pt>
                <c:pt idx="1205">
                  <c:v>623.97</c:v>
                </c:pt>
                <c:pt idx="1206">
                  <c:v>624.30999999999995</c:v>
                </c:pt>
                <c:pt idx="1207">
                  <c:v>624.65</c:v>
                </c:pt>
                <c:pt idx="1208">
                  <c:v>624.99</c:v>
                </c:pt>
                <c:pt idx="1209">
                  <c:v>625.32000000000005</c:v>
                </c:pt>
                <c:pt idx="1210">
                  <c:v>625.66</c:v>
                </c:pt>
                <c:pt idx="1211">
                  <c:v>626</c:v>
                </c:pt>
                <c:pt idx="1212">
                  <c:v>626.34</c:v>
                </c:pt>
                <c:pt idx="1213">
                  <c:v>626.66999999999996</c:v>
                </c:pt>
                <c:pt idx="1214">
                  <c:v>627.01</c:v>
                </c:pt>
                <c:pt idx="1215">
                  <c:v>627.35</c:v>
                </c:pt>
                <c:pt idx="1216">
                  <c:v>627.69000000000005</c:v>
                </c:pt>
                <c:pt idx="1217">
                  <c:v>628.02</c:v>
                </c:pt>
                <c:pt idx="1218">
                  <c:v>628.36</c:v>
                </c:pt>
                <c:pt idx="1219">
                  <c:v>628.70000000000005</c:v>
                </c:pt>
                <c:pt idx="1220">
                  <c:v>629.03</c:v>
                </c:pt>
                <c:pt idx="1221">
                  <c:v>629.37</c:v>
                </c:pt>
                <c:pt idx="1222">
                  <c:v>629.71</c:v>
                </c:pt>
                <c:pt idx="1223">
                  <c:v>630.04999999999995</c:v>
                </c:pt>
                <c:pt idx="1224">
                  <c:v>630.38</c:v>
                </c:pt>
                <c:pt idx="1225">
                  <c:v>630.72</c:v>
                </c:pt>
                <c:pt idx="1226">
                  <c:v>631.05999999999995</c:v>
                </c:pt>
                <c:pt idx="1227">
                  <c:v>631.39</c:v>
                </c:pt>
                <c:pt idx="1228">
                  <c:v>631.73</c:v>
                </c:pt>
                <c:pt idx="1229">
                  <c:v>632.07000000000005</c:v>
                </c:pt>
                <c:pt idx="1230">
                  <c:v>632.4</c:v>
                </c:pt>
                <c:pt idx="1231">
                  <c:v>632.74</c:v>
                </c:pt>
                <c:pt idx="1232">
                  <c:v>633.08000000000004</c:v>
                </c:pt>
                <c:pt idx="1233">
                  <c:v>633.41</c:v>
                </c:pt>
                <c:pt idx="1234">
                  <c:v>633.75</c:v>
                </c:pt>
                <c:pt idx="1235">
                  <c:v>634.08000000000004</c:v>
                </c:pt>
                <c:pt idx="1236">
                  <c:v>634.41999999999996</c:v>
                </c:pt>
                <c:pt idx="1237">
                  <c:v>634.76</c:v>
                </c:pt>
                <c:pt idx="1238">
                  <c:v>635.09</c:v>
                </c:pt>
                <c:pt idx="1239">
                  <c:v>635.42999999999995</c:v>
                </c:pt>
                <c:pt idx="1240">
                  <c:v>635.77</c:v>
                </c:pt>
                <c:pt idx="1241">
                  <c:v>636.1</c:v>
                </c:pt>
                <c:pt idx="1242">
                  <c:v>636.44000000000005</c:v>
                </c:pt>
                <c:pt idx="1243">
                  <c:v>636.77</c:v>
                </c:pt>
                <c:pt idx="1244">
                  <c:v>637.11</c:v>
                </c:pt>
                <c:pt idx="1245">
                  <c:v>637.45000000000005</c:v>
                </c:pt>
                <c:pt idx="1246">
                  <c:v>637.78</c:v>
                </c:pt>
                <c:pt idx="1247">
                  <c:v>638.12</c:v>
                </c:pt>
                <c:pt idx="1248">
                  <c:v>638.45000000000005</c:v>
                </c:pt>
                <c:pt idx="1249">
                  <c:v>638.79</c:v>
                </c:pt>
                <c:pt idx="1250">
                  <c:v>639.13</c:v>
                </c:pt>
                <c:pt idx="1251">
                  <c:v>639.46</c:v>
                </c:pt>
                <c:pt idx="1252">
                  <c:v>639.79999999999995</c:v>
                </c:pt>
                <c:pt idx="1253">
                  <c:v>640.13</c:v>
                </c:pt>
                <c:pt idx="1254">
                  <c:v>640.47</c:v>
                </c:pt>
                <c:pt idx="1255">
                  <c:v>640.79999999999995</c:v>
                </c:pt>
                <c:pt idx="1256">
                  <c:v>641.14</c:v>
                </c:pt>
                <c:pt idx="1257">
                  <c:v>641.48</c:v>
                </c:pt>
                <c:pt idx="1258">
                  <c:v>641.80999999999995</c:v>
                </c:pt>
                <c:pt idx="1259">
                  <c:v>642.15</c:v>
                </c:pt>
                <c:pt idx="1260">
                  <c:v>642.48</c:v>
                </c:pt>
                <c:pt idx="1261">
                  <c:v>642.82000000000005</c:v>
                </c:pt>
                <c:pt idx="1262">
                  <c:v>643.15</c:v>
                </c:pt>
                <c:pt idx="1263">
                  <c:v>643.49</c:v>
                </c:pt>
                <c:pt idx="1264">
                  <c:v>643.82000000000005</c:v>
                </c:pt>
                <c:pt idx="1265">
                  <c:v>644.16</c:v>
                </c:pt>
                <c:pt idx="1266">
                  <c:v>644.49</c:v>
                </c:pt>
                <c:pt idx="1267">
                  <c:v>644.83000000000004</c:v>
                </c:pt>
                <c:pt idx="1268">
                  <c:v>645.16</c:v>
                </c:pt>
                <c:pt idx="1269">
                  <c:v>645.5</c:v>
                </c:pt>
                <c:pt idx="1270">
                  <c:v>645.83000000000004</c:v>
                </c:pt>
                <c:pt idx="1271">
                  <c:v>646.16999999999996</c:v>
                </c:pt>
                <c:pt idx="1272">
                  <c:v>646.5</c:v>
                </c:pt>
                <c:pt idx="1273">
                  <c:v>646.84</c:v>
                </c:pt>
                <c:pt idx="1274">
                  <c:v>647.16999999999996</c:v>
                </c:pt>
                <c:pt idx="1275">
                  <c:v>647.51</c:v>
                </c:pt>
                <c:pt idx="1276">
                  <c:v>647.84</c:v>
                </c:pt>
                <c:pt idx="1277">
                  <c:v>648.17999999999995</c:v>
                </c:pt>
                <c:pt idx="1278">
                  <c:v>648.51</c:v>
                </c:pt>
                <c:pt idx="1279">
                  <c:v>648.84</c:v>
                </c:pt>
                <c:pt idx="1280">
                  <c:v>649.17999999999995</c:v>
                </c:pt>
                <c:pt idx="1281">
                  <c:v>649.51</c:v>
                </c:pt>
                <c:pt idx="1282">
                  <c:v>649.85</c:v>
                </c:pt>
                <c:pt idx="1283">
                  <c:v>650.17999999999995</c:v>
                </c:pt>
                <c:pt idx="1284">
                  <c:v>650.52</c:v>
                </c:pt>
                <c:pt idx="1285">
                  <c:v>650.85</c:v>
                </c:pt>
                <c:pt idx="1286">
                  <c:v>651.17999999999995</c:v>
                </c:pt>
                <c:pt idx="1287">
                  <c:v>651.52</c:v>
                </c:pt>
                <c:pt idx="1288">
                  <c:v>651.85</c:v>
                </c:pt>
                <c:pt idx="1289">
                  <c:v>652.19000000000005</c:v>
                </c:pt>
                <c:pt idx="1290">
                  <c:v>652.52</c:v>
                </c:pt>
                <c:pt idx="1291">
                  <c:v>652.86</c:v>
                </c:pt>
                <c:pt idx="1292">
                  <c:v>653.19000000000005</c:v>
                </c:pt>
                <c:pt idx="1293">
                  <c:v>653.52</c:v>
                </c:pt>
                <c:pt idx="1294">
                  <c:v>653.86</c:v>
                </c:pt>
                <c:pt idx="1295">
                  <c:v>654.19000000000005</c:v>
                </c:pt>
                <c:pt idx="1296">
                  <c:v>654.52</c:v>
                </c:pt>
                <c:pt idx="1297">
                  <c:v>654.86</c:v>
                </c:pt>
                <c:pt idx="1298">
                  <c:v>655.19000000000005</c:v>
                </c:pt>
                <c:pt idx="1299">
                  <c:v>655.53</c:v>
                </c:pt>
                <c:pt idx="1300">
                  <c:v>655.86</c:v>
                </c:pt>
                <c:pt idx="1301">
                  <c:v>656.19</c:v>
                </c:pt>
                <c:pt idx="1302">
                  <c:v>656.53</c:v>
                </c:pt>
                <c:pt idx="1303">
                  <c:v>656.86</c:v>
                </c:pt>
                <c:pt idx="1304">
                  <c:v>657.19</c:v>
                </c:pt>
                <c:pt idx="1305">
                  <c:v>657.53</c:v>
                </c:pt>
                <c:pt idx="1306">
                  <c:v>657.86</c:v>
                </c:pt>
                <c:pt idx="1307">
                  <c:v>658.19</c:v>
                </c:pt>
                <c:pt idx="1308">
                  <c:v>658.53</c:v>
                </c:pt>
                <c:pt idx="1309">
                  <c:v>658.86</c:v>
                </c:pt>
                <c:pt idx="1310">
                  <c:v>659.19</c:v>
                </c:pt>
                <c:pt idx="1311">
                  <c:v>659.53</c:v>
                </c:pt>
                <c:pt idx="1312">
                  <c:v>659.86</c:v>
                </c:pt>
                <c:pt idx="1313">
                  <c:v>660.19</c:v>
                </c:pt>
                <c:pt idx="1314">
                  <c:v>660.53</c:v>
                </c:pt>
                <c:pt idx="1315">
                  <c:v>660.86</c:v>
                </c:pt>
                <c:pt idx="1316">
                  <c:v>661.19</c:v>
                </c:pt>
                <c:pt idx="1317">
                  <c:v>661.52</c:v>
                </c:pt>
                <c:pt idx="1318">
                  <c:v>661.86</c:v>
                </c:pt>
                <c:pt idx="1319">
                  <c:v>662.19</c:v>
                </c:pt>
                <c:pt idx="1320">
                  <c:v>662.52</c:v>
                </c:pt>
                <c:pt idx="1321">
                  <c:v>662.86</c:v>
                </c:pt>
                <c:pt idx="1322">
                  <c:v>663.19</c:v>
                </c:pt>
                <c:pt idx="1323">
                  <c:v>663.52</c:v>
                </c:pt>
                <c:pt idx="1324">
                  <c:v>663.85</c:v>
                </c:pt>
                <c:pt idx="1325">
                  <c:v>664.19</c:v>
                </c:pt>
                <c:pt idx="1326">
                  <c:v>664.52</c:v>
                </c:pt>
                <c:pt idx="1327">
                  <c:v>664.85</c:v>
                </c:pt>
                <c:pt idx="1328">
                  <c:v>665.18</c:v>
                </c:pt>
                <c:pt idx="1329">
                  <c:v>665.52</c:v>
                </c:pt>
                <c:pt idx="1330">
                  <c:v>665.85</c:v>
                </c:pt>
                <c:pt idx="1331">
                  <c:v>666.18</c:v>
                </c:pt>
                <c:pt idx="1332">
                  <c:v>666.51</c:v>
                </c:pt>
                <c:pt idx="1333">
                  <c:v>666.84</c:v>
                </c:pt>
                <c:pt idx="1334">
                  <c:v>667.18</c:v>
                </c:pt>
                <c:pt idx="1335">
                  <c:v>667.51</c:v>
                </c:pt>
                <c:pt idx="1336">
                  <c:v>667.84</c:v>
                </c:pt>
                <c:pt idx="1337">
                  <c:v>668.17</c:v>
                </c:pt>
                <c:pt idx="1338">
                  <c:v>668.5</c:v>
                </c:pt>
                <c:pt idx="1339">
                  <c:v>668.84</c:v>
                </c:pt>
                <c:pt idx="1340">
                  <c:v>669.17</c:v>
                </c:pt>
                <c:pt idx="1341">
                  <c:v>669.5</c:v>
                </c:pt>
                <c:pt idx="1342">
                  <c:v>669.83</c:v>
                </c:pt>
                <c:pt idx="1343">
                  <c:v>670.16</c:v>
                </c:pt>
                <c:pt idx="1344">
                  <c:v>670.49</c:v>
                </c:pt>
                <c:pt idx="1345">
                  <c:v>670.83</c:v>
                </c:pt>
                <c:pt idx="1346">
                  <c:v>671.16</c:v>
                </c:pt>
                <c:pt idx="1347">
                  <c:v>671.49</c:v>
                </c:pt>
                <c:pt idx="1348">
                  <c:v>671.82</c:v>
                </c:pt>
                <c:pt idx="1349">
                  <c:v>672.15</c:v>
                </c:pt>
                <c:pt idx="1350">
                  <c:v>672.48</c:v>
                </c:pt>
                <c:pt idx="1351">
                  <c:v>672.82</c:v>
                </c:pt>
                <c:pt idx="1352">
                  <c:v>673.15</c:v>
                </c:pt>
                <c:pt idx="1353">
                  <c:v>673.48</c:v>
                </c:pt>
                <c:pt idx="1354">
                  <c:v>673.81</c:v>
                </c:pt>
                <c:pt idx="1355">
                  <c:v>674.14</c:v>
                </c:pt>
                <c:pt idx="1356">
                  <c:v>674.47</c:v>
                </c:pt>
                <c:pt idx="1357">
                  <c:v>674.8</c:v>
                </c:pt>
                <c:pt idx="1358">
                  <c:v>675.13</c:v>
                </c:pt>
                <c:pt idx="1359">
                  <c:v>675.46</c:v>
                </c:pt>
                <c:pt idx="1360">
                  <c:v>675.8</c:v>
                </c:pt>
                <c:pt idx="1361">
                  <c:v>676.13</c:v>
                </c:pt>
                <c:pt idx="1362">
                  <c:v>676.46</c:v>
                </c:pt>
                <c:pt idx="1363">
                  <c:v>676.79</c:v>
                </c:pt>
                <c:pt idx="1364">
                  <c:v>677.12</c:v>
                </c:pt>
                <c:pt idx="1365">
                  <c:v>677.45</c:v>
                </c:pt>
                <c:pt idx="1366">
                  <c:v>677.78</c:v>
                </c:pt>
                <c:pt idx="1367">
                  <c:v>678.11</c:v>
                </c:pt>
                <c:pt idx="1368">
                  <c:v>678.44</c:v>
                </c:pt>
                <c:pt idx="1369">
                  <c:v>678.77</c:v>
                </c:pt>
                <c:pt idx="1370">
                  <c:v>679.1</c:v>
                </c:pt>
                <c:pt idx="1371">
                  <c:v>679.43</c:v>
                </c:pt>
                <c:pt idx="1372">
                  <c:v>679.76</c:v>
                </c:pt>
                <c:pt idx="1373">
                  <c:v>680.09</c:v>
                </c:pt>
                <c:pt idx="1374">
                  <c:v>680.42</c:v>
                </c:pt>
                <c:pt idx="1375">
                  <c:v>680.75</c:v>
                </c:pt>
                <c:pt idx="1376">
                  <c:v>681.08</c:v>
                </c:pt>
                <c:pt idx="1377">
                  <c:v>681.42</c:v>
                </c:pt>
                <c:pt idx="1378">
                  <c:v>681.75</c:v>
                </c:pt>
                <c:pt idx="1379">
                  <c:v>682.08</c:v>
                </c:pt>
                <c:pt idx="1380">
                  <c:v>682.41</c:v>
                </c:pt>
                <c:pt idx="1381">
                  <c:v>682.74</c:v>
                </c:pt>
                <c:pt idx="1382">
                  <c:v>683.07</c:v>
                </c:pt>
                <c:pt idx="1383">
                  <c:v>683.4</c:v>
                </c:pt>
                <c:pt idx="1384">
                  <c:v>683.73</c:v>
                </c:pt>
                <c:pt idx="1385">
                  <c:v>684.06</c:v>
                </c:pt>
                <c:pt idx="1386">
                  <c:v>684.38</c:v>
                </c:pt>
                <c:pt idx="1387">
                  <c:v>684.71</c:v>
                </c:pt>
                <c:pt idx="1388">
                  <c:v>685.04</c:v>
                </c:pt>
                <c:pt idx="1389">
                  <c:v>685.37</c:v>
                </c:pt>
                <c:pt idx="1390">
                  <c:v>685.7</c:v>
                </c:pt>
                <c:pt idx="1391">
                  <c:v>686.03</c:v>
                </c:pt>
                <c:pt idx="1392">
                  <c:v>686.36</c:v>
                </c:pt>
                <c:pt idx="1393">
                  <c:v>686.69</c:v>
                </c:pt>
                <c:pt idx="1394">
                  <c:v>687.02</c:v>
                </c:pt>
                <c:pt idx="1395">
                  <c:v>687.35</c:v>
                </c:pt>
                <c:pt idx="1396">
                  <c:v>687.68</c:v>
                </c:pt>
                <c:pt idx="1397">
                  <c:v>688.01</c:v>
                </c:pt>
                <c:pt idx="1398">
                  <c:v>688.34</c:v>
                </c:pt>
                <c:pt idx="1399">
                  <c:v>688.67</c:v>
                </c:pt>
                <c:pt idx="1400">
                  <c:v>689</c:v>
                </c:pt>
                <c:pt idx="1401">
                  <c:v>689.33</c:v>
                </c:pt>
                <c:pt idx="1402">
                  <c:v>689.66</c:v>
                </c:pt>
                <c:pt idx="1403">
                  <c:v>689.98</c:v>
                </c:pt>
                <c:pt idx="1404">
                  <c:v>690.31</c:v>
                </c:pt>
                <c:pt idx="1405">
                  <c:v>690.64</c:v>
                </c:pt>
                <c:pt idx="1406">
                  <c:v>690.97</c:v>
                </c:pt>
                <c:pt idx="1407">
                  <c:v>691.3</c:v>
                </c:pt>
                <c:pt idx="1408">
                  <c:v>691.63</c:v>
                </c:pt>
                <c:pt idx="1409">
                  <c:v>691.96</c:v>
                </c:pt>
                <c:pt idx="1410">
                  <c:v>692.29</c:v>
                </c:pt>
                <c:pt idx="1411">
                  <c:v>692.62</c:v>
                </c:pt>
                <c:pt idx="1412">
                  <c:v>692.94</c:v>
                </c:pt>
                <c:pt idx="1413">
                  <c:v>693.27</c:v>
                </c:pt>
                <c:pt idx="1414">
                  <c:v>693.6</c:v>
                </c:pt>
                <c:pt idx="1415">
                  <c:v>693.93</c:v>
                </c:pt>
                <c:pt idx="1416">
                  <c:v>694.26</c:v>
                </c:pt>
                <c:pt idx="1417">
                  <c:v>694.59</c:v>
                </c:pt>
                <c:pt idx="1418">
                  <c:v>694.91</c:v>
                </c:pt>
                <c:pt idx="1419">
                  <c:v>695.24</c:v>
                </c:pt>
                <c:pt idx="1420">
                  <c:v>695.57</c:v>
                </c:pt>
                <c:pt idx="1421">
                  <c:v>695.9</c:v>
                </c:pt>
                <c:pt idx="1422">
                  <c:v>696.23</c:v>
                </c:pt>
                <c:pt idx="1423">
                  <c:v>696.56</c:v>
                </c:pt>
                <c:pt idx="1424">
                  <c:v>696.88</c:v>
                </c:pt>
                <c:pt idx="1425">
                  <c:v>697.21</c:v>
                </c:pt>
                <c:pt idx="1426">
                  <c:v>697.54</c:v>
                </c:pt>
                <c:pt idx="1427">
                  <c:v>697.87</c:v>
                </c:pt>
                <c:pt idx="1428">
                  <c:v>698.2</c:v>
                </c:pt>
                <c:pt idx="1429">
                  <c:v>698.52</c:v>
                </c:pt>
                <c:pt idx="1430">
                  <c:v>698.85</c:v>
                </c:pt>
                <c:pt idx="1431">
                  <c:v>699.18</c:v>
                </c:pt>
                <c:pt idx="1432">
                  <c:v>699.51</c:v>
                </c:pt>
                <c:pt idx="1433">
                  <c:v>699.83</c:v>
                </c:pt>
                <c:pt idx="1434">
                  <c:v>700.16</c:v>
                </c:pt>
                <c:pt idx="1435">
                  <c:v>700.49</c:v>
                </c:pt>
                <c:pt idx="1436">
                  <c:v>700.82</c:v>
                </c:pt>
                <c:pt idx="1437">
                  <c:v>701.14</c:v>
                </c:pt>
                <c:pt idx="1438">
                  <c:v>701.47</c:v>
                </c:pt>
                <c:pt idx="1439">
                  <c:v>701.8</c:v>
                </c:pt>
                <c:pt idx="1440">
                  <c:v>702.13</c:v>
                </c:pt>
                <c:pt idx="1441">
                  <c:v>702.45</c:v>
                </c:pt>
                <c:pt idx="1442">
                  <c:v>702.78</c:v>
                </c:pt>
                <c:pt idx="1443">
                  <c:v>703.11</c:v>
                </c:pt>
                <c:pt idx="1444">
                  <c:v>703.44</c:v>
                </c:pt>
                <c:pt idx="1445">
                  <c:v>703.76</c:v>
                </c:pt>
                <c:pt idx="1446">
                  <c:v>704.09</c:v>
                </c:pt>
                <c:pt idx="1447">
                  <c:v>704.42</c:v>
                </c:pt>
                <c:pt idx="1448">
                  <c:v>704.74</c:v>
                </c:pt>
                <c:pt idx="1449">
                  <c:v>705.07</c:v>
                </c:pt>
                <c:pt idx="1450">
                  <c:v>705.4</c:v>
                </c:pt>
                <c:pt idx="1451">
                  <c:v>705.72</c:v>
                </c:pt>
                <c:pt idx="1452">
                  <c:v>706.05</c:v>
                </c:pt>
                <c:pt idx="1453">
                  <c:v>706.38</c:v>
                </c:pt>
                <c:pt idx="1454">
                  <c:v>706.71</c:v>
                </c:pt>
                <c:pt idx="1455">
                  <c:v>707.03</c:v>
                </c:pt>
                <c:pt idx="1456">
                  <c:v>707.36</c:v>
                </c:pt>
                <c:pt idx="1457">
                  <c:v>707.69</c:v>
                </c:pt>
                <c:pt idx="1458">
                  <c:v>708.01</c:v>
                </c:pt>
                <c:pt idx="1459">
                  <c:v>708.34</c:v>
                </c:pt>
                <c:pt idx="1460">
                  <c:v>708.66</c:v>
                </c:pt>
                <c:pt idx="1461">
                  <c:v>708.99</c:v>
                </c:pt>
                <c:pt idx="1462">
                  <c:v>709.32</c:v>
                </c:pt>
                <c:pt idx="1463">
                  <c:v>709.64</c:v>
                </c:pt>
                <c:pt idx="1464">
                  <c:v>709.97</c:v>
                </c:pt>
                <c:pt idx="1465">
                  <c:v>710.3</c:v>
                </c:pt>
                <c:pt idx="1466">
                  <c:v>710.62</c:v>
                </c:pt>
                <c:pt idx="1467">
                  <c:v>710.95</c:v>
                </c:pt>
                <c:pt idx="1468">
                  <c:v>711.27</c:v>
                </c:pt>
                <c:pt idx="1469">
                  <c:v>711.6</c:v>
                </c:pt>
                <c:pt idx="1470">
                  <c:v>711.93</c:v>
                </c:pt>
                <c:pt idx="1471">
                  <c:v>712.25</c:v>
                </c:pt>
                <c:pt idx="1472">
                  <c:v>712.58</c:v>
                </c:pt>
                <c:pt idx="1473">
                  <c:v>712.9</c:v>
                </c:pt>
                <c:pt idx="1474">
                  <c:v>713.23</c:v>
                </c:pt>
                <c:pt idx="1475">
                  <c:v>713.56</c:v>
                </c:pt>
                <c:pt idx="1476">
                  <c:v>713.88</c:v>
                </c:pt>
                <c:pt idx="1477">
                  <c:v>714.21</c:v>
                </c:pt>
                <c:pt idx="1478">
                  <c:v>714.53</c:v>
                </c:pt>
                <c:pt idx="1479">
                  <c:v>714.86</c:v>
                </c:pt>
                <c:pt idx="1480">
                  <c:v>715.18</c:v>
                </c:pt>
                <c:pt idx="1481">
                  <c:v>715.51</c:v>
                </c:pt>
                <c:pt idx="1482">
                  <c:v>715.83</c:v>
                </c:pt>
                <c:pt idx="1483">
                  <c:v>716.16</c:v>
                </c:pt>
                <c:pt idx="1484">
                  <c:v>716.49</c:v>
                </c:pt>
                <c:pt idx="1485">
                  <c:v>716.81</c:v>
                </c:pt>
                <c:pt idx="1486">
                  <c:v>717.14</c:v>
                </c:pt>
                <c:pt idx="1487">
                  <c:v>717.46</c:v>
                </c:pt>
                <c:pt idx="1488">
                  <c:v>717.79</c:v>
                </c:pt>
                <c:pt idx="1489">
                  <c:v>718.11</c:v>
                </c:pt>
                <c:pt idx="1490">
                  <c:v>718.44</c:v>
                </c:pt>
                <c:pt idx="1491">
                  <c:v>718.76</c:v>
                </c:pt>
                <c:pt idx="1492">
                  <c:v>719.09</c:v>
                </c:pt>
                <c:pt idx="1493">
                  <c:v>719.41</c:v>
                </c:pt>
                <c:pt idx="1494">
                  <c:v>719.74</c:v>
                </c:pt>
                <c:pt idx="1495">
                  <c:v>720.06</c:v>
                </c:pt>
                <c:pt idx="1496">
                  <c:v>720.39</c:v>
                </c:pt>
                <c:pt idx="1497">
                  <c:v>720.71</c:v>
                </c:pt>
                <c:pt idx="1498">
                  <c:v>721.03</c:v>
                </c:pt>
                <c:pt idx="1499">
                  <c:v>721.36</c:v>
                </c:pt>
                <c:pt idx="1500">
                  <c:v>721.68</c:v>
                </c:pt>
                <c:pt idx="1501">
                  <c:v>722.01</c:v>
                </c:pt>
                <c:pt idx="1502">
                  <c:v>722.33</c:v>
                </c:pt>
                <c:pt idx="1503">
                  <c:v>722.66</c:v>
                </c:pt>
                <c:pt idx="1504">
                  <c:v>722.98</c:v>
                </c:pt>
                <c:pt idx="1505">
                  <c:v>723.31</c:v>
                </c:pt>
                <c:pt idx="1506">
                  <c:v>723.63</c:v>
                </c:pt>
                <c:pt idx="1507">
                  <c:v>723.95</c:v>
                </c:pt>
                <c:pt idx="1508">
                  <c:v>724.28</c:v>
                </c:pt>
                <c:pt idx="1509">
                  <c:v>724.6</c:v>
                </c:pt>
                <c:pt idx="1510">
                  <c:v>724.93</c:v>
                </c:pt>
                <c:pt idx="1511">
                  <c:v>725.25</c:v>
                </c:pt>
                <c:pt idx="1512">
                  <c:v>725.58</c:v>
                </c:pt>
                <c:pt idx="1513">
                  <c:v>725.9</c:v>
                </c:pt>
                <c:pt idx="1514">
                  <c:v>726.22</c:v>
                </c:pt>
                <c:pt idx="1515">
                  <c:v>726.55</c:v>
                </c:pt>
                <c:pt idx="1516">
                  <c:v>726.87</c:v>
                </c:pt>
                <c:pt idx="1517">
                  <c:v>727.19</c:v>
                </c:pt>
                <c:pt idx="1518">
                  <c:v>727.52</c:v>
                </c:pt>
                <c:pt idx="1519">
                  <c:v>727.84</c:v>
                </c:pt>
                <c:pt idx="1520">
                  <c:v>728.17</c:v>
                </c:pt>
                <c:pt idx="1521">
                  <c:v>728.49</c:v>
                </c:pt>
                <c:pt idx="1522">
                  <c:v>728.81</c:v>
                </c:pt>
                <c:pt idx="1523">
                  <c:v>729.14</c:v>
                </c:pt>
                <c:pt idx="1524">
                  <c:v>729.46</c:v>
                </c:pt>
                <c:pt idx="1525">
                  <c:v>729.78</c:v>
                </c:pt>
                <c:pt idx="1526">
                  <c:v>730.11</c:v>
                </c:pt>
                <c:pt idx="1527">
                  <c:v>730.43</c:v>
                </c:pt>
                <c:pt idx="1528">
                  <c:v>730.75</c:v>
                </c:pt>
                <c:pt idx="1529">
                  <c:v>731.08</c:v>
                </c:pt>
                <c:pt idx="1530">
                  <c:v>731.4</c:v>
                </c:pt>
                <c:pt idx="1531">
                  <c:v>731.72</c:v>
                </c:pt>
                <c:pt idx="1532">
                  <c:v>732.05</c:v>
                </c:pt>
                <c:pt idx="1533">
                  <c:v>732.37</c:v>
                </c:pt>
                <c:pt idx="1534">
                  <c:v>732.69</c:v>
                </c:pt>
                <c:pt idx="1535">
                  <c:v>733.01</c:v>
                </c:pt>
                <c:pt idx="1536">
                  <c:v>733.34</c:v>
                </c:pt>
                <c:pt idx="1537">
                  <c:v>733.66</c:v>
                </c:pt>
                <c:pt idx="1538">
                  <c:v>733.98</c:v>
                </c:pt>
                <c:pt idx="1539">
                  <c:v>734.31</c:v>
                </c:pt>
                <c:pt idx="1540">
                  <c:v>734.63</c:v>
                </c:pt>
                <c:pt idx="1541">
                  <c:v>734.95</c:v>
                </c:pt>
                <c:pt idx="1542">
                  <c:v>735.27</c:v>
                </c:pt>
                <c:pt idx="1543">
                  <c:v>735.6</c:v>
                </c:pt>
                <c:pt idx="1544">
                  <c:v>735.92</c:v>
                </c:pt>
                <c:pt idx="1545">
                  <c:v>736.24</c:v>
                </c:pt>
                <c:pt idx="1546">
                  <c:v>736.56</c:v>
                </c:pt>
                <c:pt idx="1547">
                  <c:v>736.89</c:v>
                </c:pt>
                <c:pt idx="1548">
                  <c:v>737.21</c:v>
                </c:pt>
                <c:pt idx="1549">
                  <c:v>737.53</c:v>
                </c:pt>
                <c:pt idx="1550">
                  <c:v>737.85</c:v>
                </c:pt>
                <c:pt idx="1551">
                  <c:v>738.18</c:v>
                </c:pt>
                <c:pt idx="1552">
                  <c:v>738.5</c:v>
                </c:pt>
                <c:pt idx="1553">
                  <c:v>738.82</c:v>
                </c:pt>
                <c:pt idx="1554">
                  <c:v>739.14</c:v>
                </c:pt>
                <c:pt idx="1555">
                  <c:v>739.46</c:v>
                </c:pt>
                <c:pt idx="1556">
                  <c:v>739.79</c:v>
                </c:pt>
                <c:pt idx="1557">
                  <c:v>740.11</c:v>
                </c:pt>
                <c:pt idx="1558">
                  <c:v>740.43</c:v>
                </c:pt>
                <c:pt idx="1559">
                  <c:v>740.75</c:v>
                </c:pt>
                <c:pt idx="1560">
                  <c:v>741.07</c:v>
                </c:pt>
                <c:pt idx="1561">
                  <c:v>741.39</c:v>
                </c:pt>
                <c:pt idx="1562">
                  <c:v>741.72</c:v>
                </c:pt>
                <c:pt idx="1563">
                  <c:v>742.04</c:v>
                </c:pt>
                <c:pt idx="1564">
                  <c:v>742.36</c:v>
                </c:pt>
                <c:pt idx="1565">
                  <c:v>742.68</c:v>
                </c:pt>
                <c:pt idx="1566">
                  <c:v>743</c:v>
                </c:pt>
                <c:pt idx="1567">
                  <c:v>743.32</c:v>
                </c:pt>
                <c:pt idx="1568">
                  <c:v>743.64</c:v>
                </c:pt>
                <c:pt idx="1569">
                  <c:v>743.97</c:v>
                </c:pt>
                <c:pt idx="1570">
                  <c:v>744.29</c:v>
                </c:pt>
                <c:pt idx="1571">
                  <c:v>744.61</c:v>
                </c:pt>
                <c:pt idx="1572">
                  <c:v>744.93</c:v>
                </c:pt>
                <c:pt idx="1573">
                  <c:v>745.25</c:v>
                </c:pt>
                <c:pt idx="1574">
                  <c:v>745.57</c:v>
                </c:pt>
                <c:pt idx="1575">
                  <c:v>745.89</c:v>
                </c:pt>
                <c:pt idx="1576">
                  <c:v>746.21</c:v>
                </c:pt>
                <c:pt idx="1577">
                  <c:v>746.54</c:v>
                </c:pt>
                <c:pt idx="1578">
                  <c:v>746.86</c:v>
                </c:pt>
                <c:pt idx="1579">
                  <c:v>747.18</c:v>
                </c:pt>
                <c:pt idx="1580">
                  <c:v>747.5</c:v>
                </c:pt>
                <c:pt idx="1581">
                  <c:v>747.82</c:v>
                </c:pt>
                <c:pt idx="1582">
                  <c:v>748.14</c:v>
                </c:pt>
                <c:pt idx="1583">
                  <c:v>748.46</c:v>
                </c:pt>
                <c:pt idx="1584">
                  <c:v>748.78</c:v>
                </c:pt>
                <c:pt idx="1585">
                  <c:v>749.1</c:v>
                </c:pt>
                <c:pt idx="1586">
                  <c:v>749.42</c:v>
                </c:pt>
                <c:pt idx="1587">
                  <c:v>749.74</c:v>
                </c:pt>
                <c:pt idx="1588">
                  <c:v>750.06</c:v>
                </c:pt>
                <c:pt idx="1589">
                  <c:v>750.38</c:v>
                </c:pt>
                <c:pt idx="1590">
                  <c:v>750.7</c:v>
                </c:pt>
                <c:pt idx="1591">
                  <c:v>751.02</c:v>
                </c:pt>
                <c:pt idx="1592">
                  <c:v>751.34</c:v>
                </c:pt>
                <c:pt idx="1593">
                  <c:v>751.66</c:v>
                </c:pt>
                <c:pt idx="1594">
                  <c:v>751.98</c:v>
                </c:pt>
                <c:pt idx="1595">
                  <c:v>752.3</c:v>
                </c:pt>
                <c:pt idx="1596">
                  <c:v>752.62</c:v>
                </c:pt>
                <c:pt idx="1597">
                  <c:v>752.94</c:v>
                </c:pt>
                <c:pt idx="1598">
                  <c:v>753.26</c:v>
                </c:pt>
                <c:pt idx="1599">
                  <c:v>753.58</c:v>
                </c:pt>
                <c:pt idx="1600">
                  <c:v>753.9</c:v>
                </c:pt>
                <c:pt idx="1601">
                  <c:v>754.22</c:v>
                </c:pt>
                <c:pt idx="1602">
                  <c:v>754.54</c:v>
                </c:pt>
                <c:pt idx="1603">
                  <c:v>754.86</c:v>
                </c:pt>
                <c:pt idx="1604">
                  <c:v>755.18</c:v>
                </c:pt>
                <c:pt idx="1605">
                  <c:v>755.5</c:v>
                </c:pt>
                <c:pt idx="1606">
                  <c:v>755.82</c:v>
                </c:pt>
                <c:pt idx="1607">
                  <c:v>756.14</c:v>
                </c:pt>
                <c:pt idx="1608">
                  <c:v>756.46</c:v>
                </c:pt>
                <c:pt idx="1609">
                  <c:v>756.78</c:v>
                </c:pt>
                <c:pt idx="1610">
                  <c:v>757.1</c:v>
                </c:pt>
                <c:pt idx="1611">
                  <c:v>757.42</c:v>
                </c:pt>
                <c:pt idx="1612">
                  <c:v>757.74</c:v>
                </c:pt>
                <c:pt idx="1613">
                  <c:v>758.06</c:v>
                </c:pt>
                <c:pt idx="1614">
                  <c:v>758.38</c:v>
                </c:pt>
                <c:pt idx="1615">
                  <c:v>758.7</c:v>
                </c:pt>
                <c:pt idx="1616">
                  <c:v>759.01</c:v>
                </c:pt>
                <c:pt idx="1617">
                  <c:v>759.33</c:v>
                </c:pt>
                <c:pt idx="1618">
                  <c:v>759.65</c:v>
                </c:pt>
                <c:pt idx="1619">
                  <c:v>759.97</c:v>
                </c:pt>
                <c:pt idx="1620">
                  <c:v>760.29</c:v>
                </c:pt>
                <c:pt idx="1621">
                  <c:v>760.61</c:v>
                </c:pt>
                <c:pt idx="1622">
                  <c:v>760.93</c:v>
                </c:pt>
                <c:pt idx="1623">
                  <c:v>761.25</c:v>
                </c:pt>
                <c:pt idx="1624">
                  <c:v>761.56</c:v>
                </c:pt>
                <c:pt idx="1625">
                  <c:v>761.88</c:v>
                </c:pt>
                <c:pt idx="1626">
                  <c:v>762.2</c:v>
                </c:pt>
                <c:pt idx="1627">
                  <c:v>762.52</c:v>
                </c:pt>
                <c:pt idx="1628">
                  <c:v>762.84</c:v>
                </c:pt>
                <c:pt idx="1629">
                  <c:v>763.16</c:v>
                </c:pt>
                <c:pt idx="1630">
                  <c:v>763.48</c:v>
                </c:pt>
                <c:pt idx="1631">
                  <c:v>763.79</c:v>
                </c:pt>
                <c:pt idx="1632">
                  <c:v>764.11</c:v>
                </c:pt>
                <c:pt idx="1633">
                  <c:v>764.43</c:v>
                </c:pt>
                <c:pt idx="1634">
                  <c:v>764.75</c:v>
                </c:pt>
                <c:pt idx="1635">
                  <c:v>765.07</c:v>
                </c:pt>
                <c:pt idx="1636">
                  <c:v>765.39</c:v>
                </c:pt>
                <c:pt idx="1637">
                  <c:v>765.7</c:v>
                </c:pt>
                <c:pt idx="1638">
                  <c:v>766.02</c:v>
                </c:pt>
                <c:pt idx="1639">
                  <c:v>766.34</c:v>
                </c:pt>
                <c:pt idx="1640">
                  <c:v>766.66</c:v>
                </c:pt>
                <c:pt idx="1641">
                  <c:v>766.97</c:v>
                </c:pt>
                <c:pt idx="1642">
                  <c:v>767.29</c:v>
                </c:pt>
                <c:pt idx="1643">
                  <c:v>767.61</c:v>
                </c:pt>
                <c:pt idx="1644">
                  <c:v>767.93</c:v>
                </c:pt>
                <c:pt idx="1645">
                  <c:v>768.25</c:v>
                </c:pt>
                <c:pt idx="1646">
                  <c:v>768.56</c:v>
                </c:pt>
                <c:pt idx="1647">
                  <c:v>768.88</c:v>
                </c:pt>
                <c:pt idx="1648">
                  <c:v>769.2</c:v>
                </c:pt>
                <c:pt idx="1649">
                  <c:v>769.52</c:v>
                </c:pt>
                <c:pt idx="1650">
                  <c:v>769.83</c:v>
                </c:pt>
                <c:pt idx="1651">
                  <c:v>770.15</c:v>
                </c:pt>
                <c:pt idx="1652">
                  <c:v>770.47</c:v>
                </c:pt>
                <c:pt idx="1653">
                  <c:v>770.79</c:v>
                </c:pt>
                <c:pt idx="1654">
                  <c:v>771.1</c:v>
                </c:pt>
                <c:pt idx="1655">
                  <c:v>771.42</c:v>
                </c:pt>
                <c:pt idx="1656">
                  <c:v>771.74</c:v>
                </c:pt>
                <c:pt idx="1657">
                  <c:v>772.05</c:v>
                </c:pt>
                <c:pt idx="1658">
                  <c:v>772.37</c:v>
                </c:pt>
                <c:pt idx="1659">
                  <c:v>772.69</c:v>
                </c:pt>
                <c:pt idx="1660">
                  <c:v>773</c:v>
                </c:pt>
                <c:pt idx="1661">
                  <c:v>773.32</c:v>
                </c:pt>
                <c:pt idx="1662">
                  <c:v>773.64</c:v>
                </c:pt>
                <c:pt idx="1663">
                  <c:v>773.96</c:v>
                </c:pt>
                <c:pt idx="1664">
                  <c:v>774.27</c:v>
                </c:pt>
                <c:pt idx="1665">
                  <c:v>774.59</c:v>
                </c:pt>
                <c:pt idx="1666">
                  <c:v>774.91</c:v>
                </c:pt>
                <c:pt idx="1667">
                  <c:v>775.22</c:v>
                </c:pt>
                <c:pt idx="1668">
                  <c:v>775.54</c:v>
                </c:pt>
                <c:pt idx="1669">
                  <c:v>775.85</c:v>
                </c:pt>
                <c:pt idx="1670">
                  <c:v>776.17</c:v>
                </c:pt>
                <c:pt idx="1671">
                  <c:v>776.49</c:v>
                </c:pt>
                <c:pt idx="1672">
                  <c:v>776.8</c:v>
                </c:pt>
                <c:pt idx="1673">
                  <c:v>777.12</c:v>
                </c:pt>
                <c:pt idx="1674">
                  <c:v>777.44</c:v>
                </c:pt>
                <c:pt idx="1675">
                  <c:v>777.75</c:v>
                </c:pt>
                <c:pt idx="1676">
                  <c:v>778.07</c:v>
                </c:pt>
                <c:pt idx="1677">
                  <c:v>778.38</c:v>
                </c:pt>
                <c:pt idx="1678">
                  <c:v>778.7</c:v>
                </c:pt>
                <c:pt idx="1679">
                  <c:v>779.02</c:v>
                </c:pt>
                <c:pt idx="1680">
                  <c:v>779.33</c:v>
                </c:pt>
                <c:pt idx="1681">
                  <c:v>779.65</c:v>
                </c:pt>
                <c:pt idx="1682">
                  <c:v>779.96</c:v>
                </c:pt>
                <c:pt idx="1683">
                  <c:v>780.28</c:v>
                </c:pt>
                <c:pt idx="1684">
                  <c:v>780.6</c:v>
                </c:pt>
                <c:pt idx="1685">
                  <c:v>780.91</c:v>
                </c:pt>
                <c:pt idx="1686">
                  <c:v>781.23</c:v>
                </c:pt>
                <c:pt idx="1687">
                  <c:v>781.54</c:v>
                </c:pt>
                <c:pt idx="1688">
                  <c:v>781.86</c:v>
                </c:pt>
                <c:pt idx="1689">
                  <c:v>782.17</c:v>
                </c:pt>
                <c:pt idx="1690">
                  <c:v>782.49</c:v>
                </c:pt>
                <c:pt idx="1691">
                  <c:v>782.8</c:v>
                </c:pt>
                <c:pt idx="1692">
                  <c:v>783.12</c:v>
                </c:pt>
                <c:pt idx="1693">
                  <c:v>783.44</c:v>
                </c:pt>
                <c:pt idx="1694">
                  <c:v>783.75</c:v>
                </c:pt>
                <c:pt idx="1695">
                  <c:v>784.07</c:v>
                </c:pt>
                <c:pt idx="1696">
                  <c:v>784.38</c:v>
                </c:pt>
                <c:pt idx="1697">
                  <c:v>784.7</c:v>
                </c:pt>
                <c:pt idx="1698">
                  <c:v>785.01</c:v>
                </c:pt>
                <c:pt idx="1699">
                  <c:v>785.33</c:v>
                </c:pt>
                <c:pt idx="1700">
                  <c:v>785.64</c:v>
                </c:pt>
                <c:pt idx="1701">
                  <c:v>785.96</c:v>
                </c:pt>
                <c:pt idx="1702">
                  <c:v>786.27</c:v>
                </c:pt>
                <c:pt idx="1703">
                  <c:v>786.59</c:v>
                </c:pt>
                <c:pt idx="1704">
                  <c:v>786.9</c:v>
                </c:pt>
                <c:pt idx="1705">
                  <c:v>787.21</c:v>
                </c:pt>
                <c:pt idx="1706">
                  <c:v>787.53</c:v>
                </c:pt>
                <c:pt idx="1707">
                  <c:v>787.84</c:v>
                </c:pt>
                <c:pt idx="1708">
                  <c:v>788.16</c:v>
                </c:pt>
                <c:pt idx="1709">
                  <c:v>788.47</c:v>
                </c:pt>
                <c:pt idx="1710">
                  <c:v>788.79</c:v>
                </c:pt>
                <c:pt idx="1711">
                  <c:v>789.1</c:v>
                </c:pt>
                <c:pt idx="1712">
                  <c:v>789.42</c:v>
                </c:pt>
                <c:pt idx="1713">
                  <c:v>789.73</c:v>
                </c:pt>
                <c:pt idx="1714">
                  <c:v>790.04</c:v>
                </c:pt>
                <c:pt idx="1715">
                  <c:v>790.36</c:v>
                </c:pt>
                <c:pt idx="1716">
                  <c:v>790.67</c:v>
                </c:pt>
                <c:pt idx="1717">
                  <c:v>790.99</c:v>
                </c:pt>
                <c:pt idx="1718">
                  <c:v>791.3</c:v>
                </c:pt>
                <c:pt idx="1719">
                  <c:v>791.61</c:v>
                </c:pt>
                <c:pt idx="1720">
                  <c:v>791.93</c:v>
                </c:pt>
                <c:pt idx="1721">
                  <c:v>792.24</c:v>
                </c:pt>
                <c:pt idx="1722">
                  <c:v>792.56</c:v>
                </c:pt>
                <c:pt idx="1723">
                  <c:v>792.87</c:v>
                </c:pt>
                <c:pt idx="1724">
                  <c:v>793.18</c:v>
                </c:pt>
                <c:pt idx="1725">
                  <c:v>793.5</c:v>
                </c:pt>
                <c:pt idx="1726">
                  <c:v>793.81</c:v>
                </c:pt>
                <c:pt idx="1727">
                  <c:v>794.13</c:v>
                </c:pt>
                <c:pt idx="1728">
                  <c:v>794.44</c:v>
                </c:pt>
                <c:pt idx="1729">
                  <c:v>794.75</c:v>
                </c:pt>
                <c:pt idx="1730">
                  <c:v>795.07</c:v>
                </c:pt>
                <c:pt idx="1731">
                  <c:v>795.38</c:v>
                </c:pt>
                <c:pt idx="1732">
                  <c:v>795.69</c:v>
                </c:pt>
                <c:pt idx="1733">
                  <c:v>796.01</c:v>
                </c:pt>
                <c:pt idx="1734">
                  <c:v>796.32</c:v>
                </c:pt>
                <c:pt idx="1735">
                  <c:v>796.63</c:v>
                </c:pt>
                <c:pt idx="1736">
                  <c:v>796.95</c:v>
                </c:pt>
                <c:pt idx="1737">
                  <c:v>797.26</c:v>
                </c:pt>
                <c:pt idx="1738">
                  <c:v>797.57</c:v>
                </c:pt>
                <c:pt idx="1739">
                  <c:v>797.88</c:v>
                </c:pt>
                <c:pt idx="1740">
                  <c:v>798.2</c:v>
                </c:pt>
                <c:pt idx="1741">
                  <c:v>798.51</c:v>
                </c:pt>
                <c:pt idx="1742">
                  <c:v>798.82</c:v>
                </c:pt>
                <c:pt idx="1743">
                  <c:v>799.14</c:v>
                </c:pt>
                <c:pt idx="1744">
                  <c:v>799.45</c:v>
                </c:pt>
                <c:pt idx="1745">
                  <c:v>799.76</c:v>
                </c:pt>
                <c:pt idx="1746">
                  <c:v>800.07</c:v>
                </c:pt>
                <c:pt idx="1747">
                  <c:v>800.39</c:v>
                </c:pt>
                <c:pt idx="1748">
                  <c:v>800.7</c:v>
                </c:pt>
                <c:pt idx="1749">
                  <c:v>801.01</c:v>
                </c:pt>
                <c:pt idx="1750">
                  <c:v>801.32</c:v>
                </c:pt>
                <c:pt idx="1751">
                  <c:v>801.64</c:v>
                </c:pt>
                <c:pt idx="1752">
                  <c:v>801.95</c:v>
                </c:pt>
                <c:pt idx="1753">
                  <c:v>802.26</c:v>
                </c:pt>
                <c:pt idx="1754">
                  <c:v>802.57</c:v>
                </c:pt>
                <c:pt idx="1755">
                  <c:v>802.88</c:v>
                </c:pt>
                <c:pt idx="1756">
                  <c:v>803.2</c:v>
                </c:pt>
                <c:pt idx="1757">
                  <c:v>803.51</c:v>
                </c:pt>
                <c:pt idx="1758">
                  <c:v>803.82</c:v>
                </c:pt>
                <c:pt idx="1759">
                  <c:v>804.13</c:v>
                </c:pt>
                <c:pt idx="1760">
                  <c:v>804.45</c:v>
                </c:pt>
                <c:pt idx="1761">
                  <c:v>804.76</c:v>
                </c:pt>
                <c:pt idx="1762">
                  <c:v>805.07</c:v>
                </c:pt>
                <c:pt idx="1763">
                  <c:v>805.38</c:v>
                </c:pt>
                <c:pt idx="1764">
                  <c:v>805.69</c:v>
                </c:pt>
                <c:pt idx="1765">
                  <c:v>806</c:v>
                </c:pt>
                <c:pt idx="1766">
                  <c:v>806.32</c:v>
                </c:pt>
                <c:pt idx="1767">
                  <c:v>806.63</c:v>
                </c:pt>
                <c:pt idx="1768">
                  <c:v>806.94</c:v>
                </c:pt>
                <c:pt idx="1769">
                  <c:v>807.25</c:v>
                </c:pt>
                <c:pt idx="1770">
                  <c:v>807.56</c:v>
                </c:pt>
                <c:pt idx="1771">
                  <c:v>807.87</c:v>
                </c:pt>
                <c:pt idx="1772">
                  <c:v>808.18</c:v>
                </c:pt>
                <c:pt idx="1773">
                  <c:v>808.5</c:v>
                </c:pt>
                <c:pt idx="1774">
                  <c:v>808.81</c:v>
                </c:pt>
                <c:pt idx="1775">
                  <c:v>809.12</c:v>
                </c:pt>
                <c:pt idx="1776">
                  <c:v>809.43</c:v>
                </c:pt>
                <c:pt idx="1777">
                  <c:v>809.74</c:v>
                </c:pt>
                <c:pt idx="1778">
                  <c:v>810.05</c:v>
                </c:pt>
                <c:pt idx="1779">
                  <c:v>810.36</c:v>
                </c:pt>
                <c:pt idx="1780">
                  <c:v>810.67</c:v>
                </c:pt>
                <c:pt idx="1781">
                  <c:v>810.98</c:v>
                </c:pt>
                <c:pt idx="1782">
                  <c:v>811.29</c:v>
                </c:pt>
                <c:pt idx="1783">
                  <c:v>811.61</c:v>
                </c:pt>
                <c:pt idx="1784">
                  <c:v>811.92</c:v>
                </c:pt>
                <c:pt idx="1785">
                  <c:v>812.23</c:v>
                </c:pt>
                <c:pt idx="1786">
                  <c:v>812.54</c:v>
                </c:pt>
                <c:pt idx="1787">
                  <c:v>812.85</c:v>
                </c:pt>
                <c:pt idx="1788">
                  <c:v>813.16</c:v>
                </c:pt>
                <c:pt idx="1789">
                  <c:v>813.47</c:v>
                </c:pt>
                <c:pt idx="1790">
                  <c:v>813.78</c:v>
                </c:pt>
                <c:pt idx="1791">
                  <c:v>814.09</c:v>
                </c:pt>
                <c:pt idx="1792">
                  <c:v>814.4</c:v>
                </c:pt>
                <c:pt idx="1793">
                  <c:v>814.71</c:v>
                </c:pt>
                <c:pt idx="1794">
                  <c:v>815.02</c:v>
                </c:pt>
                <c:pt idx="1795">
                  <c:v>815.33</c:v>
                </c:pt>
                <c:pt idx="1796">
                  <c:v>815.64</c:v>
                </c:pt>
                <c:pt idx="1797">
                  <c:v>815.95</c:v>
                </c:pt>
                <c:pt idx="1798">
                  <c:v>816.26</c:v>
                </c:pt>
                <c:pt idx="1799">
                  <c:v>816.57</c:v>
                </c:pt>
                <c:pt idx="1800">
                  <c:v>816.88</c:v>
                </c:pt>
                <c:pt idx="1801">
                  <c:v>817.19</c:v>
                </c:pt>
                <c:pt idx="1802">
                  <c:v>817.5</c:v>
                </c:pt>
                <c:pt idx="1803">
                  <c:v>817.81</c:v>
                </c:pt>
                <c:pt idx="1804">
                  <c:v>818.12</c:v>
                </c:pt>
                <c:pt idx="1805">
                  <c:v>818.43</c:v>
                </c:pt>
                <c:pt idx="1806">
                  <c:v>818.74</c:v>
                </c:pt>
                <c:pt idx="1807">
                  <c:v>819.05</c:v>
                </c:pt>
                <c:pt idx="1808">
                  <c:v>819.36</c:v>
                </c:pt>
                <c:pt idx="1809">
                  <c:v>819.67</c:v>
                </c:pt>
                <c:pt idx="1810">
                  <c:v>819.98</c:v>
                </c:pt>
                <c:pt idx="1811">
                  <c:v>820.29</c:v>
                </c:pt>
                <c:pt idx="1812">
                  <c:v>820.59</c:v>
                </c:pt>
                <c:pt idx="1813">
                  <c:v>820.9</c:v>
                </c:pt>
                <c:pt idx="1814">
                  <c:v>821.21</c:v>
                </c:pt>
                <c:pt idx="1815">
                  <c:v>821.52</c:v>
                </c:pt>
                <c:pt idx="1816">
                  <c:v>821.83</c:v>
                </c:pt>
                <c:pt idx="1817">
                  <c:v>822.14</c:v>
                </c:pt>
                <c:pt idx="1818">
                  <c:v>822.45</c:v>
                </c:pt>
                <c:pt idx="1819">
                  <c:v>822.76</c:v>
                </c:pt>
                <c:pt idx="1820">
                  <c:v>823.07</c:v>
                </c:pt>
                <c:pt idx="1821">
                  <c:v>823.38</c:v>
                </c:pt>
                <c:pt idx="1822">
                  <c:v>823.68</c:v>
                </c:pt>
                <c:pt idx="1823">
                  <c:v>823.99</c:v>
                </c:pt>
                <c:pt idx="1824">
                  <c:v>824.3</c:v>
                </c:pt>
                <c:pt idx="1825">
                  <c:v>824.61</c:v>
                </c:pt>
                <c:pt idx="1826">
                  <c:v>824.92</c:v>
                </c:pt>
                <c:pt idx="1827">
                  <c:v>825.23</c:v>
                </c:pt>
                <c:pt idx="1828">
                  <c:v>825.54</c:v>
                </c:pt>
                <c:pt idx="1829">
                  <c:v>825.84</c:v>
                </c:pt>
                <c:pt idx="1830">
                  <c:v>826.15</c:v>
                </c:pt>
                <c:pt idx="1831">
                  <c:v>826.46</c:v>
                </c:pt>
                <c:pt idx="1832">
                  <c:v>826.77</c:v>
                </c:pt>
                <c:pt idx="1833">
                  <c:v>827.08</c:v>
                </c:pt>
                <c:pt idx="1834">
                  <c:v>827.39</c:v>
                </c:pt>
                <c:pt idx="1835">
                  <c:v>827.69</c:v>
                </c:pt>
                <c:pt idx="1836">
                  <c:v>828</c:v>
                </c:pt>
                <c:pt idx="1837">
                  <c:v>828.31</c:v>
                </c:pt>
                <c:pt idx="1838">
                  <c:v>828.62</c:v>
                </c:pt>
                <c:pt idx="1839">
                  <c:v>828.93</c:v>
                </c:pt>
                <c:pt idx="1840">
                  <c:v>829.23</c:v>
                </c:pt>
                <c:pt idx="1841">
                  <c:v>829.54</c:v>
                </c:pt>
                <c:pt idx="1842">
                  <c:v>829.85</c:v>
                </c:pt>
                <c:pt idx="1843">
                  <c:v>830.16</c:v>
                </c:pt>
                <c:pt idx="1844">
                  <c:v>830.46</c:v>
                </c:pt>
                <c:pt idx="1845">
                  <c:v>830.77</c:v>
                </c:pt>
                <c:pt idx="1846">
                  <c:v>831.08</c:v>
                </c:pt>
                <c:pt idx="1847">
                  <c:v>831.39</c:v>
                </c:pt>
                <c:pt idx="1848">
                  <c:v>831.69</c:v>
                </c:pt>
                <c:pt idx="1849">
                  <c:v>832</c:v>
                </c:pt>
                <c:pt idx="1850">
                  <c:v>832.31</c:v>
                </c:pt>
                <c:pt idx="1851">
                  <c:v>832.62</c:v>
                </c:pt>
                <c:pt idx="1852">
                  <c:v>832.92</c:v>
                </c:pt>
                <c:pt idx="1853">
                  <c:v>833.23</c:v>
                </c:pt>
                <c:pt idx="1854">
                  <c:v>833.54</c:v>
                </c:pt>
                <c:pt idx="1855">
                  <c:v>833.84</c:v>
                </c:pt>
                <c:pt idx="1856">
                  <c:v>834.15</c:v>
                </c:pt>
                <c:pt idx="1857">
                  <c:v>834.46</c:v>
                </c:pt>
                <c:pt idx="1858">
                  <c:v>834.77</c:v>
                </c:pt>
                <c:pt idx="1859">
                  <c:v>835.07</c:v>
                </c:pt>
                <c:pt idx="1860">
                  <c:v>835.38</c:v>
                </c:pt>
                <c:pt idx="1861">
                  <c:v>835.69</c:v>
                </c:pt>
                <c:pt idx="1862">
                  <c:v>835.99</c:v>
                </c:pt>
                <c:pt idx="1863">
                  <c:v>836.3</c:v>
                </c:pt>
                <c:pt idx="1864">
                  <c:v>836.61</c:v>
                </c:pt>
                <c:pt idx="1865">
                  <c:v>836.91</c:v>
                </c:pt>
                <c:pt idx="1866">
                  <c:v>837.22</c:v>
                </c:pt>
                <c:pt idx="1867">
                  <c:v>837.52</c:v>
                </c:pt>
                <c:pt idx="1868">
                  <c:v>837.83</c:v>
                </c:pt>
                <c:pt idx="1869">
                  <c:v>838.14</c:v>
                </c:pt>
                <c:pt idx="1870">
                  <c:v>838.44</c:v>
                </c:pt>
                <c:pt idx="1871">
                  <c:v>838.75</c:v>
                </c:pt>
                <c:pt idx="1872">
                  <c:v>839.06</c:v>
                </c:pt>
                <c:pt idx="1873">
                  <c:v>839.36</c:v>
                </c:pt>
                <c:pt idx="1874">
                  <c:v>839.67</c:v>
                </c:pt>
                <c:pt idx="1875">
                  <c:v>839.97</c:v>
                </c:pt>
                <c:pt idx="1876">
                  <c:v>840.28</c:v>
                </c:pt>
                <c:pt idx="1877">
                  <c:v>840.59</c:v>
                </c:pt>
                <c:pt idx="1878">
                  <c:v>840.89</c:v>
                </c:pt>
                <c:pt idx="1879">
                  <c:v>841.2</c:v>
                </c:pt>
                <c:pt idx="1880">
                  <c:v>841.5</c:v>
                </c:pt>
                <c:pt idx="1881">
                  <c:v>841.81</c:v>
                </c:pt>
                <c:pt idx="1882">
                  <c:v>842.11</c:v>
                </c:pt>
                <c:pt idx="1883">
                  <c:v>842.42</c:v>
                </c:pt>
                <c:pt idx="1884">
                  <c:v>842.73</c:v>
                </c:pt>
                <c:pt idx="1885">
                  <c:v>843.03</c:v>
                </c:pt>
                <c:pt idx="1886">
                  <c:v>843.34</c:v>
                </c:pt>
                <c:pt idx="1887">
                  <c:v>843.64</c:v>
                </c:pt>
                <c:pt idx="1888">
                  <c:v>843.95</c:v>
                </c:pt>
                <c:pt idx="1889">
                  <c:v>844.25</c:v>
                </c:pt>
                <c:pt idx="1890">
                  <c:v>844.56</c:v>
                </c:pt>
                <c:pt idx="1891">
                  <c:v>844.86</c:v>
                </c:pt>
                <c:pt idx="1892">
                  <c:v>845.17</c:v>
                </c:pt>
                <c:pt idx="1893">
                  <c:v>845.47</c:v>
                </c:pt>
                <c:pt idx="1894">
                  <c:v>845.78</c:v>
                </c:pt>
                <c:pt idx="1895">
                  <c:v>846.08</c:v>
                </c:pt>
                <c:pt idx="1896">
                  <c:v>846.39</c:v>
                </c:pt>
                <c:pt idx="1897">
                  <c:v>846.69</c:v>
                </c:pt>
                <c:pt idx="1898">
                  <c:v>847</c:v>
                </c:pt>
                <c:pt idx="1899">
                  <c:v>847.3</c:v>
                </c:pt>
                <c:pt idx="1900">
                  <c:v>847.61</c:v>
                </c:pt>
                <c:pt idx="1901">
                  <c:v>847.91</c:v>
                </c:pt>
                <c:pt idx="1902">
                  <c:v>848.22</c:v>
                </c:pt>
                <c:pt idx="1903">
                  <c:v>848.52</c:v>
                </c:pt>
                <c:pt idx="1904">
                  <c:v>848.82</c:v>
                </c:pt>
                <c:pt idx="1905">
                  <c:v>849.13</c:v>
                </c:pt>
                <c:pt idx="1906">
                  <c:v>849.43</c:v>
                </c:pt>
                <c:pt idx="1907">
                  <c:v>849.74</c:v>
                </c:pt>
                <c:pt idx="1908">
                  <c:v>850.04</c:v>
                </c:pt>
                <c:pt idx="1909">
                  <c:v>850.35</c:v>
                </c:pt>
                <c:pt idx="1910">
                  <c:v>850.65</c:v>
                </c:pt>
                <c:pt idx="1911">
                  <c:v>850.95</c:v>
                </c:pt>
                <c:pt idx="1912">
                  <c:v>851.26</c:v>
                </c:pt>
                <c:pt idx="1913">
                  <c:v>851.56</c:v>
                </c:pt>
                <c:pt idx="1914">
                  <c:v>851.87</c:v>
                </c:pt>
                <c:pt idx="1915">
                  <c:v>852.17</c:v>
                </c:pt>
                <c:pt idx="1916">
                  <c:v>852.47</c:v>
                </c:pt>
                <c:pt idx="1917">
                  <c:v>852.78</c:v>
                </c:pt>
                <c:pt idx="1918">
                  <c:v>853.08</c:v>
                </c:pt>
                <c:pt idx="1919">
                  <c:v>853.39</c:v>
                </c:pt>
                <c:pt idx="1920">
                  <c:v>853.69</c:v>
                </c:pt>
                <c:pt idx="1921">
                  <c:v>853.99</c:v>
                </c:pt>
                <c:pt idx="1922">
                  <c:v>854.3</c:v>
                </c:pt>
                <c:pt idx="1923">
                  <c:v>854.6</c:v>
                </c:pt>
                <c:pt idx="1924">
                  <c:v>854.9</c:v>
                </c:pt>
                <c:pt idx="1925">
                  <c:v>855.21</c:v>
                </c:pt>
                <c:pt idx="1926">
                  <c:v>855.51</c:v>
                </c:pt>
                <c:pt idx="1927">
                  <c:v>855.81</c:v>
                </c:pt>
                <c:pt idx="1928">
                  <c:v>856.12</c:v>
                </c:pt>
                <c:pt idx="1929">
                  <c:v>856.42</c:v>
                </c:pt>
                <c:pt idx="1930">
                  <c:v>856.72</c:v>
                </c:pt>
                <c:pt idx="1931">
                  <c:v>857.03</c:v>
                </c:pt>
                <c:pt idx="1932">
                  <c:v>857.33</c:v>
                </c:pt>
                <c:pt idx="1933">
                  <c:v>857.63</c:v>
                </c:pt>
                <c:pt idx="1934">
                  <c:v>857.93</c:v>
                </c:pt>
                <c:pt idx="1935">
                  <c:v>858.24</c:v>
                </c:pt>
                <c:pt idx="1936">
                  <c:v>858.54</c:v>
                </c:pt>
                <c:pt idx="1937">
                  <c:v>858.84</c:v>
                </c:pt>
                <c:pt idx="1938">
                  <c:v>859.15</c:v>
                </c:pt>
                <c:pt idx="1939">
                  <c:v>859.45</c:v>
                </c:pt>
                <c:pt idx="1940">
                  <c:v>859.75</c:v>
                </c:pt>
                <c:pt idx="1941">
                  <c:v>860.05</c:v>
                </c:pt>
                <c:pt idx="1942">
                  <c:v>860.36</c:v>
                </c:pt>
                <c:pt idx="1943">
                  <c:v>860.66</c:v>
                </c:pt>
                <c:pt idx="1944">
                  <c:v>860.96</c:v>
                </c:pt>
                <c:pt idx="1945">
                  <c:v>861.26</c:v>
                </c:pt>
                <c:pt idx="1946">
                  <c:v>861.56</c:v>
                </c:pt>
                <c:pt idx="1947">
                  <c:v>861.87</c:v>
                </c:pt>
                <c:pt idx="1948">
                  <c:v>862.17</c:v>
                </c:pt>
                <c:pt idx="1949">
                  <c:v>862.47</c:v>
                </c:pt>
                <c:pt idx="1950">
                  <c:v>862.77</c:v>
                </c:pt>
                <c:pt idx="1951">
                  <c:v>863.07</c:v>
                </c:pt>
                <c:pt idx="1952">
                  <c:v>863.38</c:v>
                </c:pt>
                <c:pt idx="1953">
                  <c:v>863.68</c:v>
                </c:pt>
                <c:pt idx="1954">
                  <c:v>863.98</c:v>
                </c:pt>
                <c:pt idx="1955">
                  <c:v>864.28</c:v>
                </c:pt>
                <c:pt idx="1956">
                  <c:v>864.58</c:v>
                </c:pt>
                <c:pt idx="1957">
                  <c:v>864.89</c:v>
                </c:pt>
                <c:pt idx="1958">
                  <c:v>865.19</c:v>
                </c:pt>
                <c:pt idx="1959">
                  <c:v>865.49</c:v>
                </c:pt>
                <c:pt idx="1960">
                  <c:v>865.79</c:v>
                </c:pt>
                <c:pt idx="1961">
                  <c:v>866.09</c:v>
                </c:pt>
                <c:pt idx="1962">
                  <c:v>866.39</c:v>
                </c:pt>
                <c:pt idx="1963">
                  <c:v>866.69</c:v>
                </c:pt>
                <c:pt idx="1964">
                  <c:v>867</c:v>
                </c:pt>
                <c:pt idx="1965">
                  <c:v>867.3</c:v>
                </c:pt>
                <c:pt idx="1966">
                  <c:v>867.6</c:v>
                </c:pt>
                <c:pt idx="1967">
                  <c:v>867.9</c:v>
                </c:pt>
                <c:pt idx="1968">
                  <c:v>868.2</c:v>
                </c:pt>
                <c:pt idx="1969">
                  <c:v>868.5</c:v>
                </c:pt>
                <c:pt idx="1970">
                  <c:v>868.8</c:v>
                </c:pt>
                <c:pt idx="1971">
                  <c:v>869.1</c:v>
                </c:pt>
                <c:pt idx="1972">
                  <c:v>869.4</c:v>
                </c:pt>
                <c:pt idx="1973">
                  <c:v>869.7</c:v>
                </c:pt>
                <c:pt idx="1974">
                  <c:v>870.01</c:v>
                </c:pt>
                <c:pt idx="1975">
                  <c:v>870.31</c:v>
                </c:pt>
                <c:pt idx="1976">
                  <c:v>870.61</c:v>
                </c:pt>
                <c:pt idx="1977">
                  <c:v>870.91</c:v>
                </c:pt>
                <c:pt idx="1978">
                  <c:v>871.21</c:v>
                </c:pt>
                <c:pt idx="1979">
                  <c:v>871.51</c:v>
                </c:pt>
                <c:pt idx="1980">
                  <c:v>871.81</c:v>
                </c:pt>
                <c:pt idx="1981">
                  <c:v>872.11</c:v>
                </c:pt>
                <c:pt idx="1982">
                  <c:v>872.41</c:v>
                </c:pt>
                <c:pt idx="1983">
                  <c:v>872.71</c:v>
                </c:pt>
                <c:pt idx="1984">
                  <c:v>873.01</c:v>
                </c:pt>
                <c:pt idx="1985">
                  <c:v>873.31</c:v>
                </c:pt>
                <c:pt idx="1986">
                  <c:v>873.61</c:v>
                </c:pt>
                <c:pt idx="1987">
                  <c:v>873.91</c:v>
                </c:pt>
                <c:pt idx="1988">
                  <c:v>874.21</c:v>
                </c:pt>
                <c:pt idx="1989">
                  <c:v>874.51</c:v>
                </c:pt>
                <c:pt idx="1990">
                  <c:v>874.81</c:v>
                </c:pt>
                <c:pt idx="1991">
                  <c:v>875.11</c:v>
                </c:pt>
                <c:pt idx="1992">
                  <c:v>875.41</c:v>
                </c:pt>
                <c:pt idx="1993">
                  <c:v>875.71</c:v>
                </c:pt>
                <c:pt idx="1994">
                  <c:v>876.01</c:v>
                </c:pt>
                <c:pt idx="1995">
                  <c:v>876.31</c:v>
                </c:pt>
                <c:pt idx="1996">
                  <c:v>876.61</c:v>
                </c:pt>
                <c:pt idx="1997">
                  <c:v>876.91</c:v>
                </c:pt>
                <c:pt idx="1998">
                  <c:v>877.21</c:v>
                </c:pt>
                <c:pt idx="1999">
                  <c:v>877.51</c:v>
                </c:pt>
                <c:pt idx="2000">
                  <c:v>877.81</c:v>
                </c:pt>
                <c:pt idx="2001">
                  <c:v>878.1</c:v>
                </c:pt>
                <c:pt idx="2002">
                  <c:v>878.4</c:v>
                </c:pt>
                <c:pt idx="2003">
                  <c:v>878.7</c:v>
                </c:pt>
                <c:pt idx="2004">
                  <c:v>879</c:v>
                </c:pt>
                <c:pt idx="2005">
                  <c:v>879.3</c:v>
                </c:pt>
                <c:pt idx="2006">
                  <c:v>879.6</c:v>
                </c:pt>
                <c:pt idx="2007">
                  <c:v>879.9</c:v>
                </c:pt>
                <c:pt idx="2008">
                  <c:v>880.2</c:v>
                </c:pt>
                <c:pt idx="2009">
                  <c:v>880.5</c:v>
                </c:pt>
                <c:pt idx="2010">
                  <c:v>880.8</c:v>
                </c:pt>
                <c:pt idx="2011">
                  <c:v>881.09</c:v>
                </c:pt>
                <c:pt idx="2012">
                  <c:v>881.39</c:v>
                </c:pt>
                <c:pt idx="2013">
                  <c:v>881.69</c:v>
                </c:pt>
                <c:pt idx="2014">
                  <c:v>881.99</c:v>
                </c:pt>
                <c:pt idx="2015">
                  <c:v>882.29</c:v>
                </c:pt>
                <c:pt idx="2016">
                  <c:v>882.59</c:v>
                </c:pt>
                <c:pt idx="2017">
                  <c:v>882.89</c:v>
                </c:pt>
                <c:pt idx="2018">
                  <c:v>883.18</c:v>
                </c:pt>
                <c:pt idx="2019">
                  <c:v>883.48</c:v>
                </c:pt>
                <c:pt idx="2020">
                  <c:v>883.78</c:v>
                </c:pt>
                <c:pt idx="2021">
                  <c:v>884.08</c:v>
                </c:pt>
                <c:pt idx="2022">
                  <c:v>884.38</c:v>
                </c:pt>
                <c:pt idx="2023">
                  <c:v>884.67</c:v>
                </c:pt>
                <c:pt idx="2024">
                  <c:v>884.97</c:v>
                </c:pt>
                <c:pt idx="2025">
                  <c:v>885.27</c:v>
                </c:pt>
                <c:pt idx="2026">
                  <c:v>885.57</c:v>
                </c:pt>
                <c:pt idx="2027">
                  <c:v>885.87</c:v>
                </c:pt>
                <c:pt idx="2028">
                  <c:v>886.16</c:v>
                </c:pt>
                <c:pt idx="2029">
                  <c:v>886.46</c:v>
                </c:pt>
                <c:pt idx="2030">
                  <c:v>886.76</c:v>
                </c:pt>
                <c:pt idx="2031">
                  <c:v>887.06</c:v>
                </c:pt>
                <c:pt idx="2032">
                  <c:v>887.35</c:v>
                </c:pt>
                <c:pt idx="2033">
                  <c:v>887.65</c:v>
                </c:pt>
                <c:pt idx="2034">
                  <c:v>887.95</c:v>
                </c:pt>
                <c:pt idx="2035">
                  <c:v>888.25</c:v>
                </c:pt>
                <c:pt idx="2036">
                  <c:v>888.54</c:v>
                </c:pt>
                <c:pt idx="2037">
                  <c:v>888.84</c:v>
                </c:pt>
                <c:pt idx="2038">
                  <c:v>889.14</c:v>
                </c:pt>
                <c:pt idx="2039">
                  <c:v>889.44</c:v>
                </c:pt>
                <c:pt idx="2040">
                  <c:v>889.73</c:v>
                </c:pt>
                <c:pt idx="2041">
                  <c:v>890.03</c:v>
                </c:pt>
                <c:pt idx="2042">
                  <c:v>890.33</c:v>
                </c:pt>
                <c:pt idx="2043">
                  <c:v>890.62</c:v>
                </c:pt>
                <c:pt idx="2044">
                  <c:v>890.92</c:v>
                </c:pt>
                <c:pt idx="2045">
                  <c:v>891.22</c:v>
                </c:pt>
                <c:pt idx="2046">
                  <c:v>891.51</c:v>
                </c:pt>
                <c:pt idx="2047">
                  <c:v>891.81</c:v>
                </c:pt>
              </c:numCache>
            </c:numRef>
          </c:xVal>
          <c:yVal>
            <c:numRef>
              <c:f>'every 5'!$AI$2:$AI$2049</c:f>
              <c:numCache>
                <c:formatCode>General</c:formatCode>
                <c:ptCount val="2048"/>
                <c:pt idx="0">
                  <c:v>-0.24740483641975303</c:v>
                </c:pt>
                <c:pt idx="1">
                  <c:v>-0.24740483641975303</c:v>
                </c:pt>
                <c:pt idx="2">
                  <c:v>-0.24740483641975303</c:v>
                </c:pt>
                <c:pt idx="3">
                  <c:v>3.6055163580246935E-2</c:v>
                </c:pt>
                <c:pt idx="4">
                  <c:v>-2.1134836419753056E-2</c:v>
                </c:pt>
                <c:pt idx="5">
                  <c:v>6.0351163580246933E-2</c:v>
                </c:pt>
                <c:pt idx="6">
                  <c:v>3.6055163580246935E-2</c:v>
                </c:pt>
                <c:pt idx="7">
                  <c:v>-9.8664836419753071E-2</c:v>
                </c:pt>
                <c:pt idx="8">
                  <c:v>3.6055163580246935E-2</c:v>
                </c:pt>
                <c:pt idx="9">
                  <c:v>-0.33928483641975304</c:v>
                </c:pt>
                <c:pt idx="10">
                  <c:v>-0.10518383641975307</c:v>
                </c:pt>
                <c:pt idx="11">
                  <c:v>0.22151516358024698</c:v>
                </c:pt>
                <c:pt idx="12">
                  <c:v>3.6055163580246935E-2</c:v>
                </c:pt>
                <c:pt idx="13">
                  <c:v>-0.27402483641975306</c:v>
                </c:pt>
                <c:pt idx="14">
                  <c:v>3.6055163580246935E-2</c:v>
                </c:pt>
                <c:pt idx="15">
                  <c:v>3.6055163580246935E-2</c:v>
                </c:pt>
                <c:pt idx="16">
                  <c:v>3.6055163580246935E-2</c:v>
                </c:pt>
                <c:pt idx="17">
                  <c:v>-0.33069483641975306</c:v>
                </c:pt>
                <c:pt idx="18">
                  <c:v>-8.0314836419753066E-2</c:v>
                </c:pt>
                <c:pt idx="19">
                  <c:v>-0.29073483641975306</c:v>
                </c:pt>
                <c:pt idx="20">
                  <c:v>5.9218163580246938E-2</c:v>
                </c:pt>
                <c:pt idx="21">
                  <c:v>-9.3844836419753053E-2</c:v>
                </c:pt>
                <c:pt idx="22">
                  <c:v>-0.39868283641975305</c:v>
                </c:pt>
                <c:pt idx="23">
                  <c:v>-0.47837483641975309</c:v>
                </c:pt>
                <c:pt idx="24">
                  <c:v>0.41759516358024695</c:v>
                </c:pt>
                <c:pt idx="25">
                  <c:v>6.2662163580246927E-2</c:v>
                </c:pt>
                <c:pt idx="26">
                  <c:v>4.2345163580246939E-2</c:v>
                </c:pt>
                <c:pt idx="27">
                  <c:v>2.5253163580246929E-2</c:v>
                </c:pt>
                <c:pt idx="28">
                  <c:v>6.651916358024694E-2</c:v>
                </c:pt>
                <c:pt idx="29">
                  <c:v>0.11320616358024692</c:v>
                </c:pt>
                <c:pt idx="30">
                  <c:v>-1.4223836419753069E-2</c:v>
                </c:pt>
                <c:pt idx="31">
                  <c:v>8.002116358024694E-2</c:v>
                </c:pt>
                <c:pt idx="32">
                  <c:v>0.12071516358024691</c:v>
                </c:pt>
                <c:pt idx="33">
                  <c:v>3.0025163580246941E-2</c:v>
                </c:pt>
                <c:pt idx="34">
                  <c:v>6.5780163580246936E-2</c:v>
                </c:pt>
                <c:pt idx="35">
                  <c:v>7.1785163580246905E-2</c:v>
                </c:pt>
                <c:pt idx="36">
                  <c:v>1.2984163580246927E-2</c:v>
                </c:pt>
                <c:pt idx="37">
                  <c:v>4.62751635802469E-2</c:v>
                </c:pt>
                <c:pt idx="38">
                  <c:v>6.3435163580246909E-2</c:v>
                </c:pt>
                <c:pt idx="39">
                  <c:v>5.2525163580246934E-2</c:v>
                </c:pt>
                <c:pt idx="40">
                  <c:v>5.9506163580246935E-2</c:v>
                </c:pt>
                <c:pt idx="41">
                  <c:v>8.3313163580246916E-2</c:v>
                </c:pt>
                <c:pt idx="42">
                  <c:v>9.4650163580246943E-2</c:v>
                </c:pt>
                <c:pt idx="43">
                  <c:v>0.11032316358024694</c:v>
                </c:pt>
                <c:pt idx="44">
                  <c:v>2.7935163580246933E-2</c:v>
                </c:pt>
                <c:pt idx="45">
                  <c:v>5.0725163580246938E-2</c:v>
                </c:pt>
                <c:pt idx="46">
                  <c:v>6.6348163580246922E-2</c:v>
                </c:pt>
                <c:pt idx="47">
                  <c:v>9.2843163580246912E-2</c:v>
                </c:pt>
                <c:pt idx="48">
                  <c:v>0.10672916358024692</c:v>
                </c:pt>
                <c:pt idx="49">
                  <c:v>4.3735163580246914E-2</c:v>
                </c:pt>
                <c:pt idx="50">
                  <c:v>1.9015163580246922E-2</c:v>
                </c:pt>
                <c:pt idx="51">
                  <c:v>5.9225163580246903E-2</c:v>
                </c:pt>
                <c:pt idx="52">
                  <c:v>8.7414163580246937E-2</c:v>
                </c:pt>
                <c:pt idx="53">
                  <c:v>8.6428163580246936E-2</c:v>
                </c:pt>
                <c:pt idx="54">
                  <c:v>3.4209163580246935E-2</c:v>
                </c:pt>
                <c:pt idx="55">
                  <c:v>4.5990163580246934E-2</c:v>
                </c:pt>
                <c:pt idx="56">
                  <c:v>6.9113163580246939E-2</c:v>
                </c:pt>
                <c:pt idx="57">
                  <c:v>2.4465163580246932E-2</c:v>
                </c:pt>
                <c:pt idx="58">
                  <c:v>7.6391163580246932E-2</c:v>
                </c:pt>
                <c:pt idx="59">
                  <c:v>1.9749163580246934E-2</c:v>
                </c:pt>
                <c:pt idx="60">
                  <c:v>5.7125163580246927E-2</c:v>
                </c:pt>
                <c:pt idx="61">
                  <c:v>3.666116358024693E-2</c:v>
                </c:pt>
                <c:pt idx="62">
                  <c:v>2.1627163580246925E-2</c:v>
                </c:pt>
                <c:pt idx="63">
                  <c:v>9.3780163580246934E-2</c:v>
                </c:pt>
                <c:pt idx="64">
                  <c:v>4.0780163580246935E-2</c:v>
                </c:pt>
                <c:pt idx="65">
                  <c:v>6.8742163580246929E-2</c:v>
                </c:pt>
                <c:pt idx="66">
                  <c:v>2.4791635802469264E-3</c:v>
                </c:pt>
                <c:pt idx="67">
                  <c:v>2.3537163580246934E-2</c:v>
                </c:pt>
                <c:pt idx="68">
                  <c:v>5.7658163580246925E-2</c:v>
                </c:pt>
                <c:pt idx="69">
                  <c:v>9.9635163580246933E-2</c:v>
                </c:pt>
                <c:pt idx="70">
                  <c:v>8.4537163580246946E-2</c:v>
                </c:pt>
                <c:pt idx="71">
                  <c:v>7.0499163580246924E-2</c:v>
                </c:pt>
                <c:pt idx="72">
                  <c:v>6.2335163580246947E-2</c:v>
                </c:pt>
                <c:pt idx="73">
                  <c:v>3.2155163580246934E-2</c:v>
                </c:pt>
                <c:pt idx="74">
                  <c:v>0.10733716358024693</c:v>
                </c:pt>
                <c:pt idx="75">
                  <c:v>7.3151163580246925E-2</c:v>
                </c:pt>
                <c:pt idx="76">
                  <c:v>9.6701163580246913E-2</c:v>
                </c:pt>
                <c:pt idx="77">
                  <c:v>9.858163580246937E-3</c:v>
                </c:pt>
                <c:pt idx="78">
                  <c:v>0.11780116358024692</c:v>
                </c:pt>
                <c:pt idx="79">
                  <c:v>4.0185163580246944E-2</c:v>
                </c:pt>
                <c:pt idx="80">
                  <c:v>3.184516358024693E-2</c:v>
                </c:pt>
                <c:pt idx="81">
                  <c:v>3.8652163580246923E-2</c:v>
                </c:pt>
                <c:pt idx="82">
                  <c:v>4.7835163580246906E-2</c:v>
                </c:pt>
                <c:pt idx="83">
                  <c:v>-7.55383641975306E-3</c:v>
                </c:pt>
                <c:pt idx="84">
                  <c:v>4.7115163580246935E-2</c:v>
                </c:pt>
                <c:pt idx="85">
                  <c:v>8.5315163580246919E-2</c:v>
                </c:pt>
                <c:pt idx="86">
                  <c:v>2.9425163580246924E-2</c:v>
                </c:pt>
                <c:pt idx="87">
                  <c:v>2.0257163580246942E-2</c:v>
                </c:pt>
                <c:pt idx="88">
                  <c:v>7.7635163580246927E-2</c:v>
                </c:pt>
                <c:pt idx="89">
                  <c:v>1.454516358024692E-2</c:v>
                </c:pt>
                <c:pt idx="90">
                  <c:v>-6.9648364197530677E-3</c:v>
                </c:pt>
                <c:pt idx="91">
                  <c:v>4.6935163580246922E-2</c:v>
                </c:pt>
                <c:pt idx="92">
                  <c:v>7.3295163580246916E-2</c:v>
                </c:pt>
                <c:pt idx="93">
                  <c:v>3.5155163580246937E-2</c:v>
                </c:pt>
                <c:pt idx="94">
                  <c:v>-2.4708364197530558E-3</c:v>
                </c:pt>
                <c:pt idx="95">
                  <c:v>7.9128163580246921E-2</c:v>
                </c:pt>
                <c:pt idx="96">
                  <c:v>1.5937163580246938E-2</c:v>
                </c:pt>
                <c:pt idx="97">
                  <c:v>6.9724163580246926E-2</c:v>
                </c:pt>
                <c:pt idx="98">
                  <c:v>1.5635163580246941E-2</c:v>
                </c:pt>
                <c:pt idx="99">
                  <c:v>5.3551635802469161E-3</c:v>
                </c:pt>
                <c:pt idx="100">
                  <c:v>3.1975163580246921E-2</c:v>
                </c:pt>
                <c:pt idx="101">
                  <c:v>5.5905163580246914E-2</c:v>
                </c:pt>
                <c:pt idx="102">
                  <c:v>2.739516358024692E-2</c:v>
                </c:pt>
                <c:pt idx="103">
                  <c:v>4.9795163580246923E-2</c:v>
                </c:pt>
                <c:pt idx="104">
                  <c:v>3.1915163580246916E-2</c:v>
                </c:pt>
                <c:pt idx="105">
                  <c:v>7.2275163580246923E-2</c:v>
                </c:pt>
                <c:pt idx="106">
                  <c:v>0.10317516358024691</c:v>
                </c:pt>
                <c:pt idx="107">
                  <c:v>5.5835163580246913E-2</c:v>
                </c:pt>
                <c:pt idx="108">
                  <c:v>7.6705163580246913E-2</c:v>
                </c:pt>
                <c:pt idx="109">
                  <c:v>4.3405163580246917E-2</c:v>
                </c:pt>
                <c:pt idx="110">
                  <c:v>0.10009516358024693</c:v>
                </c:pt>
                <c:pt idx="111">
                  <c:v>5.1085163580246937E-2</c:v>
                </c:pt>
                <c:pt idx="112">
                  <c:v>0.10631516358024695</c:v>
                </c:pt>
                <c:pt idx="113">
                  <c:v>7.0505163580246916E-2</c:v>
                </c:pt>
                <c:pt idx="114">
                  <c:v>8.6025163580246949E-2</c:v>
                </c:pt>
                <c:pt idx="115">
                  <c:v>6.6925163580246916E-2</c:v>
                </c:pt>
                <c:pt idx="116">
                  <c:v>8.6445163580246925E-2</c:v>
                </c:pt>
                <c:pt idx="117">
                  <c:v>8.8715163580246947E-2</c:v>
                </c:pt>
                <c:pt idx="118">
                  <c:v>9.395516358024697E-2</c:v>
                </c:pt>
                <c:pt idx="119">
                  <c:v>9.3115163580246935E-2</c:v>
                </c:pt>
                <c:pt idx="120">
                  <c:v>9.639516358024694E-2</c:v>
                </c:pt>
                <c:pt idx="121">
                  <c:v>8.3745163580246945E-2</c:v>
                </c:pt>
                <c:pt idx="122">
                  <c:v>6.1945163580246931E-2</c:v>
                </c:pt>
                <c:pt idx="123">
                  <c:v>8.949516358024695E-2</c:v>
                </c:pt>
                <c:pt idx="124">
                  <c:v>8.0225163580246922E-2</c:v>
                </c:pt>
                <c:pt idx="125">
                  <c:v>7.5455163580246898E-2</c:v>
                </c:pt>
                <c:pt idx="126">
                  <c:v>7.3695163580246886E-2</c:v>
                </c:pt>
                <c:pt idx="127">
                  <c:v>6.0585163580246931E-2</c:v>
                </c:pt>
                <c:pt idx="128">
                  <c:v>8.3825163580246914E-2</c:v>
                </c:pt>
                <c:pt idx="129">
                  <c:v>7.2205163580246895E-2</c:v>
                </c:pt>
                <c:pt idx="130">
                  <c:v>8.0665163580246918E-2</c:v>
                </c:pt>
                <c:pt idx="131">
                  <c:v>8.1185163580246938E-2</c:v>
                </c:pt>
                <c:pt idx="132">
                  <c:v>6.5705163580246917E-2</c:v>
                </c:pt>
                <c:pt idx="133">
                  <c:v>6.0755163580246907E-2</c:v>
                </c:pt>
                <c:pt idx="134">
                  <c:v>6.2565163580246913E-2</c:v>
                </c:pt>
                <c:pt idx="135">
                  <c:v>5.9815163580246883E-2</c:v>
                </c:pt>
                <c:pt idx="136">
                  <c:v>6.2625163580246918E-2</c:v>
                </c:pt>
                <c:pt idx="137">
                  <c:v>5.2025163580246947E-2</c:v>
                </c:pt>
                <c:pt idx="138">
                  <c:v>5.7495163580246922E-2</c:v>
                </c:pt>
                <c:pt idx="139">
                  <c:v>4.8015163580246933E-2</c:v>
                </c:pt>
                <c:pt idx="140">
                  <c:v>4.1325163580246932E-2</c:v>
                </c:pt>
                <c:pt idx="141">
                  <c:v>5.6365163580246902E-2</c:v>
                </c:pt>
                <c:pt idx="142">
                  <c:v>4.7805163580246918E-2</c:v>
                </c:pt>
                <c:pt idx="143">
                  <c:v>3.9105163580246932E-2</c:v>
                </c:pt>
                <c:pt idx="144">
                  <c:v>4.0085163580246885E-2</c:v>
                </c:pt>
                <c:pt idx="145">
                  <c:v>4.0865163580246916E-2</c:v>
                </c:pt>
                <c:pt idx="146">
                  <c:v>4.3315163580246924E-2</c:v>
                </c:pt>
                <c:pt idx="147">
                  <c:v>3.933516358024694E-2</c:v>
                </c:pt>
                <c:pt idx="148">
                  <c:v>3.6485163580246893E-2</c:v>
                </c:pt>
                <c:pt idx="149">
                  <c:v>3.3935163580246896E-2</c:v>
                </c:pt>
                <c:pt idx="150">
                  <c:v>3.2675163580246913E-2</c:v>
                </c:pt>
                <c:pt idx="151">
                  <c:v>3.2295163580246949E-2</c:v>
                </c:pt>
                <c:pt idx="152">
                  <c:v>3.251516358024692E-2</c:v>
                </c:pt>
                <c:pt idx="153">
                  <c:v>2.8375163580246915E-2</c:v>
                </c:pt>
                <c:pt idx="154">
                  <c:v>2.6105163580246948E-2</c:v>
                </c:pt>
                <c:pt idx="155">
                  <c:v>2.6685163580246932E-2</c:v>
                </c:pt>
                <c:pt idx="156">
                  <c:v>2.3105163580246932E-2</c:v>
                </c:pt>
                <c:pt idx="157">
                  <c:v>2.025516358024694E-2</c:v>
                </c:pt>
                <c:pt idx="158">
                  <c:v>2.2825163580246929E-2</c:v>
                </c:pt>
                <c:pt idx="159">
                  <c:v>2.1215163580246901E-2</c:v>
                </c:pt>
                <c:pt idx="160">
                  <c:v>1.7465163580246926E-2</c:v>
                </c:pt>
                <c:pt idx="161">
                  <c:v>1.9095163580246918E-2</c:v>
                </c:pt>
                <c:pt idx="162">
                  <c:v>1.7895163580246912E-2</c:v>
                </c:pt>
                <c:pt idx="163">
                  <c:v>1.461516358024692E-2</c:v>
                </c:pt>
                <c:pt idx="164">
                  <c:v>1.3165163580246941E-2</c:v>
                </c:pt>
                <c:pt idx="165">
                  <c:v>1.8125163580246934E-2</c:v>
                </c:pt>
                <c:pt idx="166">
                  <c:v>1.302516358024694E-2</c:v>
                </c:pt>
                <c:pt idx="167">
                  <c:v>1.146516358024692E-2</c:v>
                </c:pt>
                <c:pt idx="168">
                  <c:v>9.855163580246934E-3</c:v>
                </c:pt>
                <c:pt idx="169">
                  <c:v>1.0735163580246926E-2</c:v>
                </c:pt>
                <c:pt idx="170">
                  <c:v>8.1151635802469424E-3</c:v>
                </c:pt>
                <c:pt idx="171">
                  <c:v>7.2251635802469405E-3</c:v>
                </c:pt>
                <c:pt idx="172">
                  <c:v>6.2251635802469396E-3</c:v>
                </c:pt>
                <c:pt idx="173">
                  <c:v>3.58516358024695E-3</c:v>
                </c:pt>
                <c:pt idx="174">
                  <c:v>5.8451635802469343E-3</c:v>
                </c:pt>
                <c:pt idx="175">
                  <c:v>3.665163580246919E-3</c:v>
                </c:pt>
                <c:pt idx="176">
                  <c:v>2.0121635802469312E-3</c:v>
                </c:pt>
                <c:pt idx="177">
                  <c:v>2.8721635802469309E-3</c:v>
                </c:pt>
                <c:pt idx="178">
                  <c:v>2.984163580246918E-3</c:v>
                </c:pt>
                <c:pt idx="179">
                  <c:v>3.1081635802469448E-3</c:v>
                </c:pt>
                <c:pt idx="180">
                  <c:v>1.2351635802469174E-3</c:v>
                </c:pt>
                <c:pt idx="181">
                  <c:v>9.6516358024693882E-4</c:v>
                </c:pt>
                <c:pt idx="182">
                  <c:v>1.4011635802469308E-3</c:v>
                </c:pt>
                <c:pt idx="183">
                  <c:v>-1.8858364197530814E-3</c:v>
                </c:pt>
                <c:pt idx="184">
                  <c:v>-6.378364197530545E-4</c:v>
                </c:pt>
                <c:pt idx="185">
                  <c:v>-1.0168364197530727E-3</c:v>
                </c:pt>
                <c:pt idx="186">
                  <c:v>-8.7183641975306647E-4</c:v>
                </c:pt>
                <c:pt idx="187">
                  <c:v>-1.3628364197530718E-3</c:v>
                </c:pt>
                <c:pt idx="188">
                  <c:v>-2.8198364197530718E-3</c:v>
                </c:pt>
                <c:pt idx="189">
                  <c:v>-4.8608364197530729E-3</c:v>
                </c:pt>
                <c:pt idx="190">
                  <c:v>-4.5408364197530582E-3</c:v>
                </c:pt>
                <c:pt idx="191">
                  <c:v>-4.1068364197530682E-3</c:v>
                </c:pt>
                <c:pt idx="192">
                  <c:v>-7.0278364197530613E-3</c:v>
                </c:pt>
                <c:pt idx="193">
                  <c:v>-5.9998364197530601E-3</c:v>
                </c:pt>
                <c:pt idx="194">
                  <c:v>-5.5288364197530609E-3</c:v>
                </c:pt>
                <c:pt idx="195">
                  <c:v>-3.7568364197530651E-3</c:v>
                </c:pt>
                <c:pt idx="196">
                  <c:v>-6.6298364197530657E-3</c:v>
                </c:pt>
                <c:pt idx="197">
                  <c:v>-7.7248364197530645E-3</c:v>
                </c:pt>
                <c:pt idx="198">
                  <c:v>-7.8828364197530698E-3</c:v>
                </c:pt>
                <c:pt idx="199">
                  <c:v>-6.208836419753061E-3</c:v>
                </c:pt>
                <c:pt idx="200">
                  <c:v>-9.253836419753067E-3</c:v>
                </c:pt>
                <c:pt idx="201">
                  <c:v>-1.010283641975307E-2</c:v>
                </c:pt>
                <c:pt idx="202">
                  <c:v>-8.8988364197530589E-3</c:v>
                </c:pt>
                <c:pt idx="203">
                  <c:v>-8.0218364197530562E-3</c:v>
                </c:pt>
                <c:pt idx="204">
                  <c:v>-9.9418364197530612E-3</c:v>
                </c:pt>
                <c:pt idx="205">
                  <c:v>-1.2304836419753065E-2</c:v>
                </c:pt>
                <c:pt idx="206">
                  <c:v>-1.0205836419753062E-2</c:v>
                </c:pt>
                <c:pt idx="207">
                  <c:v>-9.4818364197530591E-3</c:v>
                </c:pt>
                <c:pt idx="208">
                  <c:v>-9.2188364197530598E-3</c:v>
                </c:pt>
                <c:pt idx="209">
                  <c:v>-1.0531836419753055E-2</c:v>
                </c:pt>
                <c:pt idx="210">
                  <c:v>-1.1551836419753062E-2</c:v>
                </c:pt>
                <c:pt idx="211">
                  <c:v>-1.0633836419753059E-2</c:v>
                </c:pt>
                <c:pt idx="212">
                  <c:v>-1.1649836419753062E-2</c:v>
                </c:pt>
                <c:pt idx="213">
                  <c:v>-1.2433836419753069E-2</c:v>
                </c:pt>
                <c:pt idx="214">
                  <c:v>-1.1756836419753058E-2</c:v>
                </c:pt>
                <c:pt idx="215">
                  <c:v>-1.1262836419753064E-2</c:v>
                </c:pt>
                <c:pt idx="216">
                  <c:v>-1.1313836419753059E-2</c:v>
                </c:pt>
                <c:pt idx="217">
                  <c:v>-1.261883641975306E-2</c:v>
                </c:pt>
                <c:pt idx="218">
                  <c:v>-1.2547836419753072E-2</c:v>
                </c:pt>
                <c:pt idx="219">
                  <c:v>-1.2335836419753055E-2</c:v>
                </c:pt>
                <c:pt idx="220">
                  <c:v>-1.1208836419753065E-2</c:v>
                </c:pt>
                <c:pt idx="221">
                  <c:v>-1.1712836419753056E-2</c:v>
                </c:pt>
                <c:pt idx="222">
                  <c:v>-1.2413836419753063E-2</c:v>
                </c:pt>
                <c:pt idx="223">
                  <c:v>-1.2044836419753055E-2</c:v>
                </c:pt>
                <c:pt idx="224">
                  <c:v>-1.2379836419753071E-2</c:v>
                </c:pt>
                <c:pt idx="225">
                  <c:v>-1.4323836419753058E-2</c:v>
                </c:pt>
                <c:pt idx="226">
                  <c:v>-1.2591836419753061E-2</c:v>
                </c:pt>
                <c:pt idx="227">
                  <c:v>-1.3415836419753066E-2</c:v>
                </c:pt>
                <c:pt idx="228">
                  <c:v>-1.3549836419753061E-2</c:v>
                </c:pt>
                <c:pt idx="229">
                  <c:v>-1.4549836419753062E-2</c:v>
                </c:pt>
                <c:pt idx="230">
                  <c:v>-1.256283641975306E-2</c:v>
                </c:pt>
                <c:pt idx="231">
                  <c:v>-1.4754836419753059E-2</c:v>
                </c:pt>
                <c:pt idx="232">
                  <c:v>-1.4105836419753062E-2</c:v>
                </c:pt>
                <c:pt idx="233">
                  <c:v>-1.4021836419753075E-2</c:v>
                </c:pt>
                <c:pt idx="234">
                  <c:v>-1.2663836419753063E-2</c:v>
                </c:pt>
                <c:pt idx="235">
                  <c:v>-1.3814836419753063E-2</c:v>
                </c:pt>
                <c:pt idx="236">
                  <c:v>-1.5081836419753067E-2</c:v>
                </c:pt>
                <c:pt idx="237">
                  <c:v>-1.5011836419753066E-2</c:v>
                </c:pt>
                <c:pt idx="238">
                  <c:v>-1.5056836419753056E-2</c:v>
                </c:pt>
                <c:pt idx="239">
                  <c:v>-1.5758836419753064E-2</c:v>
                </c:pt>
                <c:pt idx="240">
                  <c:v>-1.4137836419753066E-2</c:v>
                </c:pt>
                <c:pt idx="241">
                  <c:v>-1.4393836419753059E-2</c:v>
                </c:pt>
                <c:pt idx="242">
                  <c:v>-1.4659836419753075E-2</c:v>
                </c:pt>
                <c:pt idx="243">
                  <c:v>-1.351683641975307E-2</c:v>
                </c:pt>
                <c:pt idx="244">
                  <c:v>-1.3986836419753054E-2</c:v>
                </c:pt>
                <c:pt idx="245">
                  <c:v>-1.4949836419753074E-2</c:v>
                </c:pt>
                <c:pt idx="246">
                  <c:v>-1.4989836419753072E-2</c:v>
                </c:pt>
                <c:pt idx="247">
                  <c:v>-1.4895836419753061E-2</c:v>
                </c:pt>
                <c:pt idx="248">
                  <c:v>-1.4545836419753058E-2</c:v>
                </c:pt>
                <c:pt idx="249">
                  <c:v>-1.2636836419753064E-2</c:v>
                </c:pt>
                <c:pt idx="250">
                  <c:v>-1.5301836419753065E-2</c:v>
                </c:pt>
                <c:pt idx="251">
                  <c:v>-1.4729836419753062E-2</c:v>
                </c:pt>
                <c:pt idx="252">
                  <c:v>-1.6951836419753064E-2</c:v>
                </c:pt>
                <c:pt idx="253">
                  <c:v>-1.4341836419753062E-2</c:v>
                </c:pt>
                <c:pt idx="254">
                  <c:v>-1.5329836419753065E-2</c:v>
                </c:pt>
                <c:pt idx="255">
                  <c:v>-1.5883836419753064E-2</c:v>
                </c:pt>
                <c:pt idx="256">
                  <c:v>-1.6223836419753071E-2</c:v>
                </c:pt>
                <c:pt idx="257">
                  <c:v>-1.5318836419753068E-2</c:v>
                </c:pt>
                <c:pt idx="258">
                  <c:v>-1.6621836419753067E-2</c:v>
                </c:pt>
                <c:pt idx="259">
                  <c:v>-1.4841836419753063E-2</c:v>
                </c:pt>
                <c:pt idx="260">
                  <c:v>-1.5111836419753069E-2</c:v>
                </c:pt>
                <c:pt idx="261">
                  <c:v>-1.6446836419753058E-2</c:v>
                </c:pt>
                <c:pt idx="262">
                  <c:v>-1.7265836419753072E-2</c:v>
                </c:pt>
                <c:pt idx="263">
                  <c:v>-1.6659836419753063E-2</c:v>
                </c:pt>
                <c:pt idx="264">
                  <c:v>-1.6382836419753063E-2</c:v>
                </c:pt>
                <c:pt idx="265">
                  <c:v>-1.6279836419753071E-2</c:v>
                </c:pt>
                <c:pt idx="266">
                  <c:v>-1.6421836419753061E-2</c:v>
                </c:pt>
                <c:pt idx="267">
                  <c:v>-1.6951836419753077E-2</c:v>
                </c:pt>
                <c:pt idx="268">
                  <c:v>-1.6599836419753072E-2</c:v>
                </c:pt>
                <c:pt idx="269">
                  <c:v>-1.7447836419753074E-2</c:v>
                </c:pt>
                <c:pt idx="270">
                  <c:v>-1.7566836419753068E-2</c:v>
                </c:pt>
                <c:pt idx="271">
                  <c:v>-1.701383641975307E-2</c:v>
                </c:pt>
                <c:pt idx="272">
                  <c:v>-1.6329836419753066E-2</c:v>
                </c:pt>
                <c:pt idx="273">
                  <c:v>-1.6181836419753057E-2</c:v>
                </c:pt>
                <c:pt idx="274">
                  <c:v>-1.7497836419753068E-2</c:v>
                </c:pt>
                <c:pt idx="275">
                  <c:v>-1.6759836419753066E-2</c:v>
                </c:pt>
                <c:pt idx="276">
                  <c:v>-1.6581836419753068E-2</c:v>
                </c:pt>
                <c:pt idx="277">
                  <c:v>-1.738883641975307E-2</c:v>
                </c:pt>
                <c:pt idx="278">
                  <c:v>-1.6310836419753061E-2</c:v>
                </c:pt>
                <c:pt idx="279">
                  <c:v>-1.8177836419753068E-2</c:v>
                </c:pt>
                <c:pt idx="280">
                  <c:v>-1.8292836419753072E-2</c:v>
                </c:pt>
                <c:pt idx="281">
                  <c:v>-1.8647836419753067E-2</c:v>
                </c:pt>
                <c:pt idx="282">
                  <c:v>-1.7228836419753066E-2</c:v>
                </c:pt>
                <c:pt idx="283">
                  <c:v>-1.8179836419753067E-2</c:v>
                </c:pt>
                <c:pt idx="284">
                  <c:v>-2.0728836419753077E-2</c:v>
                </c:pt>
                <c:pt idx="285">
                  <c:v>-1.865483641975307E-2</c:v>
                </c:pt>
                <c:pt idx="286">
                  <c:v>-1.9225836419753065E-2</c:v>
                </c:pt>
                <c:pt idx="287">
                  <c:v>-1.8228836419753067E-2</c:v>
                </c:pt>
                <c:pt idx="288">
                  <c:v>-1.8594836419753073E-2</c:v>
                </c:pt>
                <c:pt idx="289">
                  <c:v>-1.9126836419753063E-2</c:v>
                </c:pt>
                <c:pt idx="290">
                  <c:v>-2.0137836419753068E-2</c:v>
                </c:pt>
                <c:pt idx="291">
                  <c:v>-2.0610836419753076E-2</c:v>
                </c:pt>
                <c:pt idx="292">
                  <c:v>-1.867583641975307E-2</c:v>
                </c:pt>
                <c:pt idx="293">
                  <c:v>-1.9493836419753063E-2</c:v>
                </c:pt>
                <c:pt idx="294">
                  <c:v>-2.1673836419753071E-2</c:v>
                </c:pt>
                <c:pt idx="295">
                  <c:v>-1.889083641975307E-2</c:v>
                </c:pt>
                <c:pt idx="296">
                  <c:v>-1.9438836419753077E-2</c:v>
                </c:pt>
                <c:pt idx="297">
                  <c:v>-1.8742836419753064E-2</c:v>
                </c:pt>
                <c:pt idx="298">
                  <c:v>-2.1952836419753072E-2</c:v>
                </c:pt>
                <c:pt idx="299">
                  <c:v>-2.0176836419753069E-2</c:v>
                </c:pt>
                <c:pt idx="300">
                  <c:v>-2.0679836419753069E-2</c:v>
                </c:pt>
                <c:pt idx="301">
                  <c:v>-2.0155836419753072E-2</c:v>
                </c:pt>
                <c:pt idx="302">
                  <c:v>-2.0053836419753061E-2</c:v>
                </c:pt>
                <c:pt idx="303">
                  <c:v>-2.0603836419753066E-2</c:v>
                </c:pt>
                <c:pt idx="304">
                  <c:v>-2.2212836419753072E-2</c:v>
                </c:pt>
                <c:pt idx="305">
                  <c:v>-2.1094836419753071E-2</c:v>
                </c:pt>
                <c:pt idx="306">
                  <c:v>-2.0943836419753073E-2</c:v>
                </c:pt>
                <c:pt idx="307">
                  <c:v>-2.2829836419753072E-2</c:v>
                </c:pt>
                <c:pt idx="308">
                  <c:v>-2.2156836419753068E-2</c:v>
                </c:pt>
                <c:pt idx="309">
                  <c:v>-2.1102836419753072E-2</c:v>
                </c:pt>
                <c:pt idx="310">
                  <c:v>-2.1788836419753075E-2</c:v>
                </c:pt>
                <c:pt idx="311">
                  <c:v>-2.1629836419753062E-2</c:v>
                </c:pt>
                <c:pt idx="312">
                  <c:v>-2.1676836419753074E-2</c:v>
                </c:pt>
                <c:pt idx="313">
                  <c:v>-2.1438836419753061E-2</c:v>
                </c:pt>
                <c:pt idx="314">
                  <c:v>-2.2514836419753072E-2</c:v>
                </c:pt>
                <c:pt idx="315">
                  <c:v>-2.2240836419753069E-2</c:v>
                </c:pt>
                <c:pt idx="316">
                  <c:v>-2.1888836419753067E-2</c:v>
                </c:pt>
                <c:pt idx="317">
                  <c:v>-2.2078836419753067E-2</c:v>
                </c:pt>
                <c:pt idx="318">
                  <c:v>-2.2170836419753065E-2</c:v>
                </c:pt>
                <c:pt idx="319">
                  <c:v>-2.3438836419753074E-2</c:v>
                </c:pt>
                <c:pt idx="320">
                  <c:v>-2.2655836419753061E-2</c:v>
                </c:pt>
                <c:pt idx="321">
                  <c:v>-2.2396836419753065E-2</c:v>
                </c:pt>
                <c:pt idx="322">
                  <c:v>-2.2059836419753075E-2</c:v>
                </c:pt>
                <c:pt idx="323">
                  <c:v>-2.2297836419753074E-2</c:v>
                </c:pt>
                <c:pt idx="324">
                  <c:v>-2.1726836419753068E-2</c:v>
                </c:pt>
                <c:pt idx="325">
                  <c:v>-2.0373836419753062E-2</c:v>
                </c:pt>
                <c:pt idx="326">
                  <c:v>-2.1324836419753076E-2</c:v>
                </c:pt>
                <c:pt idx="327">
                  <c:v>-2.2757836419753062E-2</c:v>
                </c:pt>
                <c:pt idx="328">
                  <c:v>-2.2571836419753067E-2</c:v>
                </c:pt>
                <c:pt idx="329">
                  <c:v>-2.2165836419753063E-2</c:v>
                </c:pt>
                <c:pt idx="330">
                  <c:v>-2.3251836419753074E-2</c:v>
                </c:pt>
                <c:pt idx="331">
                  <c:v>-2.2960836419753071E-2</c:v>
                </c:pt>
                <c:pt idx="332">
                  <c:v>-2.1054836419753073E-2</c:v>
                </c:pt>
                <c:pt idx="333">
                  <c:v>-2.2728836419753071E-2</c:v>
                </c:pt>
                <c:pt idx="334">
                  <c:v>-2.1316836419753075E-2</c:v>
                </c:pt>
                <c:pt idx="335">
                  <c:v>-2.2929836419753068E-2</c:v>
                </c:pt>
                <c:pt idx="336">
                  <c:v>-2.1747836419753072E-2</c:v>
                </c:pt>
                <c:pt idx="337">
                  <c:v>-2.1675836419753063E-2</c:v>
                </c:pt>
                <c:pt idx="338">
                  <c:v>-2.3120836419753068E-2</c:v>
                </c:pt>
                <c:pt idx="339">
                  <c:v>-2.2849836419753071E-2</c:v>
                </c:pt>
                <c:pt idx="340">
                  <c:v>-2.2037836419753071E-2</c:v>
                </c:pt>
                <c:pt idx="341">
                  <c:v>-2.1379836419753061E-2</c:v>
                </c:pt>
                <c:pt idx="342">
                  <c:v>-2.1198836419753068E-2</c:v>
                </c:pt>
                <c:pt idx="343">
                  <c:v>-2.3496836419753073E-2</c:v>
                </c:pt>
                <c:pt idx="344">
                  <c:v>-2.2114836419753068E-2</c:v>
                </c:pt>
                <c:pt idx="345">
                  <c:v>-2.2752836419753068E-2</c:v>
                </c:pt>
                <c:pt idx="346">
                  <c:v>-2.3255836419753071E-2</c:v>
                </c:pt>
                <c:pt idx="347">
                  <c:v>-2.0602836419753065E-2</c:v>
                </c:pt>
                <c:pt idx="348">
                  <c:v>-2.3061836419753064E-2</c:v>
                </c:pt>
                <c:pt idx="349">
                  <c:v>-2.2001836419753073E-2</c:v>
                </c:pt>
                <c:pt idx="350">
                  <c:v>-2.230383641975307E-2</c:v>
                </c:pt>
                <c:pt idx="351">
                  <c:v>-2.3188836419753067E-2</c:v>
                </c:pt>
                <c:pt idx="352">
                  <c:v>-2.1363836419753066E-2</c:v>
                </c:pt>
                <c:pt idx="353">
                  <c:v>-2.065283641975307E-2</c:v>
                </c:pt>
                <c:pt idx="354">
                  <c:v>-2.2039836419753073E-2</c:v>
                </c:pt>
                <c:pt idx="355">
                  <c:v>-2.055583641975307E-2</c:v>
                </c:pt>
                <c:pt idx="356">
                  <c:v>-2.2120836419753067E-2</c:v>
                </c:pt>
                <c:pt idx="357">
                  <c:v>-2.2795836419753069E-2</c:v>
                </c:pt>
                <c:pt idx="358">
                  <c:v>-2.2478836419753071E-2</c:v>
                </c:pt>
                <c:pt idx="359">
                  <c:v>-2.1798836419753071E-2</c:v>
                </c:pt>
                <c:pt idx="360">
                  <c:v>-2.1506836419753064E-2</c:v>
                </c:pt>
                <c:pt idx="361">
                  <c:v>-2.2069836419753075E-2</c:v>
                </c:pt>
                <c:pt idx="362">
                  <c:v>-2.1936836419753074E-2</c:v>
                </c:pt>
                <c:pt idx="363">
                  <c:v>-2.1251836419753069E-2</c:v>
                </c:pt>
                <c:pt idx="364">
                  <c:v>-2.1422836419753063E-2</c:v>
                </c:pt>
                <c:pt idx="365">
                  <c:v>-2.1872836419753076E-2</c:v>
                </c:pt>
                <c:pt idx="366">
                  <c:v>-2.1725836419753071E-2</c:v>
                </c:pt>
                <c:pt idx="367">
                  <c:v>-2.1794836419753071E-2</c:v>
                </c:pt>
                <c:pt idx="368">
                  <c:v>-2.1336836419753074E-2</c:v>
                </c:pt>
                <c:pt idx="369">
                  <c:v>-2.1269836419753066E-2</c:v>
                </c:pt>
                <c:pt idx="370">
                  <c:v>-2.1660836419753065E-2</c:v>
                </c:pt>
                <c:pt idx="371">
                  <c:v>-2.2898836419753075E-2</c:v>
                </c:pt>
                <c:pt idx="372">
                  <c:v>-2.0516836419753073E-2</c:v>
                </c:pt>
                <c:pt idx="373">
                  <c:v>-2.1388836419753074E-2</c:v>
                </c:pt>
                <c:pt idx="374">
                  <c:v>-2.1654836419753069E-2</c:v>
                </c:pt>
                <c:pt idx="375">
                  <c:v>-2.2871836419753072E-2</c:v>
                </c:pt>
                <c:pt idx="376">
                  <c:v>-2.1262836419753069E-2</c:v>
                </c:pt>
                <c:pt idx="377">
                  <c:v>-2.2119836419753063E-2</c:v>
                </c:pt>
                <c:pt idx="378">
                  <c:v>-2.1434836419753068E-2</c:v>
                </c:pt>
                <c:pt idx="379">
                  <c:v>-2.2395836419753068E-2</c:v>
                </c:pt>
                <c:pt idx="380">
                  <c:v>-2.0754836419753068E-2</c:v>
                </c:pt>
                <c:pt idx="381">
                  <c:v>-2.0197836419753069E-2</c:v>
                </c:pt>
                <c:pt idx="382">
                  <c:v>-2.195083641975307E-2</c:v>
                </c:pt>
                <c:pt idx="383">
                  <c:v>-2.263383641975307E-2</c:v>
                </c:pt>
                <c:pt idx="384">
                  <c:v>-2.2567836419753066E-2</c:v>
                </c:pt>
                <c:pt idx="385">
                  <c:v>-2.2466836419753063E-2</c:v>
                </c:pt>
                <c:pt idx="386">
                  <c:v>-2.2226836419753072E-2</c:v>
                </c:pt>
                <c:pt idx="387">
                  <c:v>-2.294983641975307E-2</c:v>
                </c:pt>
                <c:pt idx="388">
                  <c:v>-2.1695836419753065E-2</c:v>
                </c:pt>
                <c:pt idx="389">
                  <c:v>-2.1802836419753075E-2</c:v>
                </c:pt>
                <c:pt idx="390">
                  <c:v>-2.2140836419753066E-2</c:v>
                </c:pt>
                <c:pt idx="391">
                  <c:v>-2.2346836419753068E-2</c:v>
                </c:pt>
                <c:pt idx="392">
                  <c:v>-2.1570836419753069E-2</c:v>
                </c:pt>
                <c:pt idx="393">
                  <c:v>-2.1469836419753065E-2</c:v>
                </c:pt>
                <c:pt idx="394">
                  <c:v>-2.3470836419753068E-2</c:v>
                </c:pt>
                <c:pt idx="395">
                  <c:v>-2.1487836419753065E-2</c:v>
                </c:pt>
                <c:pt idx="396">
                  <c:v>-2.2170836419753061E-2</c:v>
                </c:pt>
                <c:pt idx="397">
                  <c:v>-2.2286836419753073E-2</c:v>
                </c:pt>
                <c:pt idx="398">
                  <c:v>-2.0795836419753071E-2</c:v>
                </c:pt>
                <c:pt idx="399">
                  <c:v>-2.082683641975306E-2</c:v>
                </c:pt>
                <c:pt idx="400">
                  <c:v>-2.1023836419753063E-2</c:v>
                </c:pt>
                <c:pt idx="401">
                  <c:v>-2.1566836419753072E-2</c:v>
                </c:pt>
                <c:pt idx="402">
                  <c:v>-2.3536836419753064E-2</c:v>
                </c:pt>
                <c:pt idx="403">
                  <c:v>-2.0749836419753066E-2</c:v>
                </c:pt>
                <c:pt idx="404">
                  <c:v>-2.3881836419753069E-2</c:v>
                </c:pt>
                <c:pt idx="405">
                  <c:v>-2.1531836419753071E-2</c:v>
                </c:pt>
                <c:pt idx="406">
                  <c:v>-2.157183641975307E-2</c:v>
                </c:pt>
                <c:pt idx="407">
                  <c:v>-2.2914836419753074E-2</c:v>
                </c:pt>
                <c:pt idx="408">
                  <c:v>-2.1910836419753069E-2</c:v>
                </c:pt>
                <c:pt idx="409">
                  <c:v>-2.1419836419753067E-2</c:v>
                </c:pt>
                <c:pt idx="410">
                  <c:v>-2.1701836419753071E-2</c:v>
                </c:pt>
                <c:pt idx="411">
                  <c:v>-2.2077836419753066E-2</c:v>
                </c:pt>
                <c:pt idx="412">
                  <c:v>-2.053883641975307E-2</c:v>
                </c:pt>
                <c:pt idx="413">
                  <c:v>-2.0707836419753069E-2</c:v>
                </c:pt>
                <c:pt idx="414">
                  <c:v>-2.1204836419753063E-2</c:v>
                </c:pt>
                <c:pt idx="415">
                  <c:v>-2.210283641975307E-2</c:v>
                </c:pt>
                <c:pt idx="416">
                  <c:v>-2.1479836419753068E-2</c:v>
                </c:pt>
                <c:pt idx="417">
                  <c:v>-2.2400836419753066E-2</c:v>
                </c:pt>
                <c:pt idx="418">
                  <c:v>-2.125283641975307E-2</c:v>
                </c:pt>
                <c:pt idx="419">
                  <c:v>-2.0986836419753067E-2</c:v>
                </c:pt>
                <c:pt idx="420">
                  <c:v>-2.0929836419753073E-2</c:v>
                </c:pt>
                <c:pt idx="421">
                  <c:v>-2.0347836419753074E-2</c:v>
                </c:pt>
                <c:pt idx="422">
                  <c:v>-2.0430836419753063E-2</c:v>
                </c:pt>
                <c:pt idx="423">
                  <c:v>-2.1825836419753074E-2</c:v>
                </c:pt>
                <c:pt idx="424">
                  <c:v>-2.0330836419753064E-2</c:v>
                </c:pt>
                <c:pt idx="425">
                  <c:v>-2.1598836419753076E-2</c:v>
                </c:pt>
                <c:pt idx="426">
                  <c:v>-2.0697836419753073E-2</c:v>
                </c:pt>
                <c:pt idx="427">
                  <c:v>-2.1284836419753071E-2</c:v>
                </c:pt>
                <c:pt idx="428">
                  <c:v>-2.1679836419753074E-2</c:v>
                </c:pt>
                <c:pt idx="429">
                  <c:v>-1.9900836419753078E-2</c:v>
                </c:pt>
                <c:pt idx="430">
                  <c:v>-1.9910836419753063E-2</c:v>
                </c:pt>
                <c:pt idx="431">
                  <c:v>-2.110783641975307E-2</c:v>
                </c:pt>
                <c:pt idx="432">
                  <c:v>-2.0740836419753064E-2</c:v>
                </c:pt>
                <c:pt idx="433">
                  <c:v>-2.0300836419753061E-2</c:v>
                </c:pt>
                <c:pt idx="434">
                  <c:v>-2.0432836419753068E-2</c:v>
                </c:pt>
                <c:pt idx="435">
                  <c:v>-1.891483641975307E-2</c:v>
                </c:pt>
                <c:pt idx="436">
                  <c:v>-2.1781836419753075E-2</c:v>
                </c:pt>
                <c:pt idx="437">
                  <c:v>-2.0697836419753063E-2</c:v>
                </c:pt>
                <c:pt idx="438">
                  <c:v>-2.0249836419753066E-2</c:v>
                </c:pt>
                <c:pt idx="439">
                  <c:v>-2.0713836419753065E-2</c:v>
                </c:pt>
                <c:pt idx="440">
                  <c:v>-2.0092836419753062E-2</c:v>
                </c:pt>
                <c:pt idx="441">
                  <c:v>-2.0068836419753065E-2</c:v>
                </c:pt>
                <c:pt idx="442">
                  <c:v>-2.0910836419753061E-2</c:v>
                </c:pt>
                <c:pt idx="443">
                  <c:v>-2.0708836419753067E-2</c:v>
                </c:pt>
                <c:pt idx="444">
                  <c:v>-2.0174836419753067E-2</c:v>
                </c:pt>
                <c:pt idx="445">
                  <c:v>-1.9644836419753071E-2</c:v>
                </c:pt>
                <c:pt idx="446">
                  <c:v>-2.0211836419753066E-2</c:v>
                </c:pt>
                <c:pt idx="447">
                  <c:v>-2.0063836419753067E-2</c:v>
                </c:pt>
                <c:pt idx="448">
                  <c:v>-1.9843836419753076E-2</c:v>
                </c:pt>
                <c:pt idx="449">
                  <c:v>-1.9294836419753068E-2</c:v>
                </c:pt>
                <c:pt idx="450">
                  <c:v>-2.0151836419753062E-2</c:v>
                </c:pt>
                <c:pt idx="451">
                  <c:v>-2.0686836419753066E-2</c:v>
                </c:pt>
                <c:pt idx="452">
                  <c:v>-2.0139836419753067E-2</c:v>
                </c:pt>
                <c:pt idx="453">
                  <c:v>-2.0625836419753064E-2</c:v>
                </c:pt>
                <c:pt idx="454">
                  <c:v>-2.0122836419753071E-2</c:v>
                </c:pt>
                <c:pt idx="455">
                  <c:v>-2.1032836419753061E-2</c:v>
                </c:pt>
                <c:pt idx="456">
                  <c:v>-1.8947836419753065E-2</c:v>
                </c:pt>
                <c:pt idx="457">
                  <c:v>-2.0342836419753076E-2</c:v>
                </c:pt>
                <c:pt idx="458">
                  <c:v>-1.9818836419753072E-2</c:v>
                </c:pt>
                <c:pt idx="459">
                  <c:v>-2.0769836419753072E-2</c:v>
                </c:pt>
                <c:pt idx="460">
                  <c:v>-2.0546836419753068E-2</c:v>
                </c:pt>
                <c:pt idx="461">
                  <c:v>-1.8586836419753075E-2</c:v>
                </c:pt>
                <c:pt idx="462">
                  <c:v>-2.0353836419753073E-2</c:v>
                </c:pt>
                <c:pt idx="463">
                  <c:v>-2.086483641975307E-2</c:v>
                </c:pt>
                <c:pt idx="464">
                  <c:v>-1.9339836419753065E-2</c:v>
                </c:pt>
                <c:pt idx="465">
                  <c:v>-1.9137836419753071E-2</c:v>
                </c:pt>
                <c:pt idx="466">
                  <c:v>-1.9972836419753066E-2</c:v>
                </c:pt>
                <c:pt idx="467">
                  <c:v>-2.0040336419753075E-2</c:v>
                </c:pt>
                <c:pt idx="468">
                  <c:v>-1.9678836419753071E-2</c:v>
                </c:pt>
                <c:pt idx="469">
                  <c:v>-1.9478836419753068E-2</c:v>
                </c:pt>
                <c:pt idx="470">
                  <c:v>-2.0366836419753061E-2</c:v>
                </c:pt>
                <c:pt idx="471">
                  <c:v>-2.0334836419753075E-2</c:v>
                </c:pt>
                <c:pt idx="472">
                  <c:v>-2.0325836419753069E-2</c:v>
                </c:pt>
                <c:pt idx="473">
                  <c:v>-2.0571836419753065E-2</c:v>
                </c:pt>
                <c:pt idx="474">
                  <c:v>-2.0964836419753066E-2</c:v>
                </c:pt>
                <c:pt idx="475">
                  <c:v>-1.9433836419753065E-2</c:v>
                </c:pt>
                <c:pt idx="476">
                  <c:v>-1.9761836419753064E-2</c:v>
                </c:pt>
                <c:pt idx="477">
                  <c:v>-2.0957836419753066E-2</c:v>
                </c:pt>
                <c:pt idx="478">
                  <c:v>-2.0330836419753071E-2</c:v>
                </c:pt>
                <c:pt idx="479">
                  <c:v>-1.8551836419753068E-2</c:v>
                </c:pt>
                <c:pt idx="480">
                  <c:v>-1.9197836419753068E-2</c:v>
                </c:pt>
                <c:pt idx="481">
                  <c:v>-1.9004836419753073E-2</c:v>
                </c:pt>
                <c:pt idx="482">
                  <c:v>-1.9596836419753065E-2</c:v>
                </c:pt>
                <c:pt idx="483">
                  <c:v>-1.8821836419753064E-2</c:v>
                </c:pt>
                <c:pt idx="484">
                  <c:v>-1.9617836419753069E-2</c:v>
                </c:pt>
                <c:pt idx="485">
                  <c:v>-1.9648836419753072E-2</c:v>
                </c:pt>
                <c:pt idx="486">
                  <c:v>-1.8555836419753072E-2</c:v>
                </c:pt>
                <c:pt idx="487">
                  <c:v>-1.9368836419753073E-2</c:v>
                </c:pt>
                <c:pt idx="488">
                  <c:v>-1.8594836419753073E-2</c:v>
                </c:pt>
                <c:pt idx="489">
                  <c:v>-1.7957836419753067E-2</c:v>
                </c:pt>
                <c:pt idx="490">
                  <c:v>-1.8987836419753067E-2</c:v>
                </c:pt>
                <c:pt idx="491">
                  <c:v>-1.8666836419753065E-2</c:v>
                </c:pt>
                <c:pt idx="492">
                  <c:v>-2.0035836419753074E-2</c:v>
                </c:pt>
                <c:pt idx="493">
                  <c:v>-1.8778836419753073E-2</c:v>
                </c:pt>
                <c:pt idx="494">
                  <c:v>-1.8167836419753065E-2</c:v>
                </c:pt>
                <c:pt idx="495">
                  <c:v>-1.931083641975307E-2</c:v>
                </c:pt>
                <c:pt idx="496">
                  <c:v>-1.9169836419753068E-2</c:v>
                </c:pt>
                <c:pt idx="497">
                  <c:v>-1.8114836419753068E-2</c:v>
                </c:pt>
                <c:pt idx="498">
                  <c:v>-1.9059836419753062E-2</c:v>
                </c:pt>
                <c:pt idx="499">
                  <c:v>-1.8975836419753069E-2</c:v>
                </c:pt>
                <c:pt idx="500">
                  <c:v>-1.809283641975307E-2</c:v>
                </c:pt>
                <c:pt idx="501">
                  <c:v>-1.9128836419753076E-2</c:v>
                </c:pt>
                <c:pt idx="502">
                  <c:v>-2.0104836419753074E-2</c:v>
                </c:pt>
                <c:pt idx="503">
                  <c:v>-1.9777436419753068E-2</c:v>
                </c:pt>
                <c:pt idx="504">
                  <c:v>-2.0372836419753071E-2</c:v>
                </c:pt>
                <c:pt idx="505">
                  <c:v>-1.8742836419753068E-2</c:v>
                </c:pt>
                <c:pt idx="506">
                  <c:v>-1.7861836419753065E-2</c:v>
                </c:pt>
                <c:pt idx="507">
                  <c:v>-1.9366736419753061E-2</c:v>
                </c:pt>
                <c:pt idx="508">
                  <c:v>-1.7289836419753069E-2</c:v>
                </c:pt>
                <c:pt idx="509">
                  <c:v>-1.8939836419753067E-2</c:v>
                </c:pt>
                <c:pt idx="510">
                  <c:v>-1.9055436419753075E-2</c:v>
                </c:pt>
                <c:pt idx="511">
                  <c:v>-1.8815836419753061E-2</c:v>
                </c:pt>
                <c:pt idx="512">
                  <c:v>-1.9183636419753076E-2</c:v>
                </c:pt>
                <c:pt idx="513">
                  <c:v>-1.8183836419753067E-2</c:v>
                </c:pt>
                <c:pt idx="514">
                  <c:v>-1.8645936419753067E-2</c:v>
                </c:pt>
                <c:pt idx="515">
                  <c:v>-1.8038836419753072E-2</c:v>
                </c:pt>
                <c:pt idx="516">
                  <c:v>-1.8778836419753066E-2</c:v>
                </c:pt>
                <c:pt idx="517">
                  <c:v>-1.8709136419753067E-2</c:v>
                </c:pt>
                <c:pt idx="518">
                  <c:v>-1.7394836419753069E-2</c:v>
                </c:pt>
                <c:pt idx="519">
                  <c:v>-1.7922336419753063E-2</c:v>
                </c:pt>
                <c:pt idx="520">
                  <c:v>-1.8563836419753062E-2</c:v>
                </c:pt>
                <c:pt idx="521">
                  <c:v>-1.8671736419753067E-2</c:v>
                </c:pt>
                <c:pt idx="522">
                  <c:v>-2.0012736419753072E-2</c:v>
                </c:pt>
                <c:pt idx="523">
                  <c:v>-1.8031836419753072E-2</c:v>
                </c:pt>
                <c:pt idx="524">
                  <c:v>-1.8076136419753065E-2</c:v>
                </c:pt>
                <c:pt idx="525">
                  <c:v>-1.7873936419753073E-2</c:v>
                </c:pt>
                <c:pt idx="526">
                  <c:v>-1.8446836419753074E-2</c:v>
                </c:pt>
                <c:pt idx="527">
                  <c:v>-1.8684836419753069E-2</c:v>
                </c:pt>
                <c:pt idx="528">
                  <c:v>-1.7542936419753068E-2</c:v>
                </c:pt>
                <c:pt idx="529">
                  <c:v>-1.872663641975307E-2</c:v>
                </c:pt>
                <c:pt idx="530">
                  <c:v>-1.7998136419753074E-2</c:v>
                </c:pt>
                <c:pt idx="531">
                  <c:v>-1.837263641975307E-2</c:v>
                </c:pt>
                <c:pt idx="532">
                  <c:v>-1.6942836419753068E-2</c:v>
                </c:pt>
                <c:pt idx="533">
                  <c:v>-1.8181936419753061E-2</c:v>
                </c:pt>
                <c:pt idx="534">
                  <c:v>-1.7769936419753069E-2</c:v>
                </c:pt>
                <c:pt idx="535">
                  <c:v>-1.7734836419753063E-2</c:v>
                </c:pt>
                <c:pt idx="536">
                  <c:v>-1.973043641975307E-2</c:v>
                </c:pt>
                <c:pt idx="537">
                  <c:v>-1.8239836419753071E-2</c:v>
                </c:pt>
                <c:pt idx="538">
                  <c:v>-1.8073836419753072E-2</c:v>
                </c:pt>
                <c:pt idx="539">
                  <c:v>-1.7210836419753066E-2</c:v>
                </c:pt>
                <c:pt idx="540">
                  <c:v>-1.8327836419753062E-2</c:v>
                </c:pt>
                <c:pt idx="541">
                  <c:v>-1.7093836419753067E-2</c:v>
                </c:pt>
                <c:pt idx="542">
                  <c:v>-1.7174836419753065E-2</c:v>
                </c:pt>
                <c:pt idx="543">
                  <c:v>-1.8287836419753071E-2</c:v>
                </c:pt>
                <c:pt idx="544">
                  <c:v>-1.8728336419753064E-2</c:v>
                </c:pt>
                <c:pt idx="545">
                  <c:v>-1.9265036419753065E-2</c:v>
                </c:pt>
                <c:pt idx="546">
                  <c:v>-1.9154636419753061E-2</c:v>
                </c:pt>
                <c:pt idx="547">
                  <c:v>-1.7705836419753072E-2</c:v>
                </c:pt>
                <c:pt idx="548">
                  <c:v>-1.8030136419753071E-2</c:v>
                </c:pt>
                <c:pt idx="549">
                  <c:v>-1.8793436419753066E-2</c:v>
                </c:pt>
                <c:pt idx="550">
                  <c:v>-1.6863836419753069E-2</c:v>
                </c:pt>
                <c:pt idx="551">
                  <c:v>-1.7067836419753069E-2</c:v>
                </c:pt>
                <c:pt idx="552">
                  <c:v>-1.5998836419753065E-2</c:v>
                </c:pt>
                <c:pt idx="553">
                  <c:v>-1.6249836419753069E-2</c:v>
                </c:pt>
                <c:pt idx="554">
                  <c:v>-1.7744036419753063E-2</c:v>
                </c:pt>
                <c:pt idx="555">
                  <c:v>-1.5700836419753072E-2</c:v>
                </c:pt>
                <c:pt idx="556">
                  <c:v>-1.8064136419753074E-2</c:v>
                </c:pt>
                <c:pt idx="557">
                  <c:v>-1.8085736419753064E-2</c:v>
                </c:pt>
                <c:pt idx="558">
                  <c:v>-1.9180836419753072E-2</c:v>
                </c:pt>
                <c:pt idx="559">
                  <c:v>-1.8057336419753073E-2</c:v>
                </c:pt>
                <c:pt idx="560">
                  <c:v>-1.6891836419753073E-2</c:v>
                </c:pt>
                <c:pt idx="561">
                  <c:v>-1.9571136419753065E-2</c:v>
                </c:pt>
                <c:pt idx="562">
                  <c:v>-1.8080336419753075E-2</c:v>
                </c:pt>
                <c:pt idx="563">
                  <c:v>-1.8064436419753062E-2</c:v>
                </c:pt>
                <c:pt idx="564">
                  <c:v>-1.6976836419753075E-2</c:v>
                </c:pt>
                <c:pt idx="565">
                  <c:v>-1.7350436419753073E-2</c:v>
                </c:pt>
                <c:pt idx="566">
                  <c:v>-1.7935436419753065E-2</c:v>
                </c:pt>
                <c:pt idx="567">
                  <c:v>-1.7073236419753064E-2</c:v>
                </c:pt>
                <c:pt idx="568">
                  <c:v>-1.7176736419753071E-2</c:v>
                </c:pt>
                <c:pt idx="569">
                  <c:v>-1.5971436419753068E-2</c:v>
                </c:pt>
                <c:pt idx="570">
                  <c:v>-1.7050336419753072E-2</c:v>
                </c:pt>
                <c:pt idx="571">
                  <c:v>-1.7089636419753071E-2</c:v>
                </c:pt>
                <c:pt idx="572">
                  <c:v>-1.7325536419753068E-2</c:v>
                </c:pt>
                <c:pt idx="573">
                  <c:v>-1.6911936419753072E-2</c:v>
                </c:pt>
                <c:pt idx="574">
                  <c:v>-1.6788036419753072E-2</c:v>
                </c:pt>
                <c:pt idx="575">
                  <c:v>-1.6745936419753069E-2</c:v>
                </c:pt>
                <c:pt idx="576">
                  <c:v>-1.7002336419753069E-2</c:v>
                </c:pt>
                <c:pt idx="577">
                  <c:v>-1.7082636419753071E-2</c:v>
                </c:pt>
                <c:pt idx="578">
                  <c:v>-1.6696936419753068E-2</c:v>
                </c:pt>
                <c:pt idx="579">
                  <c:v>-1.8981836419753071E-2</c:v>
                </c:pt>
                <c:pt idx="580">
                  <c:v>-1.6233236419753071E-2</c:v>
                </c:pt>
                <c:pt idx="581">
                  <c:v>-1.6167836419753071E-2</c:v>
                </c:pt>
                <c:pt idx="582">
                  <c:v>-1.7125836419753071E-2</c:v>
                </c:pt>
                <c:pt idx="583">
                  <c:v>-1.7039236419753065E-2</c:v>
                </c:pt>
                <c:pt idx="584">
                  <c:v>-1.6562236419753067E-2</c:v>
                </c:pt>
                <c:pt idx="585">
                  <c:v>-1.641213641975307E-2</c:v>
                </c:pt>
                <c:pt idx="586">
                  <c:v>-1.7482136419753071E-2</c:v>
                </c:pt>
                <c:pt idx="587">
                  <c:v>-1.4011836419753065E-2</c:v>
                </c:pt>
                <c:pt idx="588">
                  <c:v>-1.6237036419753065E-2</c:v>
                </c:pt>
                <c:pt idx="589">
                  <c:v>-1.6670536419753069E-2</c:v>
                </c:pt>
                <c:pt idx="590">
                  <c:v>-1.670603641975307E-2</c:v>
                </c:pt>
                <c:pt idx="591">
                  <c:v>-1.6682936419753071E-2</c:v>
                </c:pt>
                <c:pt idx="592">
                  <c:v>-1.5461336419753067E-2</c:v>
                </c:pt>
                <c:pt idx="593">
                  <c:v>-1.6414636419753065E-2</c:v>
                </c:pt>
                <c:pt idx="594">
                  <c:v>-1.5176736419753067E-2</c:v>
                </c:pt>
                <c:pt idx="595">
                  <c:v>-1.6877436419753072E-2</c:v>
                </c:pt>
                <c:pt idx="596">
                  <c:v>-1.4825536419753066E-2</c:v>
                </c:pt>
                <c:pt idx="597">
                  <c:v>-1.7426036419753068E-2</c:v>
                </c:pt>
                <c:pt idx="598">
                  <c:v>-1.7619136419753066E-2</c:v>
                </c:pt>
                <c:pt idx="599">
                  <c:v>-1.610183641975307E-2</c:v>
                </c:pt>
                <c:pt idx="600">
                  <c:v>-1.4680336419753068E-2</c:v>
                </c:pt>
                <c:pt idx="601">
                  <c:v>-1.7695336419753068E-2</c:v>
                </c:pt>
                <c:pt idx="602">
                  <c:v>-1.5751836419753071E-2</c:v>
                </c:pt>
                <c:pt idx="603">
                  <c:v>-1.3894636419753071E-2</c:v>
                </c:pt>
                <c:pt idx="604">
                  <c:v>-1.6136736419753064E-2</c:v>
                </c:pt>
                <c:pt idx="605">
                  <c:v>-1.5841836419753064E-2</c:v>
                </c:pt>
                <c:pt idx="606">
                  <c:v>-1.5087836419753069E-2</c:v>
                </c:pt>
                <c:pt idx="607">
                  <c:v>-1.5756236419753065E-2</c:v>
                </c:pt>
                <c:pt idx="608">
                  <c:v>-1.6024036419753068E-2</c:v>
                </c:pt>
                <c:pt idx="609">
                  <c:v>-1.6324336419753071E-2</c:v>
                </c:pt>
                <c:pt idx="610">
                  <c:v>-1.5068736419753067E-2</c:v>
                </c:pt>
                <c:pt idx="611">
                  <c:v>-1.4952936419753069E-2</c:v>
                </c:pt>
                <c:pt idx="612">
                  <c:v>-1.6438236419753068E-2</c:v>
                </c:pt>
                <c:pt idx="613">
                  <c:v>-1.6747036419753072E-2</c:v>
                </c:pt>
                <c:pt idx="614">
                  <c:v>-1.6060236419753071E-2</c:v>
                </c:pt>
                <c:pt idx="615">
                  <c:v>-1.5292136419753072E-2</c:v>
                </c:pt>
                <c:pt idx="616">
                  <c:v>-1.610423641975307E-2</c:v>
                </c:pt>
                <c:pt idx="617">
                  <c:v>-1.5203836419753066E-2</c:v>
                </c:pt>
                <c:pt idx="618">
                  <c:v>-1.525343641975307E-2</c:v>
                </c:pt>
                <c:pt idx="619">
                  <c:v>-1.5991536419753066E-2</c:v>
                </c:pt>
                <c:pt idx="620">
                  <c:v>-1.6676436419753068E-2</c:v>
                </c:pt>
                <c:pt idx="621">
                  <c:v>-1.690173641975307E-2</c:v>
                </c:pt>
                <c:pt idx="622">
                  <c:v>-1.5656636419753071E-2</c:v>
                </c:pt>
                <c:pt idx="623">
                  <c:v>-1.6087836419753067E-2</c:v>
                </c:pt>
                <c:pt idx="624">
                  <c:v>-1.6032536419753066E-2</c:v>
                </c:pt>
                <c:pt idx="625">
                  <c:v>-1.704883641975307E-2</c:v>
                </c:pt>
                <c:pt idx="626">
                  <c:v>-1.7065136419753067E-2</c:v>
                </c:pt>
                <c:pt idx="627">
                  <c:v>-1.6351236419753071E-2</c:v>
                </c:pt>
                <c:pt idx="628">
                  <c:v>-1.539013641975307E-2</c:v>
                </c:pt>
                <c:pt idx="629">
                  <c:v>-1.5832436419753071E-2</c:v>
                </c:pt>
                <c:pt idx="630">
                  <c:v>-1.6042536419753069E-2</c:v>
                </c:pt>
                <c:pt idx="631">
                  <c:v>-1.6261936419753067E-2</c:v>
                </c:pt>
                <c:pt idx="632">
                  <c:v>-1.4720136419753066E-2</c:v>
                </c:pt>
                <c:pt idx="633">
                  <c:v>-1.4901436419753071E-2</c:v>
                </c:pt>
                <c:pt idx="634">
                  <c:v>-1.5103236419753072E-2</c:v>
                </c:pt>
                <c:pt idx="635">
                  <c:v>-1.5602736419753068E-2</c:v>
                </c:pt>
                <c:pt idx="636">
                  <c:v>-1.5055136419753069E-2</c:v>
                </c:pt>
                <c:pt idx="637">
                  <c:v>-1.4832036419753065E-2</c:v>
                </c:pt>
                <c:pt idx="638">
                  <c:v>-1.434673641975307E-2</c:v>
                </c:pt>
                <c:pt idx="639">
                  <c:v>-1.4109036419753066E-2</c:v>
                </c:pt>
                <c:pt idx="640">
                  <c:v>-1.3391436419753069E-2</c:v>
                </c:pt>
                <c:pt idx="641">
                  <c:v>-1.5032836419753066E-2</c:v>
                </c:pt>
                <c:pt idx="642">
                  <c:v>-1.5129036419753068E-2</c:v>
                </c:pt>
                <c:pt idx="643">
                  <c:v>-1.525723641975307E-2</c:v>
                </c:pt>
                <c:pt idx="644">
                  <c:v>-1.5770436419753071E-2</c:v>
                </c:pt>
                <c:pt idx="645">
                  <c:v>-1.3487036419753068E-2</c:v>
                </c:pt>
                <c:pt idx="646">
                  <c:v>-1.4749136419753067E-2</c:v>
                </c:pt>
                <c:pt idx="647">
                  <c:v>-1.4668436419753069E-2</c:v>
                </c:pt>
                <c:pt idx="648">
                  <c:v>-1.5474936419753067E-2</c:v>
                </c:pt>
                <c:pt idx="649">
                  <c:v>-1.5908336419753068E-2</c:v>
                </c:pt>
                <c:pt idx="650">
                  <c:v>-1.6082036419753067E-2</c:v>
                </c:pt>
                <c:pt idx="651">
                  <c:v>-1.4409736419753067E-2</c:v>
                </c:pt>
                <c:pt idx="652">
                  <c:v>-1.4694136419753069E-2</c:v>
                </c:pt>
                <c:pt idx="653">
                  <c:v>-1.5151636419753067E-2</c:v>
                </c:pt>
                <c:pt idx="654">
                  <c:v>-1.4338436419753072E-2</c:v>
                </c:pt>
                <c:pt idx="655">
                  <c:v>-1.1571836419753066E-2</c:v>
                </c:pt>
                <c:pt idx="656">
                  <c:v>-1.2456236419753066E-2</c:v>
                </c:pt>
                <c:pt idx="657">
                  <c:v>-1.4186036419753072E-2</c:v>
                </c:pt>
                <c:pt idx="658">
                  <c:v>-1.4490836419753071E-2</c:v>
                </c:pt>
                <c:pt idx="659">
                  <c:v>-1.391313641975307E-2</c:v>
                </c:pt>
                <c:pt idx="660">
                  <c:v>-1.4663236419753069E-2</c:v>
                </c:pt>
                <c:pt idx="661">
                  <c:v>-1.450553641975307E-2</c:v>
                </c:pt>
                <c:pt idx="662">
                  <c:v>-1.541803641975307E-2</c:v>
                </c:pt>
                <c:pt idx="663">
                  <c:v>-1.515323641975307E-2</c:v>
                </c:pt>
                <c:pt idx="664">
                  <c:v>-1.2983836419753066E-2</c:v>
                </c:pt>
                <c:pt idx="665">
                  <c:v>-1.3557336419753069E-2</c:v>
                </c:pt>
                <c:pt idx="666">
                  <c:v>-1.3824236419753073E-2</c:v>
                </c:pt>
                <c:pt idx="667">
                  <c:v>-1.2753736419753066E-2</c:v>
                </c:pt>
                <c:pt idx="668">
                  <c:v>-1.5379836419753067E-2</c:v>
                </c:pt>
                <c:pt idx="669">
                  <c:v>-1.5753336419753072E-2</c:v>
                </c:pt>
                <c:pt idx="670">
                  <c:v>-1.3988836419753068E-2</c:v>
                </c:pt>
                <c:pt idx="671">
                  <c:v>-1.3716936419753068E-2</c:v>
                </c:pt>
                <c:pt idx="672">
                  <c:v>-1.2696936419753066E-2</c:v>
                </c:pt>
                <c:pt idx="673">
                  <c:v>-1.4232336419753067E-2</c:v>
                </c:pt>
                <c:pt idx="674">
                  <c:v>-1.5850936419753069E-2</c:v>
                </c:pt>
                <c:pt idx="675">
                  <c:v>-1.4277536419753068E-2</c:v>
                </c:pt>
                <c:pt idx="676">
                  <c:v>-1.4271936419753068E-2</c:v>
                </c:pt>
                <c:pt idx="677">
                  <c:v>-1.3892736419753065E-2</c:v>
                </c:pt>
                <c:pt idx="678">
                  <c:v>-1.2992036419753068E-2</c:v>
                </c:pt>
                <c:pt idx="679">
                  <c:v>-1.2845336419753071E-2</c:v>
                </c:pt>
                <c:pt idx="680">
                  <c:v>-1.5182436419753068E-2</c:v>
                </c:pt>
                <c:pt idx="681">
                  <c:v>-1.3436636419753067E-2</c:v>
                </c:pt>
                <c:pt idx="682">
                  <c:v>-1.4087536419753069E-2</c:v>
                </c:pt>
                <c:pt idx="683">
                  <c:v>-1.5373636419753069E-2</c:v>
                </c:pt>
                <c:pt idx="684">
                  <c:v>-1.3349836419753071E-2</c:v>
                </c:pt>
                <c:pt idx="685">
                  <c:v>-1.430983641975307E-2</c:v>
                </c:pt>
                <c:pt idx="686">
                  <c:v>-1.4692636419753069E-2</c:v>
                </c:pt>
                <c:pt idx="687">
                  <c:v>-1.3075436419753065E-2</c:v>
                </c:pt>
                <c:pt idx="688">
                  <c:v>-1.5664136419753068E-2</c:v>
                </c:pt>
                <c:pt idx="689">
                  <c:v>-1.276463641975307E-2</c:v>
                </c:pt>
                <c:pt idx="690">
                  <c:v>-1.4159736419753068E-2</c:v>
                </c:pt>
                <c:pt idx="691">
                  <c:v>-1.3552736419753068E-2</c:v>
                </c:pt>
                <c:pt idx="692">
                  <c:v>-1.3288736419753066E-2</c:v>
                </c:pt>
                <c:pt idx="693">
                  <c:v>-1.1076536419753069E-2</c:v>
                </c:pt>
                <c:pt idx="694">
                  <c:v>-1.2660836419753067E-2</c:v>
                </c:pt>
                <c:pt idx="695">
                  <c:v>-1.3995236419753067E-2</c:v>
                </c:pt>
                <c:pt idx="696">
                  <c:v>-1.2315636419753067E-2</c:v>
                </c:pt>
                <c:pt idx="697">
                  <c:v>-1.4600236419753072E-2</c:v>
                </c:pt>
                <c:pt idx="698">
                  <c:v>-1.3831236419753068E-2</c:v>
                </c:pt>
                <c:pt idx="699">
                  <c:v>-1.4580836419753065E-2</c:v>
                </c:pt>
                <c:pt idx="700">
                  <c:v>-1.227483641975307E-2</c:v>
                </c:pt>
                <c:pt idx="701">
                  <c:v>-1.3862536419753067E-2</c:v>
                </c:pt>
                <c:pt idx="702">
                  <c:v>-1.4217136419753071E-2</c:v>
                </c:pt>
                <c:pt idx="703">
                  <c:v>-1.4861936419753065E-2</c:v>
                </c:pt>
                <c:pt idx="704">
                  <c:v>-1.3967236419753072E-2</c:v>
                </c:pt>
                <c:pt idx="705">
                  <c:v>-1.2731536419753071E-2</c:v>
                </c:pt>
                <c:pt idx="706">
                  <c:v>-1.4739236419753072E-2</c:v>
                </c:pt>
                <c:pt idx="707">
                  <c:v>-1.2873736419753066E-2</c:v>
                </c:pt>
                <c:pt idx="708">
                  <c:v>-1.4556536419753068E-2</c:v>
                </c:pt>
                <c:pt idx="709">
                  <c:v>-1.1040036419753069E-2</c:v>
                </c:pt>
                <c:pt idx="710">
                  <c:v>-1.2011436419753066E-2</c:v>
                </c:pt>
                <c:pt idx="711">
                  <c:v>-1.2398936419753067E-2</c:v>
                </c:pt>
                <c:pt idx="712">
                  <c:v>-1.3710436419753067E-2</c:v>
                </c:pt>
                <c:pt idx="713">
                  <c:v>-1.3270836419753069E-2</c:v>
                </c:pt>
                <c:pt idx="714">
                  <c:v>-1.1951136419753068E-2</c:v>
                </c:pt>
                <c:pt idx="715">
                  <c:v>-1.3662536419753069E-2</c:v>
                </c:pt>
                <c:pt idx="716">
                  <c:v>-1.2782636419753073E-2</c:v>
                </c:pt>
                <c:pt idx="717">
                  <c:v>-1.3791836419753071E-2</c:v>
                </c:pt>
                <c:pt idx="718">
                  <c:v>-1.2739136419753066E-2</c:v>
                </c:pt>
                <c:pt idx="719">
                  <c:v>-1.3770336419753067E-2</c:v>
                </c:pt>
                <c:pt idx="720">
                  <c:v>-1.2565136419753067E-2</c:v>
                </c:pt>
                <c:pt idx="721">
                  <c:v>-1.2982636419753071E-2</c:v>
                </c:pt>
                <c:pt idx="722">
                  <c:v>-1.3475236419753067E-2</c:v>
                </c:pt>
                <c:pt idx="723">
                  <c:v>-1.305533641975307E-2</c:v>
                </c:pt>
                <c:pt idx="724">
                  <c:v>-9.3594364197530644E-3</c:v>
                </c:pt>
                <c:pt idx="725">
                  <c:v>-1.1123536419753065E-2</c:v>
                </c:pt>
                <c:pt idx="726">
                  <c:v>-1.2006436419753068E-2</c:v>
                </c:pt>
                <c:pt idx="727">
                  <c:v>-1.1717936419753066E-2</c:v>
                </c:pt>
                <c:pt idx="728">
                  <c:v>-1.1748236419753068E-2</c:v>
                </c:pt>
                <c:pt idx="729">
                  <c:v>-1.3448436419753067E-2</c:v>
                </c:pt>
                <c:pt idx="730">
                  <c:v>-1.4180336419753067E-2</c:v>
                </c:pt>
                <c:pt idx="731">
                  <c:v>-1.331903641975307E-2</c:v>
                </c:pt>
                <c:pt idx="732">
                  <c:v>-1.2429936419753072E-2</c:v>
                </c:pt>
                <c:pt idx="733">
                  <c:v>-1.2463536419753065E-2</c:v>
                </c:pt>
                <c:pt idx="734">
                  <c:v>-1.1772036419753069E-2</c:v>
                </c:pt>
                <c:pt idx="735">
                  <c:v>-1.1626636419753065E-2</c:v>
                </c:pt>
                <c:pt idx="736">
                  <c:v>-1.0857136419753071E-2</c:v>
                </c:pt>
                <c:pt idx="737">
                  <c:v>-1.176593641975307E-2</c:v>
                </c:pt>
                <c:pt idx="738">
                  <c:v>-1.2130836419753066E-2</c:v>
                </c:pt>
                <c:pt idx="739">
                  <c:v>-1.1183736419753065E-2</c:v>
                </c:pt>
                <c:pt idx="740">
                  <c:v>-1.0647236419753065E-2</c:v>
                </c:pt>
                <c:pt idx="741">
                  <c:v>-1.1197736419753071E-2</c:v>
                </c:pt>
                <c:pt idx="742">
                  <c:v>-1.092123641975307E-2</c:v>
                </c:pt>
                <c:pt idx="743">
                  <c:v>-1.2015336419753069E-2</c:v>
                </c:pt>
                <c:pt idx="744">
                  <c:v>-1.2852736419753071E-2</c:v>
                </c:pt>
                <c:pt idx="745">
                  <c:v>-1.2553336419753069E-2</c:v>
                </c:pt>
                <c:pt idx="746">
                  <c:v>-1.1734736419753068E-2</c:v>
                </c:pt>
                <c:pt idx="747">
                  <c:v>-1.2475536419753068E-2</c:v>
                </c:pt>
                <c:pt idx="748">
                  <c:v>-1.3542236419753068E-2</c:v>
                </c:pt>
                <c:pt idx="749">
                  <c:v>-1.0567936419753069E-2</c:v>
                </c:pt>
                <c:pt idx="750">
                  <c:v>-1.1891936419753071E-2</c:v>
                </c:pt>
                <c:pt idx="751">
                  <c:v>-1.2048536419753064E-2</c:v>
                </c:pt>
                <c:pt idx="752">
                  <c:v>-1.1749436419753068E-2</c:v>
                </c:pt>
                <c:pt idx="753">
                  <c:v>-1.1587336419753066E-2</c:v>
                </c:pt>
                <c:pt idx="754">
                  <c:v>-1.023953641975307E-2</c:v>
                </c:pt>
                <c:pt idx="755">
                  <c:v>-1.1066836419753069E-2</c:v>
                </c:pt>
                <c:pt idx="756">
                  <c:v>-1.0866036419753072E-2</c:v>
                </c:pt>
                <c:pt idx="757">
                  <c:v>-1.1285736419753072E-2</c:v>
                </c:pt>
                <c:pt idx="758">
                  <c:v>-1.2880436419753064E-2</c:v>
                </c:pt>
                <c:pt idx="759">
                  <c:v>-1.2760236419753067E-2</c:v>
                </c:pt>
                <c:pt idx="760">
                  <c:v>-1.2368736419753073E-2</c:v>
                </c:pt>
                <c:pt idx="761">
                  <c:v>-1.1635236419753068E-2</c:v>
                </c:pt>
                <c:pt idx="762">
                  <c:v>-9.9115364197530677E-3</c:v>
                </c:pt>
                <c:pt idx="763">
                  <c:v>-1.0314936419753066E-2</c:v>
                </c:pt>
                <c:pt idx="764">
                  <c:v>-1.064083641975307E-2</c:v>
                </c:pt>
                <c:pt idx="765">
                  <c:v>-1.0813636419753071E-2</c:v>
                </c:pt>
                <c:pt idx="766">
                  <c:v>-1.3235136419753067E-2</c:v>
                </c:pt>
                <c:pt idx="767">
                  <c:v>-9.4398364197530692E-3</c:v>
                </c:pt>
                <c:pt idx="768">
                  <c:v>-1.0725936419753069E-2</c:v>
                </c:pt>
                <c:pt idx="769">
                  <c:v>-1.0018336419753072E-2</c:v>
                </c:pt>
                <c:pt idx="770">
                  <c:v>-1.0652136419753069E-2</c:v>
                </c:pt>
                <c:pt idx="771">
                  <c:v>-1.2428136419753067E-2</c:v>
                </c:pt>
                <c:pt idx="772">
                  <c:v>-1.1786736419753068E-2</c:v>
                </c:pt>
                <c:pt idx="773">
                  <c:v>-1.3433336419753066E-2</c:v>
                </c:pt>
                <c:pt idx="774">
                  <c:v>-1.0098936419753065E-2</c:v>
                </c:pt>
                <c:pt idx="775">
                  <c:v>-1.1217036419753069E-2</c:v>
                </c:pt>
                <c:pt idx="776">
                  <c:v>-1.1074936419753068E-2</c:v>
                </c:pt>
                <c:pt idx="777">
                  <c:v>-1.0467436419753069E-2</c:v>
                </c:pt>
                <c:pt idx="778">
                  <c:v>-1.0029136419753068E-2</c:v>
                </c:pt>
                <c:pt idx="779">
                  <c:v>-1.0530936419753067E-2</c:v>
                </c:pt>
                <c:pt idx="780">
                  <c:v>-1.2952636419753069E-2</c:v>
                </c:pt>
                <c:pt idx="781">
                  <c:v>-1.0779136419753069E-2</c:v>
                </c:pt>
                <c:pt idx="782">
                  <c:v>-1.0684636419753068E-2</c:v>
                </c:pt>
                <c:pt idx="783">
                  <c:v>-9.1041364197530644E-3</c:v>
                </c:pt>
                <c:pt idx="784">
                  <c:v>-1.0373336419753071E-2</c:v>
                </c:pt>
                <c:pt idx="785">
                  <c:v>-1.1157336419753069E-2</c:v>
                </c:pt>
                <c:pt idx="786">
                  <c:v>-1.2280336419753072E-2</c:v>
                </c:pt>
                <c:pt idx="787">
                  <c:v>-1.1623636419753069E-2</c:v>
                </c:pt>
                <c:pt idx="788">
                  <c:v>-1.2735236419753066E-2</c:v>
                </c:pt>
                <c:pt idx="789">
                  <c:v>-1.0297636419753068E-2</c:v>
                </c:pt>
                <c:pt idx="790">
                  <c:v>-1.1810036419753065E-2</c:v>
                </c:pt>
                <c:pt idx="791">
                  <c:v>-1.0710936419753072E-2</c:v>
                </c:pt>
                <c:pt idx="792">
                  <c:v>-1.197183641975307E-2</c:v>
                </c:pt>
                <c:pt idx="793">
                  <c:v>-1.0387036419753068E-2</c:v>
                </c:pt>
                <c:pt idx="794">
                  <c:v>-1.1038336419753072E-2</c:v>
                </c:pt>
                <c:pt idx="795">
                  <c:v>-1.0435036419753067E-2</c:v>
                </c:pt>
                <c:pt idx="796">
                  <c:v>-1.1579036419753067E-2</c:v>
                </c:pt>
                <c:pt idx="797">
                  <c:v>-9.9186364197530654E-3</c:v>
                </c:pt>
                <c:pt idx="798">
                  <c:v>-1.080433641975307E-2</c:v>
                </c:pt>
                <c:pt idx="799">
                  <c:v>-1.0682036419753068E-2</c:v>
                </c:pt>
                <c:pt idx="800">
                  <c:v>-1.2546436419753067E-2</c:v>
                </c:pt>
                <c:pt idx="801">
                  <c:v>-1.084143641975307E-2</c:v>
                </c:pt>
                <c:pt idx="802">
                  <c:v>-1.085113641975307E-2</c:v>
                </c:pt>
                <c:pt idx="803">
                  <c:v>-1.1115636419753069E-2</c:v>
                </c:pt>
                <c:pt idx="804">
                  <c:v>-1.2526236419753069E-2</c:v>
                </c:pt>
                <c:pt idx="805">
                  <c:v>-1.0107836419753068E-2</c:v>
                </c:pt>
                <c:pt idx="806">
                  <c:v>-1.3843836419753069E-2</c:v>
                </c:pt>
                <c:pt idx="807">
                  <c:v>-1.3806636419753068E-2</c:v>
                </c:pt>
                <c:pt idx="808">
                  <c:v>-1.3606636419753071E-2</c:v>
                </c:pt>
                <c:pt idx="809">
                  <c:v>-1.0229236419753068E-2</c:v>
                </c:pt>
                <c:pt idx="810">
                  <c:v>-7.5468364197530703E-3</c:v>
                </c:pt>
                <c:pt idx="811">
                  <c:v>-7.6338364197530689E-3</c:v>
                </c:pt>
                <c:pt idx="812">
                  <c:v>-7.3152364197530666E-3</c:v>
                </c:pt>
                <c:pt idx="813">
                  <c:v>-8.2739364197530717E-3</c:v>
                </c:pt>
                <c:pt idx="814">
                  <c:v>-9.4776364197530685E-3</c:v>
                </c:pt>
                <c:pt idx="815">
                  <c:v>-9.9105364197530667E-3</c:v>
                </c:pt>
                <c:pt idx="816">
                  <c:v>-1.0661636419753068E-2</c:v>
                </c:pt>
                <c:pt idx="817">
                  <c:v>-1.1550836419753071E-2</c:v>
                </c:pt>
                <c:pt idx="818">
                  <c:v>-1.1568536419753066E-2</c:v>
                </c:pt>
                <c:pt idx="819">
                  <c:v>-1.119193641975307E-2</c:v>
                </c:pt>
                <c:pt idx="820">
                  <c:v>-1.1453536419753073E-2</c:v>
                </c:pt>
                <c:pt idx="821">
                  <c:v>-1.2909636419753068E-2</c:v>
                </c:pt>
                <c:pt idx="822">
                  <c:v>-1.1526836419753066E-2</c:v>
                </c:pt>
                <c:pt idx="823">
                  <c:v>-1.2229036419753068E-2</c:v>
                </c:pt>
                <c:pt idx="824">
                  <c:v>-1.1302436419753068E-2</c:v>
                </c:pt>
                <c:pt idx="825">
                  <c:v>-1.0574236419753072E-2</c:v>
                </c:pt>
                <c:pt idx="826">
                  <c:v>-1.161293641975307E-2</c:v>
                </c:pt>
                <c:pt idx="827">
                  <c:v>-1.1094736419753067E-2</c:v>
                </c:pt>
                <c:pt idx="828">
                  <c:v>-9.9006364197530717E-3</c:v>
                </c:pt>
                <c:pt idx="829">
                  <c:v>-1.1532336419753068E-2</c:v>
                </c:pt>
                <c:pt idx="830">
                  <c:v>-1.1819036419753071E-2</c:v>
                </c:pt>
                <c:pt idx="831">
                  <c:v>-1.2658436419753068E-2</c:v>
                </c:pt>
                <c:pt idx="832">
                  <c:v>-1.209203641975307E-2</c:v>
                </c:pt>
                <c:pt idx="833">
                  <c:v>-1.2831836419753068E-2</c:v>
                </c:pt>
                <c:pt idx="834">
                  <c:v>-8.9714364197530649E-3</c:v>
                </c:pt>
                <c:pt idx="835">
                  <c:v>-1.1319836419753069E-2</c:v>
                </c:pt>
                <c:pt idx="836">
                  <c:v>-1.2206736419753072E-2</c:v>
                </c:pt>
                <c:pt idx="837">
                  <c:v>-1.3122736419753072E-2</c:v>
                </c:pt>
                <c:pt idx="838">
                  <c:v>-1.233083641975307E-2</c:v>
                </c:pt>
                <c:pt idx="839">
                  <c:v>-9.9131364197530721E-3</c:v>
                </c:pt>
                <c:pt idx="840">
                  <c:v>-1.1572836419753067E-2</c:v>
                </c:pt>
                <c:pt idx="841">
                  <c:v>-1.1733036419753066E-2</c:v>
                </c:pt>
                <c:pt idx="842">
                  <c:v>-1.1254136419753069E-2</c:v>
                </c:pt>
                <c:pt idx="843">
                  <c:v>-1.2617136419753067E-2</c:v>
                </c:pt>
                <c:pt idx="844">
                  <c:v>-1.229343641975307E-2</c:v>
                </c:pt>
                <c:pt idx="845">
                  <c:v>-1.1383236419753071E-2</c:v>
                </c:pt>
                <c:pt idx="846">
                  <c:v>-1.1317436419753071E-2</c:v>
                </c:pt>
                <c:pt idx="847">
                  <c:v>-1.100653641975307E-2</c:v>
                </c:pt>
                <c:pt idx="848">
                  <c:v>-1.2893036419753067E-2</c:v>
                </c:pt>
                <c:pt idx="849">
                  <c:v>-1.2339536419753071E-2</c:v>
                </c:pt>
                <c:pt idx="850">
                  <c:v>-1.2295636419753066E-2</c:v>
                </c:pt>
                <c:pt idx="851">
                  <c:v>-1.190743641975307E-2</c:v>
                </c:pt>
                <c:pt idx="852">
                  <c:v>-1.1742436419753068E-2</c:v>
                </c:pt>
                <c:pt idx="853">
                  <c:v>-1.2138836419753071E-2</c:v>
                </c:pt>
                <c:pt idx="854">
                  <c:v>-1.2712836419753071E-2</c:v>
                </c:pt>
                <c:pt idx="855">
                  <c:v>-1.2061136419753069E-2</c:v>
                </c:pt>
                <c:pt idx="856">
                  <c:v>-1.185453641975307E-2</c:v>
                </c:pt>
                <c:pt idx="857">
                  <c:v>-1.3863236419753072E-2</c:v>
                </c:pt>
                <c:pt idx="858">
                  <c:v>-1.2662336419753065E-2</c:v>
                </c:pt>
                <c:pt idx="859">
                  <c:v>-1.3274736419753071E-2</c:v>
                </c:pt>
                <c:pt idx="860">
                  <c:v>-1.0210936419753066E-2</c:v>
                </c:pt>
                <c:pt idx="861">
                  <c:v>-1.0983436419753068E-2</c:v>
                </c:pt>
                <c:pt idx="862">
                  <c:v>-1.2572736419753067E-2</c:v>
                </c:pt>
                <c:pt idx="863">
                  <c:v>-1.2300536419753066E-2</c:v>
                </c:pt>
                <c:pt idx="864">
                  <c:v>-1.1959736419753068E-2</c:v>
                </c:pt>
                <c:pt idx="865">
                  <c:v>-1.1050836419753069E-2</c:v>
                </c:pt>
                <c:pt idx="866">
                  <c:v>-1.3683436419753066E-2</c:v>
                </c:pt>
                <c:pt idx="867">
                  <c:v>-1.3026936419753067E-2</c:v>
                </c:pt>
                <c:pt idx="868">
                  <c:v>-1.2066936419753066E-2</c:v>
                </c:pt>
                <c:pt idx="869">
                  <c:v>-1.2524536419753068E-2</c:v>
                </c:pt>
                <c:pt idx="870">
                  <c:v>-1.3274836419753067E-2</c:v>
                </c:pt>
                <c:pt idx="871">
                  <c:v>-1.3890436419753068E-2</c:v>
                </c:pt>
                <c:pt idx="872">
                  <c:v>-1.270823641975307E-2</c:v>
                </c:pt>
                <c:pt idx="873">
                  <c:v>-1.1797736419753065E-2</c:v>
                </c:pt>
                <c:pt idx="874">
                  <c:v>-1.423313641975307E-2</c:v>
                </c:pt>
                <c:pt idx="875">
                  <c:v>-1.1855436419753066E-2</c:v>
                </c:pt>
                <c:pt idx="876">
                  <c:v>-1.2524336419753066E-2</c:v>
                </c:pt>
                <c:pt idx="877">
                  <c:v>-1.388083641975307E-2</c:v>
                </c:pt>
                <c:pt idx="878">
                  <c:v>-1.3785736419753067E-2</c:v>
                </c:pt>
                <c:pt idx="879">
                  <c:v>-1.3098936419753069E-2</c:v>
                </c:pt>
                <c:pt idx="880">
                  <c:v>-1.2392436419753069E-2</c:v>
                </c:pt>
                <c:pt idx="881">
                  <c:v>-1.258043641975307E-2</c:v>
                </c:pt>
                <c:pt idx="882">
                  <c:v>-1.1494136419753071E-2</c:v>
                </c:pt>
                <c:pt idx="883">
                  <c:v>-1.2493536419753069E-2</c:v>
                </c:pt>
                <c:pt idx="884">
                  <c:v>-1.2168936419753071E-2</c:v>
                </c:pt>
                <c:pt idx="885">
                  <c:v>-1.3802236419753068E-2</c:v>
                </c:pt>
                <c:pt idx="886">
                  <c:v>-1.3021036419753065E-2</c:v>
                </c:pt>
                <c:pt idx="887">
                  <c:v>-1.1753836419753069E-2</c:v>
                </c:pt>
                <c:pt idx="888">
                  <c:v>-1.3750136419753069E-2</c:v>
                </c:pt>
                <c:pt idx="889">
                  <c:v>-1.2347136419753066E-2</c:v>
                </c:pt>
                <c:pt idx="890">
                  <c:v>-1.1871036419753069E-2</c:v>
                </c:pt>
                <c:pt idx="891">
                  <c:v>-1.2958136419753068E-2</c:v>
                </c:pt>
                <c:pt idx="892">
                  <c:v>-1.2987236419753068E-2</c:v>
                </c:pt>
                <c:pt idx="893">
                  <c:v>-1.0698136419753068E-2</c:v>
                </c:pt>
                <c:pt idx="894">
                  <c:v>-1.4501436419753072E-2</c:v>
                </c:pt>
                <c:pt idx="895">
                  <c:v>-1.4192236419753068E-2</c:v>
                </c:pt>
                <c:pt idx="896">
                  <c:v>-1.3628536419753069E-2</c:v>
                </c:pt>
                <c:pt idx="897">
                  <c:v>-1.3002636419753071E-2</c:v>
                </c:pt>
                <c:pt idx="898">
                  <c:v>-1.1606036419753068E-2</c:v>
                </c:pt>
                <c:pt idx="899">
                  <c:v>-1.3794936419753068E-2</c:v>
                </c:pt>
                <c:pt idx="900">
                  <c:v>-1.2404136419753072E-2</c:v>
                </c:pt>
                <c:pt idx="901">
                  <c:v>-1.4605436419753069E-2</c:v>
                </c:pt>
                <c:pt idx="902">
                  <c:v>-1.4142336419753066E-2</c:v>
                </c:pt>
                <c:pt idx="903">
                  <c:v>-1.4334236419753066E-2</c:v>
                </c:pt>
                <c:pt idx="904">
                  <c:v>-1.1936636419753068E-2</c:v>
                </c:pt>
                <c:pt idx="905">
                  <c:v>-1.1939236419753065E-2</c:v>
                </c:pt>
                <c:pt idx="906">
                  <c:v>-1.314933641975307E-2</c:v>
                </c:pt>
                <c:pt idx="907">
                  <c:v>-1.3430636419753067E-2</c:v>
                </c:pt>
                <c:pt idx="908">
                  <c:v>-1.1892636419753067E-2</c:v>
                </c:pt>
                <c:pt idx="909">
                  <c:v>-1.4214636419753072E-2</c:v>
                </c:pt>
                <c:pt idx="910">
                  <c:v>-1.2761936419753065E-2</c:v>
                </c:pt>
                <c:pt idx="911">
                  <c:v>-1.247673641975307E-2</c:v>
                </c:pt>
                <c:pt idx="912">
                  <c:v>-1.2920636419753068E-2</c:v>
                </c:pt>
                <c:pt idx="913">
                  <c:v>-1.4741036419753068E-2</c:v>
                </c:pt>
                <c:pt idx="914">
                  <c:v>-1.3982036419753069E-2</c:v>
                </c:pt>
                <c:pt idx="915">
                  <c:v>-1.3256536419753065E-2</c:v>
                </c:pt>
                <c:pt idx="916">
                  <c:v>-1.1544936419753071E-2</c:v>
                </c:pt>
                <c:pt idx="917">
                  <c:v>-1.4441136419753069E-2</c:v>
                </c:pt>
                <c:pt idx="918">
                  <c:v>-1.5461436419753066E-2</c:v>
                </c:pt>
                <c:pt idx="919">
                  <c:v>-1.3694636419753069E-2</c:v>
                </c:pt>
                <c:pt idx="920">
                  <c:v>-1.4564036419753068E-2</c:v>
                </c:pt>
                <c:pt idx="921">
                  <c:v>-1.3088036419753068E-2</c:v>
                </c:pt>
                <c:pt idx="922">
                  <c:v>-1.3091136419753069E-2</c:v>
                </c:pt>
                <c:pt idx="923">
                  <c:v>-1.5693936419753071E-2</c:v>
                </c:pt>
                <c:pt idx="924">
                  <c:v>-1.3565436419753069E-2</c:v>
                </c:pt>
                <c:pt idx="925">
                  <c:v>-1.4264136419753066E-2</c:v>
                </c:pt>
                <c:pt idx="926">
                  <c:v>-1.4872036419753071E-2</c:v>
                </c:pt>
                <c:pt idx="927">
                  <c:v>-1.4573836419753071E-2</c:v>
                </c:pt>
                <c:pt idx="928">
                  <c:v>-1.6197536419753068E-2</c:v>
                </c:pt>
                <c:pt idx="929">
                  <c:v>-1.5801836419753065E-2</c:v>
                </c:pt>
                <c:pt idx="930">
                  <c:v>-1.5894336419753071E-2</c:v>
                </c:pt>
                <c:pt idx="931">
                  <c:v>-1.493813641975307E-2</c:v>
                </c:pt>
                <c:pt idx="932">
                  <c:v>-1.4523036419753065E-2</c:v>
                </c:pt>
                <c:pt idx="933">
                  <c:v>-1.5521836419753066E-2</c:v>
                </c:pt>
                <c:pt idx="934">
                  <c:v>-1.5157436419753067E-2</c:v>
                </c:pt>
                <c:pt idx="935">
                  <c:v>-1.5265336419753067E-2</c:v>
                </c:pt>
                <c:pt idx="936">
                  <c:v>-1.5168036419753067E-2</c:v>
                </c:pt>
                <c:pt idx="937">
                  <c:v>-1.5638436419753068E-2</c:v>
                </c:pt>
                <c:pt idx="938">
                  <c:v>-1.5760936419753069E-2</c:v>
                </c:pt>
                <c:pt idx="939">
                  <c:v>-1.584713641975307E-2</c:v>
                </c:pt>
                <c:pt idx="940">
                  <c:v>-1.6185636419753069E-2</c:v>
                </c:pt>
                <c:pt idx="941">
                  <c:v>-1.5492936419753068E-2</c:v>
                </c:pt>
                <c:pt idx="942">
                  <c:v>-1.6927736419753068E-2</c:v>
                </c:pt>
                <c:pt idx="943">
                  <c:v>-1.7705036419753069E-2</c:v>
                </c:pt>
                <c:pt idx="944">
                  <c:v>-1.5675036419753069E-2</c:v>
                </c:pt>
                <c:pt idx="945">
                  <c:v>-1.7338336419753068E-2</c:v>
                </c:pt>
                <c:pt idx="946">
                  <c:v>-1.4548736419753067E-2</c:v>
                </c:pt>
                <c:pt idx="947">
                  <c:v>-1.5512336419753071E-2</c:v>
                </c:pt>
                <c:pt idx="948">
                  <c:v>-1.6568936419753072E-2</c:v>
                </c:pt>
                <c:pt idx="949">
                  <c:v>-1.6506636419753071E-2</c:v>
                </c:pt>
                <c:pt idx="950">
                  <c:v>-1.6078736419753065E-2</c:v>
                </c:pt>
                <c:pt idx="951">
                  <c:v>-1.5347036419753071E-2</c:v>
                </c:pt>
                <c:pt idx="952">
                  <c:v>-1.7016536419753071E-2</c:v>
                </c:pt>
                <c:pt idx="953">
                  <c:v>-1.6617236419753073E-2</c:v>
                </c:pt>
                <c:pt idx="954">
                  <c:v>-1.5641036419753066E-2</c:v>
                </c:pt>
                <c:pt idx="955">
                  <c:v>-1.7382736419753065E-2</c:v>
                </c:pt>
                <c:pt idx="956">
                  <c:v>-1.712073641975307E-2</c:v>
                </c:pt>
                <c:pt idx="957">
                  <c:v>-1.757533641975307E-2</c:v>
                </c:pt>
                <c:pt idx="958">
                  <c:v>-1.5518736419753067E-2</c:v>
                </c:pt>
                <c:pt idx="959">
                  <c:v>-1.6391436419753068E-2</c:v>
                </c:pt>
                <c:pt idx="960">
                  <c:v>-1.7055236419753067E-2</c:v>
                </c:pt>
                <c:pt idx="961">
                  <c:v>-1.7560036419753067E-2</c:v>
                </c:pt>
                <c:pt idx="962">
                  <c:v>-1.4780336419753071E-2</c:v>
                </c:pt>
                <c:pt idx="963">
                  <c:v>-1.5117136419753069E-2</c:v>
                </c:pt>
                <c:pt idx="964">
                  <c:v>-1.6160936419753066E-2</c:v>
                </c:pt>
                <c:pt idx="965">
                  <c:v>-1.570403641975307E-2</c:v>
                </c:pt>
                <c:pt idx="966">
                  <c:v>-1.6815136419753067E-2</c:v>
                </c:pt>
                <c:pt idx="967">
                  <c:v>-1.659493641975307E-2</c:v>
                </c:pt>
                <c:pt idx="968">
                  <c:v>-1.7532436419753071E-2</c:v>
                </c:pt>
                <c:pt idx="969">
                  <c:v>-1.641043641975307E-2</c:v>
                </c:pt>
                <c:pt idx="970">
                  <c:v>-1.626553641975307E-2</c:v>
                </c:pt>
                <c:pt idx="971">
                  <c:v>-1.582793641975307E-2</c:v>
                </c:pt>
                <c:pt idx="972">
                  <c:v>-1.642673641975307E-2</c:v>
                </c:pt>
                <c:pt idx="973">
                  <c:v>-1.7650436419753068E-2</c:v>
                </c:pt>
                <c:pt idx="974">
                  <c:v>-1.6792836419753068E-2</c:v>
                </c:pt>
                <c:pt idx="975">
                  <c:v>-1.7380436419753065E-2</c:v>
                </c:pt>
                <c:pt idx="976">
                  <c:v>-1.6426636419753067E-2</c:v>
                </c:pt>
                <c:pt idx="977">
                  <c:v>-1.4954236419753068E-2</c:v>
                </c:pt>
                <c:pt idx="978">
                  <c:v>-1.5015136419753067E-2</c:v>
                </c:pt>
                <c:pt idx="979">
                  <c:v>-1.5312336419753068E-2</c:v>
                </c:pt>
                <c:pt idx="980">
                  <c:v>-1.5723236419753067E-2</c:v>
                </c:pt>
                <c:pt idx="981">
                  <c:v>-1.5902936419753069E-2</c:v>
                </c:pt>
                <c:pt idx="982">
                  <c:v>-1.6767736419753064E-2</c:v>
                </c:pt>
                <c:pt idx="983">
                  <c:v>-1.5700136419753069E-2</c:v>
                </c:pt>
                <c:pt idx="984">
                  <c:v>-1.7058436419753069E-2</c:v>
                </c:pt>
                <c:pt idx="985">
                  <c:v>-1.7320536419753067E-2</c:v>
                </c:pt>
                <c:pt idx="986">
                  <c:v>-1.5768036419753068E-2</c:v>
                </c:pt>
                <c:pt idx="987">
                  <c:v>-1.6991036419753067E-2</c:v>
                </c:pt>
                <c:pt idx="988">
                  <c:v>-1.6572636419753067E-2</c:v>
                </c:pt>
                <c:pt idx="989">
                  <c:v>-1.7566336419753067E-2</c:v>
                </c:pt>
                <c:pt idx="990">
                  <c:v>-1.6898436419753072E-2</c:v>
                </c:pt>
                <c:pt idx="991">
                  <c:v>-1.6235236419753069E-2</c:v>
                </c:pt>
                <c:pt idx="992">
                  <c:v>-1.6850336419753066E-2</c:v>
                </c:pt>
                <c:pt idx="993">
                  <c:v>-1.670013641975307E-2</c:v>
                </c:pt>
                <c:pt idx="994">
                  <c:v>-1.6212536419753069E-2</c:v>
                </c:pt>
                <c:pt idx="995">
                  <c:v>-1.8723536419753065E-2</c:v>
                </c:pt>
                <c:pt idx="996">
                  <c:v>-1.6515636419753073E-2</c:v>
                </c:pt>
                <c:pt idx="997">
                  <c:v>-1.7309336419753067E-2</c:v>
                </c:pt>
                <c:pt idx="998">
                  <c:v>-1.7346636419753068E-2</c:v>
                </c:pt>
                <c:pt idx="999">
                  <c:v>-1.8496836419753068E-2</c:v>
                </c:pt>
                <c:pt idx="1000">
                  <c:v>-1.7466436419753071E-2</c:v>
                </c:pt>
                <c:pt idx="1001">
                  <c:v>-1.7414936419753065E-2</c:v>
                </c:pt>
                <c:pt idx="1002">
                  <c:v>-1.6466936419753067E-2</c:v>
                </c:pt>
                <c:pt idx="1003">
                  <c:v>-1.8154036419753071E-2</c:v>
                </c:pt>
                <c:pt idx="1004">
                  <c:v>-1.7173736419753068E-2</c:v>
                </c:pt>
                <c:pt idx="1005">
                  <c:v>-1.7498336419753072E-2</c:v>
                </c:pt>
                <c:pt idx="1006">
                  <c:v>-1.6931836419753071E-2</c:v>
                </c:pt>
                <c:pt idx="1007">
                  <c:v>-1.7408536419753071E-2</c:v>
                </c:pt>
                <c:pt idx="1008">
                  <c:v>-1.7154336419753065E-2</c:v>
                </c:pt>
                <c:pt idx="1009">
                  <c:v>-1.7231636419753071E-2</c:v>
                </c:pt>
                <c:pt idx="1010">
                  <c:v>-1.7312236419753067E-2</c:v>
                </c:pt>
                <c:pt idx="1011">
                  <c:v>-1.8292736419753066E-2</c:v>
                </c:pt>
                <c:pt idx="1012">
                  <c:v>-1.7687236419753064E-2</c:v>
                </c:pt>
                <c:pt idx="1013">
                  <c:v>-1.7612836419753069E-2</c:v>
                </c:pt>
                <c:pt idx="1014">
                  <c:v>-1.5159236419753072E-2</c:v>
                </c:pt>
                <c:pt idx="1015">
                  <c:v>-1.6804936419753072E-2</c:v>
                </c:pt>
                <c:pt idx="1016">
                  <c:v>-1.6367136419753067E-2</c:v>
                </c:pt>
                <c:pt idx="1017">
                  <c:v>-1.6196836419753068E-2</c:v>
                </c:pt>
                <c:pt idx="1018">
                  <c:v>-1.6168236419753068E-2</c:v>
                </c:pt>
                <c:pt idx="1019">
                  <c:v>-1.6653936419753067E-2</c:v>
                </c:pt>
                <c:pt idx="1020">
                  <c:v>-1.7389836419753068E-2</c:v>
                </c:pt>
                <c:pt idx="1021">
                  <c:v>-1.9070836419753073E-2</c:v>
                </c:pt>
                <c:pt idx="1022">
                  <c:v>-1.8094136419753066E-2</c:v>
                </c:pt>
                <c:pt idx="1023">
                  <c:v>-1.8520636419753069E-2</c:v>
                </c:pt>
                <c:pt idx="1024">
                  <c:v>-1.8035736419753069E-2</c:v>
                </c:pt>
                <c:pt idx="1025">
                  <c:v>-1.794443641975307E-2</c:v>
                </c:pt>
                <c:pt idx="1026">
                  <c:v>-1.6703936419753068E-2</c:v>
                </c:pt>
                <c:pt idx="1027">
                  <c:v>-1.6371336419753066E-2</c:v>
                </c:pt>
                <c:pt idx="1028">
                  <c:v>-1.6978336419753069E-2</c:v>
                </c:pt>
                <c:pt idx="1029">
                  <c:v>-1.6576636419753064E-2</c:v>
                </c:pt>
                <c:pt idx="1030">
                  <c:v>-1.7648836419753067E-2</c:v>
                </c:pt>
                <c:pt idx="1031">
                  <c:v>-1.7410836419753065E-2</c:v>
                </c:pt>
                <c:pt idx="1032">
                  <c:v>-1.8420636419753066E-2</c:v>
                </c:pt>
                <c:pt idx="1033">
                  <c:v>-1.8459636419753067E-2</c:v>
                </c:pt>
                <c:pt idx="1034">
                  <c:v>-1.6951636419753065E-2</c:v>
                </c:pt>
                <c:pt idx="1035">
                  <c:v>-1.6770436419753065E-2</c:v>
                </c:pt>
                <c:pt idx="1036">
                  <c:v>-1.7441836419753068E-2</c:v>
                </c:pt>
                <c:pt idx="1037">
                  <c:v>-1.6025736419753064E-2</c:v>
                </c:pt>
                <c:pt idx="1038">
                  <c:v>-1.7375936419753067E-2</c:v>
                </c:pt>
                <c:pt idx="1039">
                  <c:v>-1.5918436419753067E-2</c:v>
                </c:pt>
                <c:pt idx="1040">
                  <c:v>-1.765523641975307E-2</c:v>
                </c:pt>
                <c:pt idx="1041">
                  <c:v>-1.6760636419753068E-2</c:v>
                </c:pt>
                <c:pt idx="1042">
                  <c:v>-1.8478036419753069E-2</c:v>
                </c:pt>
                <c:pt idx="1043">
                  <c:v>-1.6628436419753066E-2</c:v>
                </c:pt>
                <c:pt idx="1044">
                  <c:v>-1.6182436419753071E-2</c:v>
                </c:pt>
                <c:pt idx="1045">
                  <c:v>-1.7384336419753069E-2</c:v>
                </c:pt>
                <c:pt idx="1046">
                  <c:v>-1.7286136419753073E-2</c:v>
                </c:pt>
                <c:pt idx="1047">
                  <c:v>-1.8796936419753069E-2</c:v>
                </c:pt>
                <c:pt idx="1048">
                  <c:v>-1.8601436419753072E-2</c:v>
                </c:pt>
                <c:pt idx="1049">
                  <c:v>-1.7642836419753068E-2</c:v>
                </c:pt>
                <c:pt idx="1050">
                  <c:v>-1.679013641975307E-2</c:v>
                </c:pt>
                <c:pt idx="1051">
                  <c:v>-1.8481136419753071E-2</c:v>
                </c:pt>
                <c:pt idx="1052">
                  <c:v>-1.7381936419753066E-2</c:v>
                </c:pt>
                <c:pt idx="1053">
                  <c:v>-1.7523836419753067E-2</c:v>
                </c:pt>
                <c:pt idx="1054">
                  <c:v>-1.7418136419753073E-2</c:v>
                </c:pt>
                <c:pt idx="1055">
                  <c:v>-1.721073641975307E-2</c:v>
                </c:pt>
                <c:pt idx="1056">
                  <c:v>-1.5713736419753068E-2</c:v>
                </c:pt>
                <c:pt idx="1057">
                  <c:v>-1.6669336419753069E-2</c:v>
                </c:pt>
                <c:pt idx="1058">
                  <c:v>-1.7414036419753066E-2</c:v>
                </c:pt>
                <c:pt idx="1059">
                  <c:v>-1.7623636419753064E-2</c:v>
                </c:pt>
                <c:pt idx="1060">
                  <c:v>-1.7507036419753066E-2</c:v>
                </c:pt>
                <c:pt idx="1061">
                  <c:v>-1.6854136419753068E-2</c:v>
                </c:pt>
                <c:pt idx="1062">
                  <c:v>-1.8447736419753068E-2</c:v>
                </c:pt>
                <c:pt idx="1063">
                  <c:v>-1.7314236419753069E-2</c:v>
                </c:pt>
                <c:pt idx="1064">
                  <c:v>-1.5808836419753065E-2</c:v>
                </c:pt>
                <c:pt idx="1065">
                  <c:v>-1.5993336419753069E-2</c:v>
                </c:pt>
                <c:pt idx="1066">
                  <c:v>-1.6581636419753066E-2</c:v>
                </c:pt>
                <c:pt idx="1067">
                  <c:v>-1.6938936419753067E-2</c:v>
                </c:pt>
                <c:pt idx="1068">
                  <c:v>-1.7219836419753068E-2</c:v>
                </c:pt>
                <c:pt idx="1069">
                  <c:v>-1.6777536419753065E-2</c:v>
                </c:pt>
                <c:pt idx="1070">
                  <c:v>-1.7082036419753071E-2</c:v>
                </c:pt>
                <c:pt idx="1071">
                  <c:v>-1.773533641975307E-2</c:v>
                </c:pt>
                <c:pt idx="1072">
                  <c:v>-1.7588736419753066E-2</c:v>
                </c:pt>
                <c:pt idx="1073">
                  <c:v>-1.5884336419753065E-2</c:v>
                </c:pt>
                <c:pt idx="1074">
                  <c:v>-1.513383641975307E-2</c:v>
                </c:pt>
                <c:pt idx="1075">
                  <c:v>-1.5553036419753072E-2</c:v>
                </c:pt>
                <c:pt idx="1076">
                  <c:v>-1.5341236419753067E-2</c:v>
                </c:pt>
                <c:pt idx="1077">
                  <c:v>-1.6355336419753064E-2</c:v>
                </c:pt>
                <c:pt idx="1078">
                  <c:v>-1.6134236419753069E-2</c:v>
                </c:pt>
                <c:pt idx="1079">
                  <c:v>-1.6046436419753066E-2</c:v>
                </c:pt>
                <c:pt idx="1080">
                  <c:v>-1.6355136419753065E-2</c:v>
                </c:pt>
                <c:pt idx="1081">
                  <c:v>-1.6991336419753068E-2</c:v>
                </c:pt>
                <c:pt idx="1082">
                  <c:v>-1.6925136419753066E-2</c:v>
                </c:pt>
                <c:pt idx="1083">
                  <c:v>-1.7041836419753063E-2</c:v>
                </c:pt>
                <c:pt idx="1084">
                  <c:v>-1.6032536419753069E-2</c:v>
                </c:pt>
                <c:pt idx="1085">
                  <c:v>-1.541953641975307E-2</c:v>
                </c:pt>
                <c:pt idx="1086">
                  <c:v>-1.3699936419753067E-2</c:v>
                </c:pt>
                <c:pt idx="1087">
                  <c:v>-1.3392436419753066E-2</c:v>
                </c:pt>
                <c:pt idx="1088">
                  <c:v>-1.378763641975307E-2</c:v>
                </c:pt>
                <c:pt idx="1089">
                  <c:v>-1.4604536419753067E-2</c:v>
                </c:pt>
                <c:pt idx="1090">
                  <c:v>-1.5133336419753066E-2</c:v>
                </c:pt>
                <c:pt idx="1091">
                  <c:v>-1.5575736419753065E-2</c:v>
                </c:pt>
                <c:pt idx="1092">
                  <c:v>-1.5868736419753074E-2</c:v>
                </c:pt>
                <c:pt idx="1093">
                  <c:v>-1.644483641975307E-2</c:v>
                </c:pt>
                <c:pt idx="1094">
                  <c:v>-1.6190536419753071E-2</c:v>
                </c:pt>
                <c:pt idx="1095">
                  <c:v>-1.5979336419753069E-2</c:v>
                </c:pt>
                <c:pt idx="1096">
                  <c:v>-1.4490836419753067E-2</c:v>
                </c:pt>
                <c:pt idx="1097">
                  <c:v>-1.6113136419753066E-2</c:v>
                </c:pt>
                <c:pt idx="1098">
                  <c:v>-1.5390436419753066E-2</c:v>
                </c:pt>
                <c:pt idx="1099">
                  <c:v>-1.5981936419753071E-2</c:v>
                </c:pt>
                <c:pt idx="1100">
                  <c:v>-1.6203836419753065E-2</c:v>
                </c:pt>
                <c:pt idx="1101">
                  <c:v>-1.5988936419753068E-2</c:v>
                </c:pt>
                <c:pt idx="1102">
                  <c:v>-1.6089336419753065E-2</c:v>
                </c:pt>
                <c:pt idx="1103">
                  <c:v>-1.5595136419753068E-2</c:v>
                </c:pt>
                <c:pt idx="1104">
                  <c:v>-1.3801136419753068E-2</c:v>
                </c:pt>
                <c:pt idx="1105">
                  <c:v>-1.3645136419753068E-2</c:v>
                </c:pt>
                <c:pt idx="1106">
                  <c:v>-1.5035936419753069E-2</c:v>
                </c:pt>
                <c:pt idx="1107">
                  <c:v>-1.4142336419753066E-2</c:v>
                </c:pt>
                <c:pt idx="1108">
                  <c:v>-1.491773641975307E-2</c:v>
                </c:pt>
                <c:pt idx="1109">
                  <c:v>-1.5101736419753065E-2</c:v>
                </c:pt>
                <c:pt idx="1110">
                  <c:v>-1.490553641975307E-2</c:v>
                </c:pt>
                <c:pt idx="1111">
                  <c:v>-1.497813641975307E-2</c:v>
                </c:pt>
                <c:pt idx="1112">
                  <c:v>-1.4082836419753067E-2</c:v>
                </c:pt>
                <c:pt idx="1113">
                  <c:v>-1.3699336419753065E-2</c:v>
                </c:pt>
                <c:pt idx="1114">
                  <c:v>-1.5911136419753065E-2</c:v>
                </c:pt>
                <c:pt idx="1115">
                  <c:v>-1.6666036419753071E-2</c:v>
                </c:pt>
                <c:pt idx="1116">
                  <c:v>-1.5514636419753066E-2</c:v>
                </c:pt>
                <c:pt idx="1117">
                  <c:v>-1.5332636419753069E-2</c:v>
                </c:pt>
                <c:pt idx="1118">
                  <c:v>-1.521743641975307E-2</c:v>
                </c:pt>
                <c:pt idx="1119">
                  <c:v>-1.3090236419753069E-2</c:v>
                </c:pt>
                <c:pt idx="1120">
                  <c:v>-1.4846436419753067E-2</c:v>
                </c:pt>
                <c:pt idx="1121">
                  <c:v>-1.4740336419753071E-2</c:v>
                </c:pt>
                <c:pt idx="1122">
                  <c:v>-1.5112936419753066E-2</c:v>
                </c:pt>
                <c:pt idx="1123">
                  <c:v>-1.4871136419753073E-2</c:v>
                </c:pt>
                <c:pt idx="1124">
                  <c:v>-1.4220536419753068E-2</c:v>
                </c:pt>
                <c:pt idx="1125">
                  <c:v>-1.5250036419753065E-2</c:v>
                </c:pt>
                <c:pt idx="1126">
                  <c:v>-1.5229836419753071E-2</c:v>
                </c:pt>
                <c:pt idx="1127">
                  <c:v>-1.4628336419753068E-2</c:v>
                </c:pt>
                <c:pt idx="1128">
                  <c:v>-1.5259336419753067E-2</c:v>
                </c:pt>
                <c:pt idx="1129">
                  <c:v>-1.435103641975307E-2</c:v>
                </c:pt>
                <c:pt idx="1130">
                  <c:v>-1.4210936419753066E-2</c:v>
                </c:pt>
                <c:pt idx="1131">
                  <c:v>-1.4764336419753067E-2</c:v>
                </c:pt>
                <c:pt idx="1132">
                  <c:v>-1.5547836419753068E-2</c:v>
                </c:pt>
                <c:pt idx="1133">
                  <c:v>-1.5144836419753067E-2</c:v>
                </c:pt>
                <c:pt idx="1134">
                  <c:v>-1.5048536419753065E-2</c:v>
                </c:pt>
                <c:pt idx="1135">
                  <c:v>-1.4542836419753066E-2</c:v>
                </c:pt>
                <c:pt idx="1136">
                  <c:v>-1.4665736419753068E-2</c:v>
                </c:pt>
                <c:pt idx="1137">
                  <c:v>-1.5100036419753065E-2</c:v>
                </c:pt>
                <c:pt idx="1138">
                  <c:v>-1.3523236419753072E-2</c:v>
                </c:pt>
                <c:pt idx="1139">
                  <c:v>-1.4172636419753071E-2</c:v>
                </c:pt>
                <c:pt idx="1140">
                  <c:v>-1.310283641975307E-2</c:v>
                </c:pt>
                <c:pt idx="1141">
                  <c:v>-1.4214236419753069E-2</c:v>
                </c:pt>
                <c:pt idx="1142">
                  <c:v>-1.4342936419753066E-2</c:v>
                </c:pt>
                <c:pt idx="1143">
                  <c:v>-1.4391236419753071E-2</c:v>
                </c:pt>
                <c:pt idx="1144">
                  <c:v>-1.501503641975307E-2</c:v>
                </c:pt>
                <c:pt idx="1145">
                  <c:v>-1.5485236419753069E-2</c:v>
                </c:pt>
                <c:pt idx="1146">
                  <c:v>-1.6369736419753068E-2</c:v>
                </c:pt>
                <c:pt idx="1147">
                  <c:v>-1.4828236419753071E-2</c:v>
                </c:pt>
                <c:pt idx="1148">
                  <c:v>-1.3203336419753065E-2</c:v>
                </c:pt>
                <c:pt idx="1149">
                  <c:v>-1.3562536419753067E-2</c:v>
                </c:pt>
                <c:pt idx="1150">
                  <c:v>-1.4205936419753068E-2</c:v>
                </c:pt>
                <c:pt idx="1151">
                  <c:v>-1.262643641975307E-2</c:v>
                </c:pt>
                <c:pt idx="1152">
                  <c:v>-1.4128136419753065E-2</c:v>
                </c:pt>
                <c:pt idx="1153">
                  <c:v>-1.4603336419753071E-2</c:v>
                </c:pt>
                <c:pt idx="1154">
                  <c:v>-1.3717936419753066E-2</c:v>
                </c:pt>
                <c:pt idx="1155">
                  <c:v>-1.339763641975307E-2</c:v>
                </c:pt>
                <c:pt idx="1156">
                  <c:v>-1.3158836419753066E-2</c:v>
                </c:pt>
                <c:pt idx="1157">
                  <c:v>-1.3872036419753065E-2</c:v>
                </c:pt>
                <c:pt idx="1158">
                  <c:v>-1.180223641975307E-2</c:v>
                </c:pt>
                <c:pt idx="1159">
                  <c:v>-1.232853641975307E-2</c:v>
                </c:pt>
                <c:pt idx="1160">
                  <c:v>-1.3252936419753071E-2</c:v>
                </c:pt>
                <c:pt idx="1161">
                  <c:v>-1.209553641975307E-2</c:v>
                </c:pt>
                <c:pt idx="1162">
                  <c:v>-1.3307136419753072E-2</c:v>
                </c:pt>
                <c:pt idx="1163">
                  <c:v>-1.3093636419753066E-2</c:v>
                </c:pt>
                <c:pt idx="1164">
                  <c:v>-1.466123641975307E-2</c:v>
                </c:pt>
                <c:pt idx="1165">
                  <c:v>-1.3007636419753072E-2</c:v>
                </c:pt>
                <c:pt idx="1166">
                  <c:v>-1.3829336419753067E-2</c:v>
                </c:pt>
                <c:pt idx="1167">
                  <c:v>-1.303773641975307E-2</c:v>
                </c:pt>
                <c:pt idx="1168">
                  <c:v>-1.379693641975307E-2</c:v>
                </c:pt>
                <c:pt idx="1169">
                  <c:v>-1.410713641975307E-2</c:v>
                </c:pt>
                <c:pt idx="1170">
                  <c:v>-1.2816536419753066E-2</c:v>
                </c:pt>
                <c:pt idx="1171">
                  <c:v>-1.3476636419753066E-2</c:v>
                </c:pt>
                <c:pt idx="1172">
                  <c:v>-1.1755836419753066E-2</c:v>
                </c:pt>
                <c:pt idx="1173">
                  <c:v>-1.238003641975307E-2</c:v>
                </c:pt>
                <c:pt idx="1174">
                  <c:v>-1.353693641975307E-2</c:v>
                </c:pt>
                <c:pt idx="1175">
                  <c:v>-1.3102636419753066E-2</c:v>
                </c:pt>
                <c:pt idx="1176">
                  <c:v>-1.4154236419753071E-2</c:v>
                </c:pt>
                <c:pt idx="1177">
                  <c:v>-1.295723641975307E-2</c:v>
                </c:pt>
                <c:pt idx="1178">
                  <c:v>-1.2906536419753067E-2</c:v>
                </c:pt>
                <c:pt idx="1179">
                  <c:v>-1.2333036419753068E-2</c:v>
                </c:pt>
                <c:pt idx="1180">
                  <c:v>-1.2783236419753067E-2</c:v>
                </c:pt>
                <c:pt idx="1181">
                  <c:v>-1.2494236419753068E-2</c:v>
                </c:pt>
                <c:pt idx="1182">
                  <c:v>-1.3149936419753065E-2</c:v>
                </c:pt>
                <c:pt idx="1183">
                  <c:v>-1.1833036419753069E-2</c:v>
                </c:pt>
                <c:pt idx="1184">
                  <c:v>-1.2202236419753067E-2</c:v>
                </c:pt>
                <c:pt idx="1185">
                  <c:v>-1.1178436419753069E-2</c:v>
                </c:pt>
                <c:pt idx="1186">
                  <c:v>-1.3126036419753066E-2</c:v>
                </c:pt>
                <c:pt idx="1187">
                  <c:v>-1.3742536419753069E-2</c:v>
                </c:pt>
                <c:pt idx="1188">
                  <c:v>-1.2531736419753066E-2</c:v>
                </c:pt>
                <c:pt idx="1189">
                  <c:v>-1.2522436419753067E-2</c:v>
                </c:pt>
                <c:pt idx="1190">
                  <c:v>-1.2354436419753071E-2</c:v>
                </c:pt>
                <c:pt idx="1191">
                  <c:v>-1.2378336419753071E-2</c:v>
                </c:pt>
                <c:pt idx="1192">
                  <c:v>-1.1798736419753066E-2</c:v>
                </c:pt>
                <c:pt idx="1193">
                  <c:v>-1.2761236419753064E-2</c:v>
                </c:pt>
                <c:pt idx="1194">
                  <c:v>-1.2735336419753071E-2</c:v>
                </c:pt>
                <c:pt idx="1195">
                  <c:v>-1.2635636419753071E-2</c:v>
                </c:pt>
                <c:pt idx="1196">
                  <c:v>-1.2947336419753069E-2</c:v>
                </c:pt>
                <c:pt idx="1197">
                  <c:v>-1.2552436419753066E-2</c:v>
                </c:pt>
                <c:pt idx="1198">
                  <c:v>-1.3341436419753071E-2</c:v>
                </c:pt>
                <c:pt idx="1199">
                  <c:v>-1.0952536419753066E-2</c:v>
                </c:pt>
                <c:pt idx="1200">
                  <c:v>-1.0525036419753067E-2</c:v>
                </c:pt>
                <c:pt idx="1201">
                  <c:v>-1.1875836419753066E-2</c:v>
                </c:pt>
                <c:pt idx="1202">
                  <c:v>-1.1509836419753065E-2</c:v>
                </c:pt>
                <c:pt idx="1203">
                  <c:v>-1.243253641975307E-2</c:v>
                </c:pt>
                <c:pt idx="1204">
                  <c:v>-1.1351736419753067E-2</c:v>
                </c:pt>
                <c:pt idx="1205">
                  <c:v>-1.2909936419753066E-2</c:v>
                </c:pt>
                <c:pt idx="1206">
                  <c:v>-9.8051364197530716E-3</c:v>
                </c:pt>
                <c:pt idx="1207">
                  <c:v>-1.1170336419753067E-2</c:v>
                </c:pt>
                <c:pt idx="1208">
                  <c:v>-1.1848136419753068E-2</c:v>
                </c:pt>
                <c:pt idx="1209">
                  <c:v>-1.1646036419753066E-2</c:v>
                </c:pt>
                <c:pt idx="1210">
                  <c:v>-1.0064236419753072E-2</c:v>
                </c:pt>
                <c:pt idx="1211">
                  <c:v>-1.0490536419753069E-2</c:v>
                </c:pt>
                <c:pt idx="1212">
                  <c:v>-1.1256736419753069E-2</c:v>
                </c:pt>
                <c:pt idx="1213">
                  <c:v>-1.1530736419753071E-2</c:v>
                </c:pt>
                <c:pt idx="1214">
                  <c:v>-1.0054336419753066E-2</c:v>
                </c:pt>
                <c:pt idx="1215">
                  <c:v>-1.090983641975307E-2</c:v>
                </c:pt>
                <c:pt idx="1216">
                  <c:v>-1.112803641975307E-2</c:v>
                </c:pt>
                <c:pt idx="1217">
                  <c:v>-1.0998236419753067E-2</c:v>
                </c:pt>
                <c:pt idx="1218">
                  <c:v>-1.0811236419753069E-2</c:v>
                </c:pt>
                <c:pt idx="1219">
                  <c:v>-1.2840136419753071E-2</c:v>
                </c:pt>
                <c:pt idx="1220">
                  <c:v>-1.1922636419753068E-2</c:v>
                </c:pt>
                <c:pt idx="1221">
                  <c:v>-1.1437136419753066E-2</c:v>
                </c:pt>
                <c:pt idx="1222">
                  <c:v>-1.0771036419753065E-2</c:v>
                </c:pt>
                <c:pt idx="1223">
                  <c:v>-1.1287936419753066E-2</c:v>
                </c:pt>
                <c:pt idx="1224">
                  <c:v>-9.7728364197530691E-3</c:v>
                </c:pt>
                <c:pt idx="1225">
                  <c:v>-9.7505364197530697E-3</c:v>
                </c:pt>
                <c:pt idx="1226">
                  <c:v>-1.0693436419753066E-2</c:v>
                </c:pt>
                <c:pt idx="1227">
                  <c:v>-1.0033236419753068E-2</c:v>
                </c:pt>
                <c:pt idx="1228">
                  <c:v>-1.0459836419753073E-2</c:v>
                </c:pt>
                <c:pt idx="1229">
                  <c:v>-8.5255364197530659E-3</c:v>
                </c:pt>
                <c:pt idx="1230">
                  <c:v>-1.0693236419753066E-2</c:v>
                </c:pt>
                <c:pt idx="1231">
                  <c:v>-9.561036419753071E-3</c:v>
                </c:pt>
                <c:pt idx="1232">
                  <c:v>-9.6059364197530681E-3</c:v>
                </c:pt>
                <c:pt idx="1233">
                  <c:v>-9.8755364197530716E-3</c:v>
                </c:pt>
                <c:pt idx="1234">
                  <c:v>-9.5411364197530678E-3</c:v>
                </c:pt>
                <c:pt idx="1235">
                  <c:v>-1.053093641975307E-2</c:v>
                </c:pt>
                <c:pt idx="1236">
                  <c:v>-9.7330364197530661E-3</c:v>
                </c:pt>
                <c:pt idx="1237">
                  <c:v>-9.6903364197530716E-3</c:v>
                </c:pt>
                <c:pt idx="1238">
                  <c:v>-1.0817836419753066E-2</c:v>
                </c:pt>
                <c:pt idx="1239">
                  <c:v>-1.1308436419753067E-2</c:v>
                </c:pt>
                <c:pt idx="1240">
                  <c:v>-9.9805364197530673E-3</c:v>
                </c:pt>
                <c:pt idx="1241">
                  <c:v>-1.0697336419753071E-2</c:v>
                </c:pt>
                <c:pt idx="1242">
                  <c:v>-9.0481364197530691E-3</c:v>
                </c:pt>
                <c:pt idx="1243">
                  <c:v>-8.6587364197530676E-3</c:v>
                </c:pt>
                <c:pt idx="1244">
                  <c:v>-1.1158436419753066E-2</c:v>
                </c:pt>
                <c:pt idx="1245">
                  <c:v>-1.112743641975307E-2</c:v>
                </c:pt>
                <c:pt idx="1246">
                  <c:v>-9.331836419753067E-3</c:v>
                </c:pt>
                <c:pt idx="1247">
                  <c:v>-9.3764364197530693E-3</c:v>
                </c:pt>
                <c:pt idx="1248">
                  <c:v>-9.6300364197530706E-3</c:v>
                </c:pt>
                <c:pt idx="1249">
                  <c:v>-9.251836419753072E-3</c:v>
                </c:pt>
                <c:pt idx="1250">
                  <c:v>-9.0155364197530685E-3</c:v>
                </c:pt>
                <c:pt idx="1251">
                  <c:v>-9.1855364197530719E-3</c:v>
                </c:pt>
                <c:pt idx="1252">
                  <c:v>-8.7833364197530683E-3</c:v>
                </c:pt>
                <c:pt idx="1253">
                  <c:v>-8.5880364197530659E-3</c:v>
                </c:pt>
                <c:pt idx="1254">
                  <c:v>-9.3970364197530701E-3</c:v>
                </c:pt>
                <c:pt idx="1255">
                  <c:v>-9.9749364197530659E-3</c:v>
                </c:pt>
                <c:pt idx="1256">
                  <c:v>-8.7755364197530713E-3</c:v>
                </c:pt>
                <c:pt idx="1257">
                  <c:v>-1.0122536419753071E-2</c:v>
                </c:pt>
                <c:pt idx="1258">
                  <c:v>-8.8896364197530685E-3</c:v>
                </c:pt>
                <c:pt idx="1259">
                  <c:v>-8.3863364197530703E-3</c:v>
                </c:pt>
                <c:pt idx="1260">
                  <c:v>-9.9413364197530711E-3</c:v>
                </c:pt>
                <c:pt idx="1261">
                  <c:v>-9.3829364197530671E-3</c:v>
                </c:pt>
                <c:pt idx="1262">
                  <c:v>-9.6072364197530673E-3</c:v>
                </c:pt>
                <c:pt idx="1263">
                  <c:v>-7.9375364197530711E-3</c:v>
                </c:pt>
                <c:pt idx="1264">
                  <c:v>-7.4118364197530654E-3</c:v>
                </c:pt>
                <c:pt idx="1265">
                  <c:v>-9.29013641975307E-3</c:v>
                </c:pt>
                <c:pt idx="1266">
                  <c:v>-9.6064364197530703E-3</c:v>
                </c:pt>
                <c:pt idx="1267">
                  <c:v>-9.8383364197530687E-3</c:v>
                </c:pt>
                <c:pt idx="1268">
                  <c:v>-8.0396364197530667E-3</c:v>
                </c:pt>
                <c:pt idx="1269">
                  <c:v>-8.636336419753067E-3</c:v>
                </c:pt>
                <c:pt idx="1270">
                  <c:v>-8.5669364197530646E-3</c:v>
                </c:pt>
                <c:pt idx="1271">
                  <c:v>-9.820936419753068E-3</c:v>
                </c:pt>
                <c:pt idx="1272">
                  <c:v>-9.959136419753066E-3</c:v>
                </c:pt>
                <c:pt idx="1273">
                  <c:v>-8.3301364197530658E-3</c:v>
                </c:pt>
                <c:pt idx="1274">
                  <c:v>-7.7753364197530707E-3</c:v>
                </c:pt>
                <c:pt idx="1275">
                  <c:v>-8.0921364197530724E-3</c:v>
                </c:pt>
                <c:pt idx="1276">
                  <c:v>-9.0218364197530692E-3</c:v>
                </c:pt>
                <c:pt idx="1277">
                  <c:v>-7.3864364197530662E-3</c:v>
                </c:pt>
                <c:pt idx="1278">
                  <c:v>-8.2464364197530685E-3</c:v>
                </c:pt>
                <c:pt idx="1279">
                  <c:v>-9.7534364197530681E-3</c:v>
                </c:pt>
                <c:pt idx="1280">
                  <c:v>-1.0725336419753071E-2</c:v>
                </c:pt>
                <c:pt idx="1281">
                  <c:v>-7.6270364197530659E-3</c:v>
                </c:pt>
                <c:pt idx="1282">
                  <c:v>-7.9965364197530676E-3</c:v>
                </c:pt>
                <c:pt idx="1283">
                  <c:v>-9.1959364197530709E-3</c:v>
                </c:pt>
                <c:pt idx="1284">
                  <c:v>-7.3164364197530717E-3</c:v>
                </c:pt>
                <c:pt idx="1285">
                  <c:v>-8.0940364197530645E-3</c:v>
                </c:pt>
                <c:pt idx="1286">
                  <c:v>-8.7778364197530698E-3</c:v>
                </c:pt>
                <c:pt idx="1287">
                  <c:v>-7.6381364197530693E-3</c:v>
                </c:pt>
                <c:pt idx="1288">
                  <c:v>-6.8146364197530654E-3</c:v>
                </c:pt>
                <c:pt idx="1289">
                  <c:v>-7.0560364197530681E-3</c:v>
                </c:pt>
                <c:pt idx="1290">
                  <c:v>-6.8375364197530691E-3</c:v>
                </c:pt>
                <c:pt idx="1291">
                  <c:v>-1.0432236419753068E-2</c:v>
                </c:pt>
                <c:pt idx="1292">
                  <c:v>-9.1447364197530714E-3</c:v>
                </c:pt>
                <c:pt idx="1293">
                  <c:v>-8.6968364197530686E-3</c:v>
                </c:pt>
                <c:pt idx="1294">
                  <c:v>-9.2440364197530697E-3</c:v>
                </c:pt>
                <c:pt idx="1295">
                  <c:v>-9.0578364197530688E-3</c:v>
                </c:pt>
                <c:pt idx="1296">
                  <c:v>-8.0102364197530678E-3</c:v>
                </c:pt>
                <c:pt idx="1297">
                  <c:v>-8.0723364197530668E-3</c:v>
                </c:pt>
                <c:pt idx="1298">
                  <c:v>-9.0301364197530702E-3</c:v>
                </c:pt>
                <c:pt idx="1299">
                  <c:v>-6.7948364197530711E-3</c:v>
                </c:pt>
                <c:pt idx="1300">
                  <c:v>1.035356358024693E-2</c:v>
                </c:pt>
                <c:pt idx="1301">
                  <c:v>3.4562733580246932E-2</c:v>
                </c:pt>
                <c:pt idx="1302">
                  <c:v>3.4562543580246928E-2</c:v>
                </c:pt>
                <c:pt idx="1303">
                  <c:v>3.4562733580246932E-2</c:v>
                </c:pt>
                <c:pt idx="1304">
                  <c:v>-1.2555976419753069E-2</c:v>
                </c:pt>
                <c:pt idx="1305">
                  <c:v>-3.336236419753065E-3</c:v>
                </c:pt>
                <c:pt idx="1306">
                  <c:v>-1.5588364197530701E-3</c:v>
                </c:pt>
                <c:pt idx="1307">
                  <c:v>2.2581635802469292E-3</c:v>
                </c:pt>
                <c:pt idx="1308">
                  <c:v>5.6251635802469328E-3</c:v>
                </c:pt>
                <c:pt idx="1309">
                  <c:v>5.1491635802469338E-3</c:v>
                </c:pt>
                <c:pt idx="1310">
                  <c:v>3.7861635802469325E-3</c:v>
                </c:pt>
                <c:pt idx="1311">
                  <c:v>6.6216358024692897E-4</c:v>
                </c:pt>
                <c:pt idx="1312">
                  <c:v>-2.3450364197530656E-3</c:v>
                </c:pt>
                <c:pt idx="1313">
                  <c:v>-4.467536419753072E-3</c:v>
                </c:pt>
                <c:pt idx="1314">
                  <c:v>-6.5704364197530672E-3</c:v>
                </c:pt>
                <c:pt idx="1315">
                  <c:v>-9.0422364197530712E-3</c:v>
                </c:pt>
                <c:pt idx="1316">
                  <c:v>-7.0107364197530648E-3</c:v>
                </c:pt>
                <c:pt idx="1317">
                  <c:v>-5.4136364197530677E-3</c:v>
                </c:pt>
                <c:pt idx="1318">
                  <c:v>-6.6331364197530695E-3</c:v>
                </c:pt>
                <c:pt idx="1319">
                  <c:v>-7.5627364197530687E-3</c:v>
                </c:pt>
                <c:pt idx="1320">
                  <c:v>-7.787236419753072E-3</c:v>
                </c:pt>
                <c:pt idx="1321">
                  <c:v>-8.8938364197530713E-3</c:v>
                </c:pt>
                <c:pt idx="1322">
                  <c:v>-7.6678364197530664E-3</c:v>
                </c:pt>
                <c:pt idx="1323">
                  <c:v>-6.8345364197530661E-3</c:v>
                </c:pt>
                <c:pt idx="1324">
                  <c:v>-7.1429364197530655E-3</c:v>
                </c:pt>
                <c:pt idx="1325">
                  <c:v>-8.2787364197530657E-3</c:v>
                </c:pt>
                <c:pt idx="1326">
                  <c:v>-6.498336419753066E-3</c:v>
                </c:pt>
                <c:pt idx="1327">
                  <c:v>-9.0492364197530678E-3</c:v>
                </c:pt>
                <c:pt idx="1328">
                  <c:v>-8.3081364197530663E-3</c:v>
                </c:pt>
                <c:pt idx="1329">
                  <c:v>-6.3542364197530718E-3</c:v>
                </c:pt>
                <c:pt idx="1330">
                  <c:v>-8.2275364197530662E-3</c:v>
                </c:pt>
                <c:pt idx="1331">
                  <c:v>-7.5118364197530683E-3</c:v>
                </c:pt>
                <c:pt idx="1332">
                  <c:v>-6.1293364197530682E-3</c:v>
                </c:pt>
                <c:pt idx="1333">
                  <c:v>-5.3130364197530675E-3</c:v>
                </c:pt>
                <c:pt idx="1334">
                  <c:v>-5.9895364197530684E-3</c:v>
                </c:pt>
                <c:pt idx="1335">
                  <c:v>-7.3602364197530665E-3</c:v>
                </c:pt>
                <c:pt idx="1336">
                  <c:v>-6.6064364197530659E-3</c:v>
                </c:pt>
                <c:pt idx="1337">
                  <c:v>-5.7585364197530664E-3</c:v>
                </c:pt>
                <c:pt idx="1338">
                  <c:v>-6.6167364197530715E-3</c:v>
                </c:pt>
                <c:pt idx="1339">
                  <c:v>-7.4536364197530652E-3</c:v>
                </c:pt>
                <c:pt idx="1340">
                  <c:v>-8.7887364197530675E-3</c:v>
                </c:pt>
                <c:pt idx="1341">
                  <c:v>-6.8151364197530659E-3</c:v>
                </c:pt>
                <c:pt idx="1342">
                  <c:v>-7.5240364197530721E-3</c:v>
                </c:pt>
                <c:pt idx="1343">
                  <c:v>-7.2570364197530671E-3</c:v>
                </c:pt>
                <c:pt idx="1344">
                  <c:v>-6.7613364197530671E-3</c:v>
                </c:pt>
                <c:pt idx="1345">
                  <c:v>-8.083436419753065E-3</c:v>
                </c:pt>
                <c:pt idx="1346">
                  <c:v>-7.4504364197530695E-3</c:v>
                </c:pt>
                <c:pt idx="1347">
                  <c:v>-6.3402364197530708E-3</c:v>
                </c:pt>
                <c:pt idx="1348">
                  <c:v>-7.8082364197530679E-3</c:v>
                </c:pt>
                <c:pt idx="1349">
                  <c:v>-7.4157364197530657E-3</c:v>
                </c:pt>
                <c:pt idx="1350">
                  <c:v>-7.7659364197530719E-3</c:v>
                </c:pt>
                <c:pt idx="1351">
                  <c:v>-8.3615364197530666E-3</c:v>
                </c:pt>
                <c:pt idx="1352">
                  <c:v>-7.4853364197530713E-3</c:v>
                </c:pt>
                <c:pt idx="1353">
                  <c:v>-6.6283364197530677E-3</c:v>
                </c:pt>
                <c:pt idx="1354">
                  <c:v>-5.0279364197530702E-3</c:v>
                </c:pt>
                <c:pt idx="1355">
                  <c:v>-8.1060364197530696E-3</c:v>
                </c:pt>
                <c:pt idx="1356">
                  <c:v>-5.654036419753072E-3</c:v>
                </c:pt>
                <c:pt idx="1357">
                  <c:v>-5.8195364197530658E-3</c:v>
                </c:pt>
                <c:pt idx="1358">
                  <c:v>-6.1478364197530659E-3</c:v>
                </c:pt>
                <c:pt idx="1359">
                  <c:v>-5.6767364197530708E-3</c:v>
                </c:pt>
                <c:pt idx="1360">
                  <c:v>-6.1701364197530705E-3</c:v>
                </c:pt>
                <c:pt idx="1361">
                  <c:v>-7.1982364197530685E-3</c:v>
                </c:pt>
                <c:pt idx="1362">
                  <c:v>-7.2923364197530708E-3</c:v>
                </c:pt>
                <c:pt idx="1363">
                  <c:v>-6.8058364197530691E-3</c:v>
                </c:pt>
                <c:pt idx="1364">
                  <c:v>-6.2845364197530685E-3</c:v>
                </c:pt>
                <c:pt idx="1365">
                  <c:v>-5.6756364197530695E-3</c:v>
                </c:pt>
                <c:pt idx="1366">
                  <c:v>-6.1124364197530706E-3</c:v>
                </c:pt>
                <c:pt idx="1367">
                  <c:v>-6.0760364197530656E-3</c:v>
                </c:pt>
                <c:pt idx="1368">
                  <c:v>-8.1693364197530684E-3</c:v>
                </c:pt>
                <c:pt idx="1369">
                  <c:v>-7.538336419753067E-3</c:v>
                </c:pt>
                <c:pt idx="1370">
                  <c:v>-6.9676364197530719E-3</c:v>
                </c:pt>
                <c:pt idx="1371">
                  <c:v>-6.0162364197530703E-3</c:v>
                </c:pt>
                <c:pt idx="1372">
                  <c:v>-5.4258364197530672E-3</c:v>
                </c:pt>
                <c:pt idx="1373">
                  <c:v>-6.822736419753072E-3</c:v>
                </c:pt>
                <c:pt idx="1374">
                  <c:v>-6.9057364197530717E-3</c:v>
                </c:pt>
                <c:pt idx="1375">
                  <c:v>-5.2690364197530669E-3</c:v>
                </c:pt>
                <c:pt idx="1376">
                  <c:v>-6.2484364197530669E-3</c:v>
                </c:pt>
                <c:pt idx="1377">
                  <c:v>-5.6045364197530676E-3</c:v>
                </c:pt>
                <c:pt idx="1378">
                  <c:v>-6.7474364197530681E-3</c:v>
                </c:pt>
                <c:pt idx="1379">
                  <c:v>-6.0294364197530717E-3</c:v>
                </c:pt>
                <c:pt idx="1380">
                  <c:v>-6.7189364197530656E-3</c:v>
                </c:pt>
                <c:pt idx="1381">
                  <c:v>-6.645436419753065E-3</c:v>
                </c:pt>
                <c:pt idx="1382">
                  <c:v>-6.6590364197530727E-3</c:v>
                </c:pt>
                <c:pt idx="1383">
                  <c:v>-6.550336419753066E-3</c:v>
                </c:pt>
                <c:pt idx="1384">
                  <c:v>-6.4566364197530708E-3</c:v>
                </c:pt>
                <c:pt idx="1385">
                  <c:v>-7.113336419753067E-3</c:v>
                </c:pt>
                <c:pt idx="1386">
                  <c:v>-6.3205364197530707E-3</c:v>
                </c:pt>
                <c:pt idx="1387">
                  <c:v>-6.4451364197530697E-3</c:v>
                </c:pt>
                <c:pt idx="1388">
                  <c:v>-6.8284364197530659E-3</c:v>
                </c:pt>
                <c:pt idx="1389">
                  <c:v>-5.3876364197530668E-3</c:v>
                </c:pt>
                <c:pt idx="1390">
                  <c:v>-8.2952364197530666E-3</c:v>
                </c:pt>
                <c:pt idx="1391">
                  <c:v>-5.0877364197530707E-3</c:v>
                </c:pt>
                <c:pt idx="1392">
                  <c:v>-7.2220364197530685E-3</c:v>
                </c:pt>
                <c:pt idx="1393">
                  <c:v>-4.6528364197530713E-3</c:v>
                </c:pt>
                <c:pt idx="1394">
                  <c:v>-6.2124364197530708E-3</c:v>
                </c:pt>
                <c:pt idx="1395">
                  <c:v>-4.8114364197530679E-3</c:v>
                </c:pt>
                <c:pt idx="1396">
                  <c:v>-5.4862364197530676E-3</c:v>
                </c:pt>
                <c:pt idx="1397">
                  <c:v>-6.1158364197530669E-3</c:v>
                </c:pt>
                <c:pt idx="1398">
                  <c:v>-5.7997364197530724E-3</c:v>
                </c:pt>
                <c:pt idx="1399">
                  <c:v>-6.6405364197530715E-3</c:v>
                </c:pt>
                <c:pt idx="1400">
                  <c:v>-4.8437364197530669E-3</c:v>
                </c:pt>
                <c:pt idx="1401">
                  <c:v>-4.5494364197530678E-3</c:v>
                </c:pt>
                <c:pt idx="1402">
                  <c:v>-5.4605364197530711E-3</c:v>
                </c:pt>
                <c:pt idx="1403">
                  <c:v>-5.0092364197530711E-3</c:v>
                </c:pt>
                <c:pt idx="1404">
                  <c:v>-4.5967364197530697E-3</c:v>
                </c:pt>
                <c:pt idx="1405">
                  <c:v>-5.4425364197530669E-3</c:v>
                </c:pt>
                <c:pt idx="1406">
                  <c:v>-5.5002364197530695E-3</c:v>
                </c:pt>
                <c:pt idx="1407">
                  <c:v>-4.8571364197530706E-3</c:v>
                </c:pt>
                <c:pt idx="1408">
                  <c:v>-6.4087364197530691E-3</c:v>
                </c:pt>
                <c:pt idx="1409">
                  <c:v>-5.746136419753068E-3</c:v>
                </c:pt>
                <c:pt idx="1410">
                  <c:v>-2.4491364197530667E-3</c:v>
                </c:pt>
                <c:pt idx="1411">
                  <c:v>-4.5290364197530675E-3</c:v>
                </c:pt>
                <c:pt idx="1412">
                  <c:v>-4.8554364197530694E-3</c:v>
                </c:pt>
                <c:pt idx="1413">
                  <c:v>-5.7986364197530667E-3</c:v>
                </c:pt>
                <c:pt idx="1414">
                  <c:v>-4.4005364197530726E-3</c:v>
                </c:pt>
                <c:pt idx="1415">
                  <c:v>-6.1838364197530672E-3</c:v>
                </c:pt>
                <c:pt idx="1416">
                  <c:v>-4.6762364197530677E-3</c:v>
                </c:pt>
                <c:pt idx="1417">
                  <c:v>-6.0483364197530714E-3</c:v>
                </c:pt>
                <c:pt idx="1418">
                  <c:v>-5.4224364197530666E-3</c:v>
                </c:pt>
                <c:pt idx="1419">
                  <c:v>-5.1462364197530676E-3</c:v>
                </c:pt>
                <c:pt idx="1420">
                  <c:v>-6.553836419753066E-3</c:v>
                </c:pt>
                <c:pt idx="1421">
                  <c:v>-6.9509364197530669E-3</c:v>
                </c:pt>
                <c:pt idx="1422">
                  <c:v>-3.3603364197530711E-3</c:v>
                </c:pt>
                <c:pt idx="1423">
                  <c:v>-3.8731364197530666E-3</c:v>
                </c:pt>
                <c:pt idx="1424">
                  <c:v>-5.571536419753071E-3</c:v>
                </c:pt>
                <c:pt idx="1425">
                  <c:v>-6.7396364197530693E-3</c:v>
                </c:pt>
                <c:pt idx="1426">
                  <c:v>-5.9995364197530715E-3</c:v>
                </c:pt>
                <c:pt idx="1427">
                  <c:v>-7.8786364197530653E-3</c:v>
                </c:pt>
                <c:pt idx="1428">
                  <c:v>-6.1478364197530729E-3</c:v>
                </c:pt>
                <c:pt idx="1429">
                  <c:v>-5.0159364197530669E-3</c:v>
                </c:pt>
                <c:pt idx="1430">
                  <c:v>-5.021436419753068E-3</c:v>
                </c:pt>
                <c:pt idx="1431">
                  <c:v>-4.8993364197530663E-3</c:v>
                </c:pt>
                <c:pt idx="1432">
                  <c:v>-6.1677364197530657E-3</c:v>
                </c:pt>
                <c:pt idx="1433">
                  <c:v>-5.5245364197530657E-3</c:v>
                </c:pt>
                <c:pt idx="1434">
                  <c:v>-4.4710364197530668E-3</c:v>
                </c:pt>
                <c:pt idx="1435">
                  <c:v>-4.2892364197530701E-3</c:v>
                </c:pt>
                <c:pt idx="1436">
                  <c:v>-5.117836419753068E-3</c:v>
                </c:pt>
                <c:pt idx="1437">
                  <c:v>-4.2052364197530719E-3</c:v>
                </c:pt>
                <c:pt idx="1438">
                  <c:v>-4.6687364197530654E-3</c:v>
                </c:pt>
                <c:pt idx="1439">
                  <c:v>-6.2548364197530654E-3</c:v>
                </c:pt>
                <c:pt idx="1440">
                  <c:v>-6.8606364197530672E-3</c:v>
                </c:pt>
                <c:pt idx="1441">
                  <c:v>-3.259536419753066E-3</c:v>
                </c:pt>
                <c:pt idx="1442">
                  <c:v>-5.6140364197530702E-3</c:v>
                </c:pt>
                <c:pt idx="1443">
                  <c:v>-5.3920364197530719E-3</c:v>
                </c:pt>
                <c:pt idx="1444">
                  <c:v>-7.6350364197530687E-3</c:v>
                </c:pt>
                <c:pt idx="1445">
                  <c:v>-5.7830364197530692E-3</c:v>
                </c:pt>
                <c:pt idx="1446">
                  <c:v>-4.0466364197530675E-3</c:v>
                </c:pt>
                <c:pt idx="1447">
                  <c:v>-5.3242364197530687E-3</c:v>
                </c:pt>
                <c:pt idx="1448">
                  <c:v>-7.4968364197530689E-3</c:v>
                </c:pt>
                <c:pt idx="1449">
                  <c:v>-7.0561364197530702E-3</c:v>
                </c:pt>
                <c:pt idx="1450">
                  <c:v>-6.006736419753066E-3</c:v>
                </c:pt>
                <c:pt idx="1451">
                  <c:v>-4.5481364197530669E-3</c:v>
                </c:pt>
                <c:pt idx="1452">
                  <c:v>-5.8903364197530721E-3</c:v>
                </c:pt>
                <c:pt idx="1453">
                  <c:v>-5.1230364197530701E-3</c:v>
                </c:pt>
                <c:pt idx="1454">
                  <c:v>-3.7284364197530699E-3</c:v>
                </c:pt>
                <c:pt idx="1455">
                  <c:v>-6.2851364197530658E-3</c:v>
                </c:pt>
                <c:pt idx="1456">
                  <c:v>-6.6549364197530693E-3</c:v>
                </c:pt>
                <c:pt idx="1457">
                  <c:v>-6.4579364197530666E-3</c:v>
                </c:pt>
                <c:pt idx="1458">
                  <c:v>-5.6288364197530708E-3</c:v>
                </c:pt>
                <c:pt idx="1459">
                  <c:v>-4.5045364197530682E-3</c:v>
                </c:pt>
                <c:pt idx="1460">
                  <c:v>-4.9606364197530709E-3</c:v>
                </c:pt>
                <c:pt idx="1461">
                  <c:v>-3.8935364197530695E-3</c:v>
                </c:pt>
                <c:pt idx="1462">
                  <c:v>-3.7827364197530675E-3</c:v>
                </c:pt>
                <c:pt idx="1463">
                  <c:v>-4.4477364197530664E-3</c:v>
                </c:pt>
                <c:pt idx="1464">
                  <c:v>-2.5095364197530706E-3</c:v>
                </c:pt>
                <c:pt idx="1465">
                  <c:v>-3.2475364197530688E-3</c:v>
                </c:pt>
                <c:pt idx="1466">
                  <c:v>-4.2470364197530665E-3</c:v>
                </c:pt>
                <c:pt idx="1467">
                  <c:v>-4.6350364197530703E-3</c:v>
                </c:pt>
                <c:pt idx="1468">
                  <c:v>-2.7479364197530668E-3</c:v>
                </c:pt>
                <c:pt idx="1469">
                  <c:v>-2.034636419753072E-3</c:v>
                </c:pt>
                <c:pt idx="1470">
                  <c:v>-3.0850364197530684E-3</c:v>
                </c:pt>
                <c:pt idx="1471">
                  <c:v>-3.1739364197530696E-3</c:v>
                </c:pt>
                <c:pt idx="1472">
                  <c:v>-3.9434364197530681E-3</c:v>
                </c:pt>
                <c:pt idx="1473">
                  <c:v>-4.3781364197530669E-3</c:v>
                </c:pt>
                <c:pt idx="1474">
                  <c:v>-3.0554364197530673E-3</c:v>
                </c:pt>
                <c:pt idx="1475">
                  <c:v>-6.3603364197530659E-3</c:v>
                </c:pt>
                <c:pt idx="1476">
                  <c:v>-5.2656364197530663E-3</c:v>
                </c:pt>
                <c:pt idx="1477">
                  <c:v>-6.4985364197530692E-3</c:v>
                </c:pt>
                <c:pt idx="1478">
                  <c:v>-2.8791364197530648E-3</c:v>
                </c:pt>
                <c:pt idx="1479">
                  <c:v>-4.6329364197530672E-3</c:v>
                </c:pt>
                <c:pt idx="1480">
                  <c:v>-3.4354364197530692E-3</c:v>
                </c:pt>
                <c:pt idx="1481">
                  <c:v>-4.0892364197530661E-3</c:v>
                </c:pt>
                <c:pt idx="1482">
                  <c:v>-3.2896364197530659E-3</c:v>
                </c:pt>
                <c:pt idx="1483">
                  <c:v>-5.245536419753072E-3</c:v>
                </c:pt>
                <c:pt idx="1484">
                  <c:v>-3.7979364197530683E-3</c:v>
                </c:pt>
                <c:pt idx="1485">
                  <c:v>-3.4181364197530713E-3</c:v>
                </c:pt>
                <c:pt idx="1486">
                  <c:v>-2.1532364197530702E-3</c:v>
                </c:pt>
                <c:pt idx="1487">
                  <c:v>-4.3211364197530662E-3</c:v>
                </c:pt>
                <c:pt idx="1488">
                  <c:v>-2.8080364197530672E-3</c:v>
                </c:pt>
                <c:pt idx="1489">
                  <c:v>-3.1699364197530673E-3</c:v>
                </c:pt>
                <c:pt idx="1490">
                  <c:v>-5.4510364197530702E-3</c:v>
                </c:pt>
                <c:pt idx="1491">
                  <c:v>-3.5646364197530651E-3</c:v>
                </c:pt>
                <c:pt idx="1492">
                  <c:v>-2.4200364197530678E-3</c:v>
                </c:pt>
                <c:pt idx="1493">
                  <c:v>-4.5244364197530688E-3</c:v>
                </c:pt>
                <c:pt idx="1494">
                  <c:v>-3.3180364197530681E-3</c:v>
                </c:pt>
                <c:pt idx="1495">
                  <c:v>-1.7827364197530718E-3</c:v>
                </c:pt>
                <c:pt idx="1496">
                  <c:v>-2.3102364197530711E-3</c:v>
                </c:pt>
                <c:pt idx="1497">
                  <c:v>-4.4601364197530673E-3</c:v>
                </c:pt>
                <c:pt idx="1498">
                  <c:v>-4.3730364197530694E-3</c:v>
                </c:pt>
                <c:pt idx="1499">
                  <c:v>-3.89023641975307E-3</c:v>
                </c:pt>
                <c:pt idx="1500">
                  <c:v>-2.6379364197530696E-3</c:v>
                </c:pt>
                <c:pt idx="1501">
                  <c:v>-4.5728364197530659E-3</c:v>
                </c:pt>
                <c:pt idx="1502">
                  <c:v>-3.2244364197530706E-3</c:v>
                </c:pt>
                <c:pt idx="1503">
                  <c:v>-4.3704364197530675E-3</c:v>
                </c:pt>
                <c:pt idx="1504">
                  <c:v>-4.635336419753066E-3</c:v>
                </c:pt>
                <c:pt idx="1505">
                  <c:v>-3.4120364197530693E-3</c:v>
                </c:pt>
                <c:pt idx="1506">
                  <c:v>-4.2640364197530697E-3</c:v>
                </c:pt>
                <c:pt idx="1507">
                  <c:v>-5.6625364197530666E-3</c:v>
                </c:pt>
                <c:pt idx="1508">
                  <c:v>-1.7443364197530682E-3</c:v>
                </c:pt>
                <c:pt idx="1509">
                  <c:v>-3.8144364197530648E-3</c:v>
                </c:pt>
                <c:pt idx="1510">
                  <c:v>-4.2490364197530711E-3</c:v>
                </c:pt>
                <c:pt idx="1511">
                  <c:v>-4.9633364197530661E-3</c:v>
                </c:pt>
                <c:pt idx="1512">
                  <c:v>-4.1531364197530691E-3</c:v>
                </c:pt>
                <c:pt idx="1513">
                  <c:v>-1.4039364197530654E-3</c:v>
                </c:pt>
                <c:pt idx="1514">
                  <c:v>-2.8304364197530695E-3</c:v>
                </c:pt>
                <c:pt idx="1515">
                  <c:v>-4.4629364197530698E-3</c:v>
                </c:pt>
                <c:pt idx="1516">
                  <c:v>-3.4219364197530704E-3</c:v>
                </c:pt>
                <c:pt idx="1517">
                  <c:v>-4.707436419753068E-3</c:v>
                </c:pt>
                <c:pt idx="1518">
                  <c:v>-3.4716364197530693E-3</c:v>
                </c:pt>
                <c:pt idx="1519">
                  <c:v>-4.0396364197530683E-3</c:v>
                </c:pt>
                <c:pt idx="1520">
                  <c:v>-2.9629364197530685E-3</c:v>
                </c:pt>
                <c:pt idx="1521">
                  <c:v>-4.3496364197530713E-3</c:v>
                </c:pt>
                <c:pt idx="1522">
                  <c:v>-2.2945364197530689E-3</c:v>
                </c:pt>
                <c:pt idx="1523">
                  <c:v>-1.4168364197530703E-3</c:v>
                </c:pt>
                <c:pt idx="1524">
                  <c:v>-3.7405364197530665E-3</c:v>
                </c:pt>
                <c:pt idx="1525">
                  <c:v>-2.4098364197530676E-3</c:v>
                </c:pt>
                <c:pt idx="1526">
                  <c:v>-1.6908364197530668E-3</c:v>
                </c:pt>
                <c:pt idx="1527">
                  <c:v>-3.3488364197530648E-3</c:v>
                </c:pt>
                <c:pt idx="1528">
                  <c:v>-6.6383641975306662E-4</c:v>
                </c:pt>
                <c:pt idx="1529">
                  <c:v>-2.510836419753068E-3</c:v>
                </c:pt>
                <c:pt idx="1530">
                  <c:v>-2.9538364197530722E-3</c:v>
                </c:pt>
                <c:pt idx="1531">
                  <c:v>-4.0318364197530696E-3</c:v>
                </c:pt>
                <c:pt idx="1532">
                  <c:v>-2.6568364197530701E-3</c:v>
                </c:pt>
                <c:pt idx="1533">
                  <c:v>-2.7728364197530699E-3</c:v>
                </c:pt>
                <c:pt idx="1534">
                  <c:v>-2.589836419753069E-3</c:v>
                </c:pt>
                <c:pt idx="1535">
                  <c:v>-3.7018364197530691E-3</c:v>
                </c:pt>
                <c:pt idx="1536">
                  <c:v>-2.3528364197530661E-3</c:v>
                </c:pt>
                <c:pt idx="1537">
                  <c:v>-2.8578364197530647E-3</c:v>
                </c:pt>
                <c:pt idx="1538">
                  <c:v>-2.7318364197530722E-3</c:v>
                </c:pt>
                <c:pt idx="1539">
                  <c:v>-7.7083641975306955E-4</c:v>
                </c:pt>
                <c:pt idx="1540">
                  <c:v>-3.9548364197530671E-3</c:v>
                </c:pt>
                <c:pt idx="1541">
                  <c:v>-1.8948364197530661E-3</c:v>
                </c:pt>
                <c:pt idx="1542">
                  <c:v>-1.6588364197530694E-3</c:v>
                </c:pt>
                <c:pt idx="1543">
                  <c:v>-1.7828364197530686E-3</c:v>
                </c:pt>
                <c:pt idx="1544">
                  <c:v>-2.6428364197530682E-3</c:v>
                </c:pt>
                <c:pt idx="1545">
                  <c:v>-2.3108364197530727E-3</c:v>
                </c:pt>
                <c:pt idx="1546">
                  <c:v>-1.6188364197530711E-3</c:v>
                </c:pt>
                <c:pt idx="1547">
                  <c:v>-2.0818364197530692E-3</c:v>
                </c:pt>
                <c:pt idx="1548">
                  <c:v>-3.3168364197530675E-3</c:v>
                </c:pt>
                <c:pt idx="1549">
                  <c:v>-3.7178364197530678E-3</c:v>
                </c:pt>
                <c:pt idx="1550">
                  <c:v>-1.7118364197530704E-3</c:v>
                </c:pt>
                <c:pt idx="1551">
                  <c:v>-9.6683641975307127E-4</c:v>
                </c:pt>
                <c:pt idx="1552">
                  <c:v>-2.9208364197530652E-3</c:v>
                </c:pt>
                <c:pt idx="1553">
                  <c:v>-1.1008364197530717E-3</c:v>
                </c:pt>
                <c:pt idx="1554">
                  <c:v>-2.5638364197530655E-3</c:v>
                </c:pt>
                <c:pt idx="1555">
                  <c:v>-1.0383641975306862E-4</c:v>
                </c:pt>
                <c:pt idx="1556">
                  <c:v>-1.0898364197530694E-3</c:v>
                </c:pt>
                <c:pt idx="1557">
                  <c:v>-2.1048364197530714E-3</c:v>
                </c:pt>
                <c:pt idx="1558">
                  <c:v>-3.6168364197530709E-3</c:v>
                </c:pt>
                <c:pt idx="1559">
                  <c:v>-1.7018364197530691E-3</c:v>
                </c:pt>
                <c:pt idx="1560">
                  <c:v>1.1216358024693056E-4</c:v>
                </c:pt>
                <c:pt idx="1561">
                  <c:v>-2.7018364197530665E-3</c:v>
                </c:pt>
                <c:pt idx="1562">
                  <c:v>-3.0028364197530657E-3</c:v>
                </c:pt>
                <c:pt idx="1563">
                  <c:v>-3.7338364197530699E-3</c:v>
                </c:pt>
                <c:pt idx="1564">
                  <c:v>-1.2768364197530708E-3</c:v>
                </c:pt>
                <c:pt idx="1565">
                  <c:v>-2.5978364197530666E-3</c:v>
                </c:pt>
                <c:pt idx="1566">
                  <c:v>-8.3683641975306963E-4</c:v>
                </c:pt>
                <c:pt idx="1567">
                  <c:v>-1.7368364197530694E-3</c:v>
                </c:pt>
                <c:pt idx="1568">
                  <c:v>-1.6738364197530654E-3</c:v>
                </c:pt>
                <c:pt idx="1569">
                  <c:v>-1.1908364197530698E-3</c:v>
                </c:pt>
                <c:pt idx="1570">
                  <c:v>-2.4718364197530672E-3</c:v>
                </c:pt>
                <c:pt idx="1571">
                  <c:v>-2.3228364197530656E-3</c:v>
                </c:pt>
                <c:pt idx="1572">
                  <c:v>-4.7883641975306548E-4</c:v>
                </c:pt>
                <c:pt idx="1573">
                  <c:v>-2.1668364197530675E-3</c:v>
                </c:pt>
                <c:pt idx="1574">
                  <c:v>-1.5498364197530663E-3</c:v>
                </c:pt>
                <c:pt idx="1575">
                  <c:v>-2.7568364197530643E-3</c:v>
                </c:pt>
                <c:pt idx="1576">
                  <c:v>-9.0683641975306852E-4</c:v>
                </c:pt>
                <c:pt idx="1577">
                  <c:v>-6.8583641975307127E-4</c:v>
                </c:pt>
                <c:pt idx="1578">
                  <c:v>-6.0083641975306606E-4</c:v>
                </c:pt>
                <c:pt idx="1579">
                  <c:v>-7.8883641975306673E-4</c:v>
                </c:pt>
                <c:pt idx="1580">
                  <c:v>-6.4283641975307164E-4</c:v>
                </c:pt>
                <c:pt idx="1581">
                  <c:v>-1.7498364197530668E-3</c:v>
                </c:pt>
                <c:pt idx="1582">
                  <c:v>-2.0183641975306602E-4</c:v>
                </c:pt>
                <c:pt idx="1583">
                  <c:v>-2.4898364197530661E-3</c:v>
                </c:pt>
                <c:pt idx="1584">
                  <c:v>-1.6838364197530684E-3</c:v>
                </c:pt>
                <c:pt idx="1585">
                  <c:v>-1.7198364197530663E-3</c:v>
                </c:pt>
                <c:pt idx="1586">
                  <c:v>-2.1298364197530669E-3</c:v>
                </c:pt>
                <c:pt idx="1587">
                  <c:v>-1.9728364197530678E-3</c:v>
                </c:pt>
                <c:pt idx="1588">
                  <c:v>-1.3678364197530699E-3</c:v>
                </c:pt>
                <c:pt idx="1589">
                  <c:v>-1.8838364197530707E-3</c:v>
                </c:pt>
                <c:pt idx="1590">
                  <c:v>-1.268836419753068E-3</c:v>
                </c:pt>
                <c:pt idx="1591">
                  <c:v>-5.1783641975306979E-4</c:v>
                </c:pt>
                <c:pt idx="1592">
                  <c:v>-8.0083641975306485E-4</c:v>
                </c:pt>
                <c:pt idx="1593">
                  <c:v>-2.6148364197530714E-3</c:v>
                </c:pt>
                <c:pt idx="1594">
                  <c:v>-1.3138364197530696E-3</c:v>
                </c:pt>
                <c:pt idx="1595">
                  <c:v>-1.8298364197530687E-3</c:v>
                </c:pt>
                <c:pt idx="1596">
                  <c:v>-2.5708364197530673E-3</c:v>
                </c:pt>
                <c:pt idx="1597">
                  <c:v>-2.6258364197530703E-3</c:v>
                </c:pt>
                <c:pt idx="1598">
                  <c:v>-3.7938364197530675E-3</c:v>
                </c:pt>
                <c:pt idx="1599">
                  <c:v>-9.5383641975306695E-4</c:v>
                </c:pt>
                <c:pt idx="1600">
                  <c:v>-1.1438364197530661E-3</c:v>
                </c:pt>
                <c:pt idx="1601">
                  <c:v>-1.7628364197530659E-3</c:v>
                </c:pt>
                <c:pt idx="1602">
                  <c:v>-1.2558364197530689E-3</c:v>
                </c:pt>
                <c:pt idx="1603">
                  <c:v>-2.532836419753071E-3</c:v>
                </c:pt>
                <c:pt idx="1604">
                  <c:v>-1.0988364197530662E-3</c:v>
                </c:pt>
                <c:pt idx="1605">
                  <c:v>-1.1448364197530671E-3</c:v>
                </c:pt>
                <c:pt idx="1606">
                  <c:v>-2.2148364197530721E-3</c:v>
                </c:pt>
                <c:pt idx="1607">
                  <c:v>-6.6283641975306562E-4</c:v>
                </c:pt>
                <c:pt idx="1608">
                  <c:v>-1.5558364197530705E-3</c:v>
                </c:pt>
                <c:pt idx="1609">
                  <c:v>-3.738836419753068E-3</c:v>
                </c:pt>
                <c:pt idx="1610">
                  <c:v>-1.7318364197530661E-3</c:v>
                </c:pt>
                <c:pt idx="1611">
                  <c:v>-1.1098364197530703E-3</c:v>
                </c:pt>
                <c:pt idx="1612">
                  <c:v>-1.6098364197530707E-3</c:v>
                </c:pt>
                <c:pt idx="1613">
                  <c:v>-3.5158364197530687E-3</c:v>
                </c:pt>
                <c:pt idx="1614">
                  <c:v>-1.833836419753071E-3</c:v>
                </c:pt>
                <c:pt idx="1615">
                  <c:v>-4.477836419753068E-3</c:v>
                </c:pt>
                <c:pt idx="1616">
                  <c:v>-2.5698364197530663E-3</c:v>
                </c:pt>
                <c:pt idx="1617">
                  <c:v>-2.3798364197530689E-3</c:v>
                </c:pt>
                <c:pt idx="1618">
                  <c:v>-1.2578364197530709E-3</c:v>
                </c:pt>
                <c:pt idx="1619">
                  <c:v>-1.4818364197530711E-3</c:v>
                </c:pt>
                <c:pt idx="1620">
                  <c:v>-1.0678364197530699E-3</c:v>
                </c:pt>
                <c:pt idx="1621">
                  <c:v>-2.4118364197530679E-3</c:v>
                </c:pt>
                <c:pt idx="1622">
                  <c:v>-8.6183641975306514E-4</c:v>
                </c:pt>
                <c:pt idx="1623">
                  <c:v>-1.3788364197530652E-3</c:v>
                </c:pt>
                <c:pt idx="1624">
                  <c:v>-9.6883641975306981E-4</c:v>
                </c:pt>
                <c:pt idx="1625">
                  <c:v>-2.1728364197530648E-3</c:v>
                </c:pt>
                <c:pt idx="1626">
                  <c:v>-6.6883641975306815E-4</c:v>
                </c:pt>
                <c:pt idx="1627">
                  <c:v>-2.0628364197530658E-3</c:v>
                </c:pt>
                <c:pt idx="1628">
                  <c:v>-2.8508364197530715E-3</c:v>
                </c:pt>
                <c:pt idx="1629">
                  <c:v>-2.1748364197530668E-3</c:v>
                </c:pt>
                <c:pt idx="1630">
                  <c:v>-9.9783641975306758E-4</c:v>
                </c:pt>
                <c:pt idx="1631">
                  <c:v>-1.3478364197530707E-3</c:v>
                </c:pt>
                <c:pt idx="1632">
                  <c:v>-2.2768364197530665E-3</c:v>
                </c:pt>
                <c:pt idx="1633">
                  <c:v>4.9516358024693369E-4</c:v>
                </c:pt>
                <c:pt idx="1634">
                  <c:v>1.0541635802469324E-3</c:v>
                </c:pt>
                <c:pt idx="1635">
                  <c:v>-1.9708364197530658E-3</c:v>
                </c:pt>
                <c:pt idx="1636">
                  <c:v>-2.1178364197530688E-3</c:v>
                </c:pt>
                <c:pt idx="1637">
                  <c:v>-6.438364197530709E-4</c:v>
                </c:pt>
                <c:pt idx="1638">
                  <c:v>5.9216358024693529E-4</c:v>
                </c:pt>
                <c:pt idx="1639">
                  <c:v>-9.8483641975306846E-4</c:v>
                </c:pt>
                <c:pt idx="1640">
                  <c:v>-5.9483641975307047E-4</c:v>
                </c:pt>
                <c:pt idx="1641">
                  <c:v>-1.8678364197530703E-3</c:v>
                </c:pt>
                <c:pt idx="1642">
                  <c:v>5.651635802469291E-4</c:v>
                </c:pt>
                <c:pt idx="1643">
                  <c:v>-8.3083641975306884E-4</c:v>
                </c:pt>
                <c:pt idx="1644">
                  <c:v>4.2216358024692834E-4</c:v>
                </c:pt>
                <c:pt idx="1645">
                  <c:v>-7.7183641975306881E-4</c:v>
                </c:pt>
                <c:pt idx="1646">
                  <c:v>-1.0836419753065818E-5</c:v>
                </c:pt>
                <c:pt idx="1647">
                  <c:v>-2.1078364197530692E-3</c:v>
                </c:pt>
                <c:pt idx="1648">
                  <c:v>-8.1183641975306545E-4</c:v>
                </c:pt>
                <c:pt idx="1649">
                  <c:v>-3.9478364197530688E-3</c:v>
                </c:pt>
                <c:pt idx="1650">
                  <c:v>-2.481836419753072E-3</c:v>
                </c:pt>
                <c:pt idx="1651">
                  <c:v>-1.1148364197530684E-3</c:v>
                </c:pt>
                <c:pt idx="1652">
                  <c:v>-3.039836419753068E-3</c:v>
                </c:pt>
                <c:pt idx="1653">
                  <c:v>-5.8483641975306914E-4</c:v>
                </c:pt>
                <c:pt idx="1654">
                  <c:v>-3.0648364197530687E-3</c:v>
                </c:pt>
                <c:pt idx="1655">
                  <c:v>-2.6738364197530645E-3</c:v>
                </c:pt>
                <c:pt idx="1656">
                  <c:v>-1.7218364197530648E-3</c:v>
                </c:pt>
                <c:pt idx="1657">
                  <c:v>-2.1968364197530715E-3</c:v>
                </c:pt>
                <c:pt idx="1658">
                  <c:v>-2.1348364197530667E-3</c:v>
                </c:pt>
                <c:pt idx="1659">
                  <c:v>-7.3183641975306871E-4</c:v>
                </c:pt>
                <c:pt idx="1660">
                  <c:v>-3.5868364197530703E-3</c:v>
                </c:pt>
                <c:pt idx="1661">
                  <c:v>-1.9885364197530682E-3</c:v>
                </c:pt>
                <c:pt idx="1662">
                  <c:v>-2.0458364197530662E-3</c:v>
                </c:pt>
                <c:pt idx="1663">
                  <c:v>-1.5598364197530658E-3</c:v>
                </c:pt>
                <c:pt idx="1664">
                  <c:v>-3.7983641975307056E-4</c:v>
                </c:pt>
                <c:pt idx="1665">
                  <c:v>-4.3683641975307032E-4</c:v>
                </c:pt>
                <c:pt idx="1666">
                  <c:v>-2.87183641975307E-3</c:v>
                </c:pt>
                <c:pt idx="1667">
                  <c:v>-2.7488364197530701E-3</c:v>
                </c:pt>
                <c:pt idx="1668">
                  <c:v>-2.3758364197530666E-3</c:v>
                </c:pt>
                <c:pt idx="1669">
                  <c:v>-1.0858364197530689E-3</c:v>
                </c:pt>
                <c:pt idx="1670">
                  <c:v>-2.9383641975307129E-4</c:v>
                </c:pt>
                <c:pt idx="1671">
                  <c:v>-2.4198364197530724E-3</c:v>
                </c:pt>
                <c:pt idx="1672">
                  <c:v>-1.8778364197530647E-3</c:v>
                </c:pt>
                <c:pt idx="1673">
                  <c:v>-2.7898364197530695E-3</c:v>
                </c:pt>
                <c:pt idx="1674">
                  <c:v>-1.5248364197530707E-3</c:v>
                </c:pt>
                <c:pt idx="1675">
                  <c:v>-7.6983641975306508E-4</c:v>
                </c:pt>
                <c:pt idx="1676">
                  <c:v>-1.3418364197530699E-3</c:v>
                </c:pt>
                <c:pt idx="1677">
                  <c:v>-1.9248364197530701E-3</c:v>
                </c:pt>
                <c:pt idx="1678">
                  <c:v>-5.0683641975306573E-4</c:v>
                </c:pt>
                <c:pt idx="1679">
                  <c:v>-1.5836419753072553E-5</c:v>
                </c:pt>
                <c:pt idx="1680">
                  <c:v>-9.5083641975306568E-4</c:v>
                </c:pt>
                <c:pt idx="1681">
                  <c:v>-2.218364197530704E-4</c:v>
                </c:pt>
                <c:pt idx="1682">
                  <c:v>2.7016358024693071E-4</c:v>
                </c:pt>
                <c:pt idx="1683">
                  <c:v>3.5016358024693439E-4</c:v>
                </c:pt>
                <c:pt idx="1684">
                  <c:v>3.5216358024693119E-4</c:v>
                </c:pt>
                <c:pt idx="1685">
                  <c:v>-1.3138364197530662E-3</c:v>
                </c:pt>
                <c:pt idx="1686">
                  <c:v>-1.9128364197530667E-3</c:v>
                </c:pt>
                <c:pt idx="1687">
                  <c:v>-7.6283641975307195E-4</c:v>
                </c:pt>
                <c:pt idx="1688">
                  <c:v>-1.9618364197530654E-3</c:v>
                </c:pt>
                <c:pt idx="1689">
                  <c:v>-2.3564364197530656E-3</c:v>
                </c:pt>
                <c:pt idx="1690">
                  <c:v>-3.4642364197530699E-3</c:v>
                </c:pt>
                <c:pt idx="1691">
                  <c:v>-1.5678364197530686E-3</c:v>
                </c:pt>
                <c:pt idx="1692">
                  <c:v>8.4216358024692857E-4</c:v>
                </c:pt>
                <c:pt idx="1693">
                  <c:v>2.2341635802469312E-3</c:v>
                </c:pt>
                <c:pt idx="1694">
                  <c:v>2.0061635802469339E-3</c:v>
                </c:pt>
                <c:pt idx="1695">
                  <c:v>-9.3383641975306603E-4</c:v>
                </c:pt>
                <c:pt idx="1696">
                  <c:v>-9.1903641975306719E-4</c:v>
                </c:pt>
                <c:pt idx="1697">
                  <c:v>-2.9018364197530688E-3</c:v>
                </c:pt>
                <c:pt idx="1698">
                  <c:v>-2.7783641975306916E-4</c:v>
                </c:pt>
                <c:pt idx="1699">
                  <c:v>4.6236358024692899E-4</c:v>
                </c:pt>
                <c:pt idx="1700">
                  <c:v>9.3816358024693264E-4</c:v>
                </c:pt>
                <c:pt idx="1701">
                  <c:v>-7.6383641975307122E-4</c:v>
                </c:pt>
                <c:pt idx="1702">
                  <c:v>1.9881635802469298E-3</c:v>
                </c:pt>
                <c:pt idx="1703">
                  <c:v>-1.1603641975306903E-4</c:v>
                </c:pt>
                <c:pt idx="1704">
                  <c:v>-1.8458364197530717E-3</c:v>
                </c:pt>
                <c:pt idx="1705">
                  <c:v>-8.5063641975307094E-4</c:v>
                </c:pt>
                <c:pt idx="1706">
                  <c:v>-3.598364197530679E-4</c:v>
                </c:pt>
                <c:pt idx="1707">
                  <c:v>-1.2268364197530676E-3</c:v>
                </c:pt>
                <c:pt idx="1708">
                  <c:v>-5.5583641975306963E-4</c:v>
                </c:pt>
                <c:pt idx="1709">
                  <c:v>-6.3883641975307111E-4</c:v>
                </c:pt>
                <c:pt idx="1710">
                  <c:v>-6.8383641975306754E-4</c:v>
                </c:pt>
                <c:pt idx="1711">
                  <c:v>-2.1361364197530711E-3</c:v>
                </c:pt>
                <c:pt idx="1712">
                  <c:v>-1.4401364197530707E-3</c:v>
                </c:pt>
                <c:pt idx="1713">
                  <c:v>-1.7545364197530684E-3</c:v>
                </c:pt>
                <c:pt idx="1714">
                  <c:v>4.6836358024693499E-4</c:v>
                </c:pt>
                <c:pt idx="1715">
                  <c:v>-1.0497364197530681E-3</c:v>
                </c:pt>
                <c:pt idx="1716">
                  <c:v>-4.2383641975306773E-4</c:v>
                </c:pt>
                <c:pt idx="1717">
                  <c:v>-1.7753364197530697E-3</c:v>
                </c:pt>
                <c:pt idx="1718">
                  <c:v>-1.103836419753066E-3</c:v>
                </c:pt>
                <c:pt idx="1719">
                  <c:v>-4.8503641975306683E-4</c:v>
                </c:pt>
                <c:pt idx="1720">
                  <c:v>-2.9810364197530685E-3</c:v>
                </c:pt>
                <c:pt idx="1721">
                  <c:v>-8.1783641975306971E-4</c:v>
                </c:pt>
                <c:pt idx="1722">
                  <c:v>-1.480436419753069E-3</c:v>
                </c:pt>
                <c:pt idx="1723">
                  <c:v>-2.4758364197530703E-3</c:v>
                </c:pt>
                <c:pt idx="1724">
                  <c:v>7.2216358024692826E-4</c:v>
                </c:pt>
                <c:pt idx="1725">
                  <c:v>-7.5673641975307002E-4</c:v>
                </c:pt>
                <c:pt idx="1726">
                  <c:v>-7.8523641975306729E-4</c:v>
                </c:pt>
                <c:pt idx="1727">
                  <c:v>2.4736358024693428E-4</c:v>
                </c:pt>
                <c:pt idx="1728">
                  <c:v>-2.2673364197530674E-3</c:v>
                </c:pt>
                <c:pt idx="1729">
                  <c:v>-2.9841364197530692E-3</c:v>
                </c:pt>
                <c:pt idx="1730">
                  <c:v>-4.8868364197530703E-3</c:v>
                </c:pt>
                <c:pt idx="1731">
                  <c:v>-2.9343364197530666E-3</c:v>
                </c:pt>
                <c:pt idx="1732">
                  <c:v>-3.7644364197530686E-3</c:v>
                </c:pt>
                <c:pt idx="1733">
                  <c:v>-1.5958364197530689E-3</c:v>
                </c:pt>
                <c:pt idx="1734">
                  <c:v>-3.4083641975306452E-4</c:v>
                </c:pt>
                <c:pt idx="1735">
                  <c:v>-4.4273641975306824E-4</c:v>
                </c:pt>
                <c:pt idx="1736">
                  <c:v>-2.0479364197530693E-3</c:v>
                </c:pt>
                <c:pt idx="1737">
                  <c:v>-9.5836419753069294E-5</c:v>
                </c:pt>
                <c:pt idx="1738">
                  <c:v>-1.6943364197530694E-3</c:v>
                </c:pt>
                <c:pt idx="1739">
                  <c:v>-1.6563641975306936E-4</c:v>
                </c:pt>
                <c:pt idx="1740">
                  <c:v>-5.5110364197530652E-3</c:v>
                </c:pt>
                <c:pt idx="1741">
                  <c:v>-3.3035364197530719E-3</c:v>
                </c:pt>
                <c:pt idx="1742">
                  <c:v>2.7671635802469334E-3</c:v>
                </c:pt>
                <c:pt idx="1743">
                  <c:v>-5.5543641975307027E-4</c:v>
                </c:pt>
                <c:pt idx="1744">
                  <c:v>-3.7153641975306781E-4</c:v>
                </c:pt>
                <c:pt idx="1745">
                  <c:v>-2.1750364197530682E-3</c:v>
                </c:pt>
                <c:pt idx="1746">
                  <c:v>-2.3794364197530721E-3</c:v>
                </c:pt>
                <c:pt idx="1747">
                  <c:v>-2.5268364197530693E-3</c:v>
                </c:pt>
                <c:pt idx="1748">
                  <c:v>-3.0298364197530701E-3</c:v>
                </c:pt>
                <c:pt idx="1749">
                  <c:v>-2.1831364197530713E-3</c:v>
                </c:pt>
                <c:pt idx="1750">
                  <c:v>-1.0188364197530695E-3</c:v>
                </c:pt>
                <c:pt idx="1751">
                  <c:v>4.782635802469317E-4</c:v>
                </c:pt>
                <c:pt idx="1752">
                  <c:v>-8.4303641975307098E-4</c:v>
                </c:pt>
                <c:pt idx="1753">
                  <c:v>-4.08364197530698E-5</c:v>
                </c:pt>
                <c:pt idx="1754">
                  <c:v>-2.5053364197530669E-3</c:v>
                </c:pt>
                <c:pt idx="1755">
                  <c:v>-3.3733641975306969E-4</c:v>
                </c:pt>
                <c:pt idx="1756">
                  <c:v>-2.0480364197530678E-3</c:v>
                </c:pt>
                <c:pt idx="1757">
                  <c:v>-4.4369364197530707E-3</c:v>
                </c:pt>
                <c:pt idx="1758">
                  <c:v>-1.040364197530709E-4</c:v>
                </c:pt>
                <c:pt idx="1759">
                  <c:v>-2.2728364197530711E-3</c:v>
                </c:pt>
                <c:pt idx="1760">
                  <c:v>-8.692364197530663E-4</c:v>
                </c:pt>
                <c:pt idx="1761">
                  <c:v>-1.7660364197530686E-3</c:v>
                </c:pt>
                <c:pt idx="1762">
                  <c:v>-1.410436419753071E-3</c:v>
                </c:pt>
                <c:pt idx="1763">
                  <c:v>-1.4135364197530691E-3</c:v>
                </c:pt>
                <c:pt idx="1764">
                  <c:v>-1.6039364197530702E-3</c:v>
                </c:pt>
                <c:pt idx="1765">
                  <c:v>-1.8529364197530686E-3</c:v>
                </c:pt>
                <c:pt idx="1766">
                  <c:v>-1.9459364197530662E-3</c:v>
                </c:pt>
                <c:pt idx="1767">
                  <c:v>-1.2261364197530709E-3</c:v>
                </c:pt>
                <c:pt idx="1768">
                  <c:v>-2.9405364197530679E-3</c:v>
                </c:pt>
                <c:pt idx="1769">
                  <c:v>-4.8604364197530718E-3</c:v>
                </c:pt>
                <c:pt idx="1770">
                  <c:v>-2.3043364197530697E-3</c:v>
                </c:pt>
                <c:pt idx="1771">
                  <c:v>-1.856736419753072E-3</c:v>
                </c:pt>
                <c:pt idx="1772">
                  <c:v>-1.9065364197530686E-3</c:v>
                </c:pt>
                <c:pt idx="1773">
                  <c:v>-4.6127364197530683E-3</c:v>
                </c:pt>
                <c:pt idx="1774">
                  <c:v>-5.7261364197530688E-3</c:v>
                </c:pt>
                <c:pt idx="1775">
                  <c:v>-2.1494364197530685E-3</c:v>
                </c:pt>
                <c:pt idx="1776">
                  <c:v>-3.1421364197530659E-3</c:v>
                </c:pt>
                <c:pt idx="1777">
                  <c:v>1.0239635802469314E-3</c:v>
                </c:pt>
                <c:pt idx="1778">
                  <c:v>-6.9483641975306813E-4</c:v>
                </c:pt>
                <c:pt idx="1779">
                  <c:v>-1.5609364197530654E-3</c:v>
                </c:pt>
                <c:pt idx="1780">
                  <c:v>-3.754536419753071E-3</c:v>
                </c:pt>
                <c:pt idx="1781">
                  <c:v>-2.7248364197530713E-3</c:v>
                </c:pt>
                <c:pt idx="1782">
                  <c:v>-7.8463641975306999E-4</c:v>
                </c:pt>
                <c:pt idx="1783">
                  <c:v>-2.3589364197530655E-3</c:v>
                </c:pt>
                <c:pt idx="1784">
                  <c:v>-2.1636364197530674E-3</c:v>
                </c:pt>
                <c:pt idx="1785">
                  <c:v>-4.9073641975306767E-4</c:v>
                </c:pt>
                <c:pt idx="1786">
                  <c:v>-1.1893641975307002E-4</c:v>
                </c:pt>
                <c:pt idx="1787">
                  <c:v>-1.6959364197530677E-3</c:v>
                </c:pt>
                <c:pt idx="1788">
                  <c:v>-1.8740364197530716E-3</c:v>
                </c:pt>
                <c:pt idx="1789">
                  <c:v>1.8563580246933054E-5</c:v>
                </c:pt>
                <c:pt idx="1790">
                  <c:v>-6.033641975306675E-5</c:v>
                </c:pt>
                <c:pt idx="1791">
                  <c:v>5.6976358024693127E-4</c:v>
                </c:pt>
                <c:pt idx="1792">
                  <c:v>-1.9082364197530698E-3</c:v>
                </c:pt>
                <c:pt idx="1793">
                  <c:v>1.4262635802469292E-3</c:v>
                </c:pt>
                <c:pt idx="1794">
                  <c:v>-2.7391364197530705E-3</c:v>
                </c:pt>
                <c:pt idx="1795">
                  <c:v>-6.5623641975306665E-4</c:v>
                </c:pt>
                <c:pt idx="1796">
                  <c:v>4.928635802469352E-4</c:v>
                </c:pt>
                <c:pt idx="1797">
                  <c:v>-1.9537364197530702E-3</c:v>
                </c:pt>
                <c:pt idx="1798">
                  <c:v>-2.7913364197530667E-3</c:v>
                </c:pt>
                <c:pt idx="1799">
                  <c:v>-2.6204364197530685E-3</c:v>
                </c:pt>
                <c:pt idx="1800">
                  <c:v>-1.4693364197530673E-3</c:v>
                </c:pt>
                <c:pt idx="1801">
                  <c:v>-1.40364197530711E-5</c:v>
                </c:pt>
                <c:pt idx="1802">
                  <c:v>6.3476358024693209E-4</c:v>
                </c:pt>
                <c:pt idx="1803">
                  <c:v>-1.2749364197530665E-3</c:v>
                </c:pt>
                <c:pt idx="1804">
                  <c:v>-9.2853641975306628E-4</c:v>
                </c:pt>
                <c:pt idx="1805">
                  <c:v>-1.8365364197530697E-3</c:v>
                </c:pt>
                <c:pt idx="1806">
                  <c:v>-7.3913641975306959E-4</c:v>
                </c:pt>
                <c:pt idx="1807">
                  <c:v>3.4886358024692823E-4</c:v>
                </c:pt>
                <c:pt idx="1808">
                  <c:v>-3.2863641975306584E-4</c:v>
                </c:pt>
                <c:pt idx="1809">
                  <c:v>-1.5650364197530697E-3</c:v>
                </c:pt>
                <c:pt idx="1810">
                  <c:v>1.1236358024693457E-4</c:v>
                </c:pt>
                <c:pt idx="1811">
                  <c:v>2.7216358024692924E-4</c:v>
                </c:pt>
                <c:pt idx="1812">
                  <c:v>-1.6248364197530719E-3</c:v>
                </c:pt>
                <c:pt idx="1813">
                  <c:v>4.2836358024692968E-4</c:v>
                </c:pt>
                <c:pt idx="1814">
                  <c:v>-1.4077364197530653E-3</c:v>
                </c:pt>
                <c:pt idx="1815">
                  <c:v>-2.2976364197530696E-3</c:v>
                </c:pt>
                <c:pt idx="1816">
                  <c:v>-1.3227364197530688E-3</c:v>
                </c:pt>
                <c:pt idx="1817">
                  <c:v>1.2561635802469332E-3</c:v>
                </c:pt>
                <c:pt idx="1818">
                  <c:v>1.5996358024693118E-4</c:v>
                </c:pt>
                <c:pt idx="1819">
                  <c:v>-4.2903641975306807E-4</c:v>
                </c:pt>
                <c:pt idx="1820">
                  <c:v>5.4376358024693303E-4</c:v>
                </c:pt>
                <c:pt idx="1821">
                  <c:v>-1.330336419753067E-3</c:v>
                </c:pt>
                <c:pt idx="1822">
                  <c:v>-1.3444364197530683E-3</c:v>
                </c:pt>
                <c:pt idx="1823">
                  <c:v>-1.2734364197530667E-3</c:v>
                </c:pt>
                <c:pt idx="1824">
                  <c:v>-1.3633364197530706E-3</c:v>
                </c:pt>
                <c:pt idx="1825">
                  <c:v>1.1881635802469329E-3</c:v>
                </c:pt>
                <c:pt idx="1826">
                  <c:v>-8.3683641975306963E-4</c:v>
                </c:pt>
                <c:pt idx="1827">
                  <c:v>-9.8953641975306657E-4</c:v>
                </c:pt>
                <c:pt idx="1828">
                  <c:v>2.4771635802469331E-3</c:v>
                </c:pt>
                <c:pt idx="1829">
                  <c:v>8.7563580246930936E-5</c:v>
                </c:pt>
                <c:pt idx="1830">
                  <c:v>-1.4238364197530669E-3</c:v>
                </c:pt>
                <c:pt idx="1831">
                  <c:v>1.8441635802469332E-3</c:v>
                </c:pt>
                <c:pt idx="1832">
                  <c:v>-1.1178364197530662E-3</c:v>
                </c:pt>
                <c:pt idx="1833">
                  <c:v>1.960163580246933E-3</c:v>
                </c:pt>
                <c:pt idx="1834">
                  <c:v>-2.9113364197530696E-3</c:v>
                </c:pt>
                <c:pt idx="1835">
                  <c:v>-9.3383641975307123E-4</c:v>
                </c:pt>
                <c:pt idx="1836">
                  <c:v>6.9116358024693195E-4</c:v>
                </c:pt>
                <c:pt idx="1837">
                  <c:v>1.3961635802469327E-3</c:v>
                </c:pt>
                <c:pt idx="1838">
                  <c:v>1.1201635802469308E-3</c:v>
                </c:pt>
                <c:pt idx="1839">
                  <c:v>2.5201635802469327E-3</c:v>
                </c:pt>
                <c:pt idx="1840">
                  <c:v>-6.6483641975307109E-4</c:v>
                </c:pt>
                <c:pt idx="1841">
                  <c:v>-1.8128364197530708E-3</c:v>
                </c:pt>
                <c:pt idx="1842">
                  <c:v>-2.17283641975307E-3</c:v>
                </c:pt>
                <c:pt idx="1843">
                  <c:v>-4.8783641975306755E-4</c:v>
                </c:pt>
                <c:pt idx="1844">
                  <c:v>2.3191635802469329E-3</c:v>
                </c:pt>
                <c:pt idx="1845">
                  <c:v>4.0921635802469332E-3</c:v>
                </c:pt>
                <c:pt idx="1846">
                  <c:v>3.4231635802469303E-3</c:v>
                </c:pt>
                <c:pt idx="1847">
                  <c:v>-1.6618364197530724E-3</c:v>
                </c:pt>
                <c:pt idx="1848">
                  <c:v>3.5961635802469298E-3</c:v>
                </c:pt>
                <c:pt idx="1849">
                  <c:v>2.7271635802469281E-3</c:v>
                </c:pt>
                <c:pt idx="1850">
                  <c:v>8.0481635802469309E-3</c:v>
                </c:pt>
                <c:pt idx="1851">
                  <c:v>9.461635802469285E-4</c:v>
                </c:pt>
                <c:pt idx="1852">
                  <c:v>3.4981635802469324E-3</c:v>
                </c:pt>
                <c:pt idx="1853">
                  <c:v>-3.4836419753070738E-5</c:v>
                </c:pt>
                <c:pt idx="1854">
                  <c:v>3.3201635802469348E-3</c:v>
                </c:pt>
                <c:pt idx="1855">
                  <c:v>3.9391635802469363E-3</c:v>
                </c:pt>
                <c:pt idx="1856">
                  <c:v>2.2721635802469328E-3</c:v>
                </c:pt>
                <c:pt idx="1857">
                  <c:v>9.1916358024692751E-4</c:v>
                </c:pt>
                <c:pt idx="1858">
                  <c:v>3.1951635802469312E-3</c:v>
                </c:pt>
                <c:pt idx="1859">
                  <c:v>1.0501635802469302E-3</c:v>
                </c:pt>
                <c:pt idx="1860">
                  <c:v>1.230163580246935E-3</c:v>
                </c:pt>
                <c:pt idx="1861">
                  <c:v>6.5916358024693117E-4</c:v>
                </c:pt>
                <c:pt idx="1862">
                  <c:v>1.3061635802469294E-3</c:v>
                </c:pt>
                <c:pt idx="1863">
                  <c:v>1.149163580246932E-3</c:v>
                </c:pt>
                <c:pt idx="1864">
                  <c:v>8.0616358024693247E-4</c:v>
                </c:pt>
                <c:pt idx="1865">
                  <c:v>-9.8583641975306772E-4</c:v>
                </c:pt>
                <c:pt idx="1866">
                  <c:v>2.1616358024693048E-4</c:v>
                </c:pt>
                <c:pt idx="1867">
                  <c:v>5.816163580246933E-3</c:v>
                </c:pt>
                <c:pt idx="1868">
                  <c:v>2.7581635802469348E-3</c:v>
                </c:pt>
                <c:pt idx="1869">
                  <c:v>3.0261635802469322E-3</c:v>
                </c:pt>
                <c:pt idx="1870">
                  <c:v>-2.5836419753066941E-5</c:v>
                </c:pt>
                <c:pt idx="1871">
                  <c:v>2.6163580246931287E-5</c:v>
                </c:pt>
                <c:pt idx="1872">
                  <c:v>-2.5518364197530709E-3</c:v>
                </c:pt>
                <c:pt idx="1873">
                  <c:v>3.1911635802469307E-3</c:v>
                </c:pt>
                <c:pt idx="1874">
                  <c:v>1.6441635802469327E-3</c:v>
                </c:pt>
                <c:pt idx="1875">
                  <c:v>2.0841635802469338E-3</c:v>
                </c:pt>
                <c:pt idx="1876">
                  <c:v>1.7181635802469286E-3</c:v>
                </c:pt>
                <c:pt idx="1877">
                  <c:v>-2.2298364197530663E-3</c:v>
                </c:pt>
                <c:pt idx="1878">
                  <c:v>6.1116358024693E-4</c:v>
                </c:pt>
                <c:pt idx="1879">
                  <c:v>1.3791635802469313E-3</c:v>
                </c:pt>
                <c:pt idx="1880">
                  <c:v>2.2721635802469345E-3</c:v>
                </c:pt>
                <c:pt idx="1881">
                  <c:v>5.1316358024693434E-4</c:v>
                </c:pt>
                <c:pt idx="1882">
                  <c:v>4.6451635802469346E-3</c:v>
                </c:pt>
                <c:pt idx="1883">
                  <c:v>7.8616358024693155E-4</c:v>
                </c:pt>
                <c:pt idx="1884">
                  <c:v>-4.3283641975307152E-4</c:v>
                </c:pt>
                <c:pt idx="1885">
                  <c:v>-1.86583641975307E-3</c:v>
                </c:pt>
                <c:pt idx="1886">
                  <c:v>9.4316358024693243E-4</c:v>
                </c:pt>
                <c:pt idx="1887">
                  <c:v>-6.5883641975306509E-4</c:v>
                </c:pt>
                <c:pt idx="1888">
                  <c:v>2.608163580246934E-3</c:v>
                </c:pt>
                <c:pt idx="1889">
                  <c:v>1.1951635802469329E-3</c:v>
                </c:pt>
                <c:pt idx="1890">
                  <c:v>-2.5048364197530655E-3</c:v>
                </c:pt>
                <c:pt idx="1891">
                  <c:v>-6.1583641975307239E-4</c:v>
                </c:pt>
                <c:pt idx="1892">
                  <c:v>2.49163580246934E-4</c:v>
                </c:pt>
                <c:pt idx="1893">
                  <c:v>3.5421635802469348E-3</c:v>
                </c:pt>
                <c:pt idx="1894">
                  <c:v>3.381635802469328E-4</c:v>
                </c:pt>
                <c:pt idx="1895">
                  <c:v>3.7641635802469313E-3</c:v>
                </c:pt>
                <c:pt idx="1896">
                  <c:v>3.2461635802469302E-3</c:v>
                </c:pt>
                <c:pt idx="1897">
                  <c:v>4.293163580246933E-3</c:v>
                </c:pt>
                <c:pt idx="1898">
                  <c:v>1.0821635802469309E-3</c:v>
                </c:pt>
                <c:pt idx="1899">
                  <c:v>4.3416358024693513E-4</c:v>
                </c:pt>
                <c:pt idx="1900">
                  <c:v>-3.8183641975306909E-4</c:v>
                </c:pt>
                <c:pt idx="1901">
                  <c:v>3.337163580246931E-3</c:v>
                </c:pt>
                <c:pt idx="1902">
                  <c:v>4.2511635802469326E-3</c:v>
                </c:pt>
                <c:pt idx="1903">
                  <c:v>2.1201635802469317E-3</c:v>
                </c:pt>
                <c:pt idx="1904">
                  <c:v>5.0361635802469301E-3</c:v>
                </c:pt>
                <c:pt idx="1905">
                  <c:v>3.1921635802469334E-3</c:v>
                </c:pt>
                <c:pt idx="1906">
                  <c:v>1.3491635802469343E-3</c:v>
                </c:pt>
                <c:pt idx="1907">
                  <c:v>2.8991635802469336E-3</c:v>
                </c:pt>
                <c:pt idx="1908">
                  <c:v>1.706163580246934E-3</c:v>
                </c:pt>
                <c:pt idx="1909">
                  <c:v>1.1851635802469299E-3</c:v>
                </c:pt>
                <c:pt idx="1910">
                  <c:v>7.3116358024693032E-4</c:v>
                </c:pt>
                <c:pt idx="1911">
                  <c:v>2.7881635802469336E-3</c:v>
                </c:pt>
                <c:pt idx="1912">
                  <c:v>5.641635802469333E-4</c:v>
                </c:pt>
                <c:pt idx="1913">
                  <c:v>3.5791635802469302E-3</c:v>
                </c:pt>
                <c:pt idx="1914">
                  <c:v>2.1016358024693316E-4</c:v>
                </c:pt>
                <c:pt idx="1915">
                  <c:v>1.9401635802469286E-3</c:v>
                </c:pt>
                <c:pt idx="1916">
                  <c:v>-2.5828364197530672E-3</c:v>
                </c:pt>
                <c:pt idx="1917">
                  <c:v>1.7631635802469285E-3</c:v>
                </c:pt>
                <c:pt idx="1918">
                  <c:v>3.9851635802469337E-3</c:v>
                </c:pt>
                <c:pt idx="1919">
                  <c:v>5.2221635802469323E-3</c:v>
                </c:pt>
                <c:pt idx="1920">
                  <c:v>4.8316358024693383E-4</c:v>
                </c:pt>
                <c:pt idx="1921">
                  <c:v>3.8021635802469311E-3</c:v>
                </c:pt>
                <c:pt idx="1922">
                  <c:v>5.019163580246927E-3</c:v>
                </c:pt>
                <c:pt idx="1923">
                  <c:v>1.1951635802469329E-3</c:v>
                </c:pt>
                <c:pt idx="1924">
                  <c:v>5.3821635802469292E-3</c:v>
                </c:pt>
                <c:pt idx="1925">
                  <c:v>-3.0683641975306694E-4</c:v>
                </c:pt>
                <c:pt idx="1926">
                  <c:v>-2.7458364197530706E-3</c:v>
                </c:pt>
                <c:pt idx="1927">
                  <c:v>4.9721635802469286E-3</c:v>
                </c:pt>
                <c:pt idx="1928">
                  <c:v>5.3641635802469285E-3</c:v>
                </c:pt>
                <c:pt idx="1929">
                  <c:v>8.8921635802469354E-3</c:v>
                </c:pt>
                <c:pt idx="1930">
                  <c:v>3.8821635802469279E-3</c:v>
                </c:pt>
                <c:pt idx="1931">
                  <c:v>4.3211635802469332E-3</c:v>
                </c:pt>
                <c:pt idx="1932">
                  <c:v>3.381635802469328E-4</c:v>
                </c:pt>
                <c:pt idx="1933">
                  <c:v>3.5121635802469291E-3</c:v>
                </c:pt>
                <c:pt idx="1934">
                  <c:v>3.7421635802469301E-3</c:v>
                </c:pt>
                <c:pt idx="1935">
                  <c:v>4.2841635802469309E-3</c:v>
                </c:pt>
                <c:pt idx="1936">
                  <c:v>5.141163580246931E-3</c:v>
                </c:pt>
                <c:pt idx="1937">
                  <c:v>3.2361635802469306E-3</c:v>
                </c:pt>
                <c:pt idx="1938">
                  <c:v>5.8761635802469271E-3</c:v>
                </c:pt>
                <c:pt idx="1939">
                  <c:v>5.9231635802469325E-3</c:v>
                </c:pt>
                <c:pt idx="1940">
                  <c:v>9.3516358024693311E-4</c:v>
                </c:pt>
                <c:pt idx="1941">
                  <c:v>2.8841635802469325E-3</c:v>
                </c:pt>
                <c:pt idx="1942">
                  <c:v>4.973163580246933E-3</c:v>
                </c:pt>
                <c:pt idx="1943">
                  <c:v>2.0291635802469343E-3</c:v>
                </c:pt>
                <c:pt idx="1944">
                  <c:v>-8.283641975307017E-5</c:v>
                </c:pt>
                <c:pt idx="1945">
                  <c:v>1.3131635802469295E-3</c:v>
                </c:pt>
                <c:pt idx="1946">
                  <c:v>5.1111635802469323E-3</c:v>
                </c:pt>
                <c:pt idx="1947">
                  <c:v>3.9261635802469302E-3</c:v>
                </c:pt>
                <c:pt idx="1948">
                  <c:v>2.7701635802469329E-3</c:v>
                </c:pt>
                <c:pt idx="1949">
                  <c:v>9.1981635802469326E-3</c:v>
                </c:pt>
                <c:pt idx="1950">
                  <c:v>2.9231635802469264E-3</c:v>
                </c:pt>
                <c:pt idx="1951">
                  <c:v>7.5091635802469331E-3</c:v>
                </c:pt>
                <c:pt idx="1952">
                  <c:v>4.013163580246934E-3</c:v>
                </c:pt>
                <c:pt idx="1953">
                  <c:v>1.0581635802469312E-3</c:v>
                </c:pt>
                <c:pt idx="1954">
                  <c:v>2.4501635802469321E-3</c:v>
                </c:pt>
                <c:pt idx="1955">
                  <c:v>2.1931635802469353E-3</c:v>
                </c:pt>
                <c:pt idx="1956">
                  <c:v>4.8491635802469304E-3</c:v>
                </c:pt>
                <c:pt idx="1957">
                  <c:v>1.7121635802469296E-3</c:v>
                </c:pt>
                <c:pt idx="1958">
                  <c:v>6.5081635802469347E-3</c:v>
                </c:pt>
                <c:pt idx="1959">
                  <c:v>1.7401635802469333E-3</c:v>
                </c:pt>
                <c:pt idx="1960">
                  <c:v>8.6531635802469357E-3</c:v>
                </c:pt>
                <c:pt idx="1961">
                  <c:v>4.0151635802469325E-3</c:v>
                </c:pt>
                <c:pt idx="1962">
                  <c:v>6.1381635802469359E-3</c:v>
                </c:pt>
                <c:pt idx="1963">
                  <c:v>9.0716358024693286E-4</c:v>
                </c:pt>
                <c:pt idx="1964">
                  <c:v>5.3516358024693206E-4</c:v>
                </c:pt>
                <c:pt idx="1965">
                  <c:v>3.389163580246931E-3</c:v>
                </c:pt>
                <c:pt idx="1966">
                  <c:v>2.7671635802469334E-3</c:v>
                </c:pt>
                <c:pt idx="1967">
                  <c:v>5.0351635802469326E-3</c:v>
                </c:pt>
                <c:pt idx="1968">
                  <c:v>1.4301635802469286E-3</c:v>
                </c:pt>
                <c:pt idx="1969">
                  <c:v>2.6531635802469339E-3</c:v>
                </c:pt>
                <c:pt idx="1970">
                  <c:v>4.3831635802469328E-3</c:v>
                </c:pt>
                <c:pt idx="1971">
                  <c:v>2.4291635802469284E-3</c:v>
                </c:pt>
                <c:pt idx="1972">
                  <c:v>4.9016358024693216E-4</c:v>
                </c:pt>
                <c:pt idx="1973">
                  <c:v>-1.9683641975306448E-4</c:v>
                </c:pt>
                <c:pt idx="1974">
                  <c:v>9.1116358024692992E-4</c:v>
                </c:pt>
                <c:pt idx="1975">
                  <c:v>3.1316358024692861E-4</c:v>
                </c:pt>
                <c:pt idx="1976">
                  <c:v>2.325163580246932E-3</c:v>
                </c:pt>
                <c:pt idx="1977">
                  <c:v>5.5716358024692977E-4</c:v>
                </c:pt>
                <c:pt idx="1978">
                  <c:v>2.2501635802469333E-3</c:v>
                </c:pt>
                <c:pt idx="1979">
                  <c:v>2.2341635802469312E-3</c:v>
                </c:pt>
                <c:pt idx="1980">
                  <c:v>-3.8668364197530641E-3</c:v>
                </c:pt>
                <c:pt idx="1981">
                  <c:v>-4.7983641975306648E-4</c:v>
                </c:pt>
                <c:pt idx="1982">
                  <c:v>3.1931635802469327E-3</c:v>
                </c:pt>
                <c:pt idx="1983">
                  <c:v>4.8381635802469333E-3</c:v>
                </c:pt>
                <c:pt idx="1984">
                  <c:v>-1.1383641975307168E-4</c:v>
                </c:pt>
                <c:pt idx="1985">
                  <c:v>3.8271635802469318E-3</c:v>
                </c:pt>
                <c:pt idx="1986">
                  <c:v>7.9681635802469272E-3</c:v>
                </c:pt>
                <c:pt idx="1987">
                  <c:v>5.7091635802469301E-3</c:v>
                </c:pt>
                <c:pt idx="1988">
                  <c:v>1.9631635802469308E-3</c:v>
                </c:pt>
                <c:pt idx="1989">
                  <c:v>4.1141635802469274E-3</c:v>
                </c:pt>
                <c:pt idx="1990">
                  <c:v>3.9411635802469279E-3</c:v>
                </c:pt>
                <c:pt idx="1991">
                  <c:v>1.2341635802469303E-3</c:v>
                </c:pt>
                <c:pt idx="1992">
                  <c:v>8.8316358024693314E-4</c:v>
                </c:pt>
                <c:pt idx="1993">
                  <c:v>-3.3218364197530725E-3</c:v>
                </c:pt>
                <c:pt idx="1994">
                  <c:v>3.2131635802469319E-3</c:v>
                </c:pt>
                <c:pt idx="1995">
                  <c:v>2.8211635802469284E-3</c:v>
                </c:pt>
                <c:pt idx="1996">
                  <c:v>2.7331635802469324E-3</c:v>
                </c:pt>
                <c:pt idx="1997">
                  <c:v>-9.8083641975306793E-4</c:v>
                </c:pt>
                <c:pt idx="1998">
                  <c:v>7.0061635802469262E-3</c:v>
                </c:pt>
                <c:pt idx="1999">
                  <c:v>1.0481635802469316E-3</c:v>
                </c:pt>
                <c:pt idx="2000">
                  <c:v>6.1216358024692927E-4</c:v>
                </c:pt>
                <c:pt idx="2001">
                  <c:v>5.9716358024693161E-4</c:v>
                </c:pt>
                <c:pt idx="2002">
                  <c:v>6.9816358024693201E-4</c:v>
                </c:pt>
                <c:pt idx="2003">
                  <c:v>4.3716358024692946E-4</c:v>
                </c:pt>
                <c:pt idx="2004">
                  <c:v>5.977163580246931E-3</c:v>
                </c:pt>
                <c:pt idx="2005">
                  <c:v>1.70916358024693E-3</c:v>
                </c:pt>
                <c:pt idx="2006">
                  <c:v>3.2761635802469324E-3</c:v>
                </c:pt>
                <c:pt idx="2007">
                  <c:v>1.1174163580246935E-2</c:v>
                </c:pt>
                <c:pt idx="2008">
                  <c:v>3.9711635802469336E-3</c:v>
                </c:pt>
                <c:pt idx="2009">
                  <c:v>5.4881635802469311E-3</c:v>
                </c:pt>
                <c:pt idx="2010">
                  <c:v>1.0131635802469313E-3</c:v>
                </c:pt>
                <c:pt idx="2011">
                  <c:v>2.4791635802469299E-3</c:v>
                </c:pt>
                <c:pt idx="2012">
                  <c:v>-6.9183641975307034E-4</c:v>
                </c:pt>
                <c:pt idx="2013">
                  <c:v>2.8901635802469315E-3</c:v>
                </c:pt>
                <c:pt idx="2014">
                  <c:v>-1.7483641975306677E-4</c:v>
                </c:pt>
                <c:pt idx="2015">
                  <c:v>1.2281635802469347E-3</c:v>
                </c:pt>
                <c:pt idx="2016">
                  <c:v>6.7411635802469352E-3</c:v>
                </c:pt>
                <c:pt idx="2017">
                  <c:v>6.1881635802469304E-3</c:v>
                </c:pt>
                <c:pt idx="2018">
                  <c:v>7.5101635802469341E-3</c:v>
                </c:pt>
                <c:pt idx="2019">
                  <c:v>2.43416358024693E-3</c:v>
                </c:pt>
                <c:pt idx="2020">
                  <c:v>5.8616358024693449E-4</c:v>
                </c:pt>
                <c:pt idx="2021">
                  <c:v>3.0241635802469302E-3</c:v>
                </c:pt>
                <c:pt idx="2022">
                  <c:v>9.5511635802469318E-3</c:v>
                </c:pt>
                <c:pt idx="2023">
                  <c:v>-1.8058364197530673E-3</c:v>
                </c:pt>
                <c:pt idx="2024">
                  <c:v>4.9081635802469339E-3</c:v>
                </c:pt>
                <c:pt idx="2025">
                  <c:v>1.5150163580246935E-2</c:v>
                </c:pt>
                <c:pt idx="2026">
                  <c:v>7.3281635802469325E-3</c:v>
                </c:pt>
                <c:pt idx="2027">
                  <c:v>7.774163580246931E-3</c:v>
                </c:pt>
                <c:pt idx="2028">
                  <c:v>6.3391635802469322E-3</c:v>
                </c:pt>
                <c:pt idx="2029">
                  <c:v>-1.1983641975307074E-4</c:v>
                </c:pt>
                <c:pt idx="2030">
                  <c:v>1.1141635802469317E-3</c:v>
                </c:pt>
                <c:pt idx="2031">
                  <c:v>3.9191635802469336E-3</c:v>
                </c:pt>
                <c:pt idx="2032">
                  <c:v>5.5721635802469284E-3</c:v>
                </c:pt>
                <c:pt idx="2033">
                  <c:v>6.3911635802469287E-3</c:v>
                </c:pt>
                <c:pt idx="2034">
                  <c:v>7.0661635802469307E-3</c:v>
                </c:pt>
                <c:pt idx="2035">
                  <c:v>7.2971635802469292E-3</c:v>
                </c:pt>
                <c:pt idx="2036">
                  <c:v>7.4041635802469356E-3</c:v>
                </c:pt>
                <c:pt idx="2037">
                  <c:v>1.1876163580246932E-2</c:v>
                </c:pt>
                <c:pt idx="2038">
                  <c:v>1.0489163580246933E-2</c:v>
                </c:pt>
                <c:pt idx="2039">
                  <c:v>6.9751635802469333E-3</c:v>
                </c:pt>
                <c:pt idx="2040">
                  <c:v>1.0923163580246933E-2</c:v>
                </c:pt>
                <c:pt idx="2041">
                  <c:v>7.9151635802469332E-3</c:v>
                </c:pt>
                <c:pt idx="2042">
                  <c:v>2.6711635802469276E-3</c:v>
                </c:pt>
                <c:pt idx="2043">
                  <c:v>6.5761635802469333E-3</c:v>
                </c:pt>
                <c:pt idx="2044">
                  <c:v>6.8971635802469317E-3</c:v>
                </c:pt>
                <c:pt idx="2045">
                  <c:v>8.2801635802469305E-3</c:v>
                </c:pt>
                <c:pt idx="2046">
                  <c:v>1.0934163580246934E-2</c:v>
                </c:pt>
                <c:pt idx="2047">
                  <c:v>8.7381635802469375E-3</c:v>
                </c:pt>
              </c:numCache>
            </c:numRef>
          </c:yVal>
          <c:smooth val="1"/>
        </c:ser>
        <c:ser>
          <c:idx val="12"/>
          <c:order val="12"/>
          <c:tx>
            <c:strRef>
              <c:f>'every 5'!$AJ$1</c:f>
              <c:strCache>
                <c:ptCount val="1"/>
                <c:pt idx="0">
                  <c:v>1200</c:v>
                </c:pt>
              </c:strCache>
            </c:strRef>
          </c:tx>
          <c:marker>
            <c:symbol val="none"/>
          </c:marker>
          <c:xVal>
            <c:numRef>
              <c:f>'every 5'!$W$2:$W$2049</c:f>
              <c:numCache>
                <c:formatCode>General</c:formatCode>
                <c:ptCount val="2048"/>
                <c:pt idx="0">
                  <c:v>190.96</c:v>
                </c:pt>
                <c:pt idx="1">
                  <c:v>191.33</c:v>
                </c:pt>
                <c:pt idx="2">
                  <c:v>191.71</c:v>
                </c:pt>
                <c:pt idx="3">
                  <c:v>192.09</c:v>
                </c:pt>
                <c:pt idx="4">
                  <c:v>192.47</c:v>
                </c:pt>
                <c:pt idx="5">
                  <c:v>192.84</c:v>
                </c:pt>
                <c:pt idx="6">
                  <c:v>193.22</c:v>
                </c:pt>
                <c:pt idx="7">
                  <c:v>193.6</c:v>
                </c:pt>
                <c:pt idx="8">
                  <c:v>193.98</c:v>
                </c:pt>
                <c:pt idx="9">
                  <c:v>194.35</c:v>
                </c:pt>
                <c:pt idx="10">
                  <c:v>194.73</c:v>
                </c:pt>
                <c:pt idx="11">
                  <c:v>195.11</c:v>
                </c:pt>
                <c:pt idx="12">
                  <c:v>195.48</c:v>
                </c:pt>
                <c:pt idx="13">
                  <c:v>195.86</c:v>
                </c:pt>
                <c:pt idx="14">
                  <c:v>196.24</c:v>
                </c:pt>
                <c:pt idx="15">
                  <c:v>196.61</c:v>
                </c:pt>
                <c:pt idx="16">
                  <c:v>196.99</c:v>
                </c:pt>
                <c:pt idx="17">
                  <c:v>197.37</c:v>
                </c:pt>
                <c:pt idx="18">
                  <c:v>197.75</c:v>
                </c:pt>
                <c:pt idx="19">
                  <c:v>198.12</c:v>
                </c:pt>
                <c:pt idx="20">
                  <c:v>198.5</c:v>
                </c:pt>
                <c:pt idx="21">
                  <c:v>198.88</c:v>
                </c:pt>
                <c:pt idx="22">
                  <c:v>199.25</c:v>
                </c:pt>
                <c:pt idx="23">
                  <c:v>199.63</c:v>
                </c:pt>
                <c:pt idx="24">
                  <c:v>200.01</c:v>
                </c:pt>
                <c:pt idx="25">
                  <c:v>200.38</c:v>
                </c:pt>
                <c:pt idx="26">
                  <c:v>200.76</c:v>
                </c:pt>
                <c:pt idx="27">
                  <c:v>201.14</c:v>
                </c:pt>
                <c:pt idx="28">
                  <c:v>201.51</c:v>
                </c:pt>
                <c:pt idx="29">
                  <c:v>201.89</c:v>
                </c:pt>
                <c:pt idx="30">
                  <c:v>202.27</c:v>
                </c:pt>
                <c:pt idx="31">
                  <c:v>202.64</c:v>
                </c:pt>
                <c:pt idx="32">
                  <c:v>203.02</c:v>
                </c:pt>
                <c:pt idx="33">
                  <c:v>203.4</c:v>
                </c:pt>
                <c:pt idx="34">
                  <c:v>203.77</c:v>
                </c:pt>
                <c:pt idx="35">
                  <c:v>204.15</c:v>
                </c:pt>
                <c:pt idx="36">
                  <c:v>204.53</c:v>
                </c:pt>
                <c:pt idx="37">
                  <c:v>204.9</c:v>
                </c:pt>
                <c:pt idx="38">
                  <c:v>205.28</c:v>
                </c:pt>
                <c:pt idx="39">
                  <c:v>205.65</c:v>
                </c:pt>
                <c:pt idx="40">
                  <c:v>206.03</c:v>
                </c:pt>
                <c:pt idx="41">
                  <c:v>206.41</c:v>
                </c:pt>
                <c:pt idx="42">
                  <c:v>206.78</c:v>
                </c:pt>
                <c:pt idx="43">
                  <c:v>207.16</c:v>
                </c:pt>
                <c:pt idx="44">
                  <c:v>207.54</c:v>
                </c:pt>
                <c:pt idx="45">
                  <c:v>207.91</c:v>
                </c:pt>
                <c:pt idx="46">
                  <c:v>208.29</c:v>
                </c:pt>
                <c:pt idx="47">
                  <c:v>208.67</c:v>
                </c:pt>
                <c:pt idx="48">
                  <c:v>209.04</c:v>
                </c:pt>
                <c:pt idx="49">
                  <c:v>209.42</c:v>
                </c:pt>
                <c:pt idx="50">
                  <c:v>209.79</c:v>
                </c:pt>
                <c:pt idx="51">
                  <c:v>210.17</c:v>
                </c:pt>
                <c:pt idx="52">
                  <c:v>210.55</c:v>
                </c:pt>
                <c:pt idx="53">
                  <c:v>210.92</c:v>
                </c:pt>
                <c:pt idx="54">
                  <c:v>211.3</c:v>
                </c:pt>
                <c:pt idx="55">
                  <c:v>211.67</c:v>
                </c:pt>
                <c:pt idx="56">
                  <c:v>212.05</c:v>
                </c:pt>
                <c:pt idx="57">
                  <c:v>212.43</c:v>
                </c:pt>
                <c:pt idx="58">
                  <c:v>212.8</c:v>
                </c:pt>
                <c:pt idx="59">
                  <c:v>213.18</c:v>
                </c:pt>
                <c:pt idx="60">
                  <c:v>213.55</c:v>
                </c:pt>
                <c:pt idx="61">
                  <c:v>213.93</c:v>
                </c:pt>
                <c:pt idx="62">
                  <c:v>214.31</c:v>
                </c:pt>
                <c:pt idx="63">
                  <c:v>214.68</c:v>
                </c:pt>
                <c:pt idx="64">
                  <c:v>215.06</c:v>
                </c:pt>
                <c:pt idx="65">
                  <c:v>215.43</c:v>
                </c:pt>
                <c:pt idx="66">
                  <c:v>215.81</c:v>
                </c:pt>
                <c:pt idx="67">
                  <c:v>216.18</c:v>
                </c:pt>
                <c:pt idx="68">
                  <c:v>216.56</c:v>
                </c:pt>
                <c:pt idx="69">
                  <c:v>216.94</c:v>
                </c:pt>
                <c:pt idx="70">
                  <c:v>217.31</c:v>
                </c:pt>
                <c:pt idx="71">
                  <c:v>217.69</c:v>
                </c:pt>
                <c:pt idx="72">
                  <c:v>218.06</c:v>
                </c:pt>
                <c:pt idx="73">
                  <c:v>218.44</c:v>
                </c:pt>
                <c:pt idx="74">
                  <c:v>218.81</c:v>
                </c:pt>
                <c:pt idx="75">
                  <c:v>219.19</c:v>
                </c:pt>
                <c:pt idx="76">
                  <c:v>219.56</c:v>
                </c:pt>
                <c:pt idx="77">
                  <c:v>219.94</c:v>
                </c:pt>
                <c:pt idx="78">
                  <c:v>220.32</c:v>
                </c:pt>
                <c:pt idx="79">
                  <c:v>220.69</c:v>
                </c:pt>
                <c:pt idx="80">
                  <c:v>221.07</c:v>
                </c:pt>
                <c:pt idx="81">
                  <c:v>221.44</c:v>
                </c:pt>
                <c:pt idx="82">
                  <c:v>221.82</c:v>
                </c:pt>
                <c:pt idx="83">
                  <c:v>222.19</c:v>
                </c:pt>
                <c:pt idx="84">
                  <c:v>222.57</c:v>
                </c:pt>
                <c:pt idx="85">
                  <c:v>222.94</c:v>
                </c:pt>
                <c:pt idx="86">
                  <c:v>223.32</c:v>
                </c:pt>
                <c:pt idx="87">
                  <c:v>223.69</c:v>
                </c:pt>
                <c:pt idx="88">
                  <c:v>224.07</c:v>
                </c:pt>
                <c:pt idx="89">
                  <c:v>224.44</c:v>
                </c:pt>
                <c:pt idx="90">
                  <c:v>224.82</c:v>
                </c:pt>
                <c:pt idx="91">
                  <c:v>225.19</c:v>
                </c:pt>
                <c:pt idx="92">
                  <c:v>225.57</c:v>
                </c:pt>
                <c:pt idx="93">
                  <c:v>225.94</c:v>
                </c:pt>
                <c:pt idx="94">
                  <c:v>226.32</c:v>
                </c:pt>
                <c:pt idx="95">
                  <c:v>226.69</c:v>
                </c:pt>
                <c:pt idx="96">
                  <c:v>227.07</c:v>
                </c:pt>
                <c:pt idx="97">
                  <c:v>227.44</c:v>
                </c:pt>
                <c:pt idx="98">
                  <c:v>227.82</c:v>
                </c:pt>
                <c:pt idx="99">
                  <c:v>228.19</c:v>
                </c:pt>
                <c:pt idx="100">
                  <c:v>228.57</c:v>
                </c:pt>
                <c:pt idx="101">
                  <c:v>228.94</c:v>
                </c:pt>
                <c:pt idx="102">
                  <c:v>229.32</c:v>
                </c:pt>
                <c:pt idx="103">
                  <c:v>229.69</c:v>
                </c:pt>
                <c:pt idx="104">
                  <c:v>230.07</c:v>
                </c:pt>
                <c:pt idx="105">
                  <c:v>230.44</c:v>
                </c:pt>
                <c:pt idx="106">
                  <c:v>230.82</c:v>
                </c:pt>
                <c:pt idx="107">
                  <c:v>231.19</c:v>
                </c:pt>
                <c:pt idx="108">
                  <c:v>231.57</c:v>
                </c:pt>
                <c:pt idx="109">
                  <c:v>231.94</c:v>
                </c:pt>
                <c:pt idx="110">
                  <c:v>232.32</c:v>
                </c:pt>
                <c:pt idx="111">
                  <c:v>232.69</c:v>
                </c:pt>
                <c:pt idx="112">
                  <c:v>233.07</c:v>
                </c:pt>
                <c:pt idx="113">
                  <c:v>233.44</c:v>
                </c:pt>
                <c:pt idx="114">
                  <c:v>233.81</c:v>
                </c:pt>
                <c:pt idx="115">
                  <c:v>234.19</c:v>
                </c:pt>
                <c:pt idx="116">
                  <c:v>234.56</c:v>
                </c:pt>
                <c:pt idx="117">
                  <c:v>234.94</c:v>
                </c:pt>
                <c:pt idx="118">
                  <c:v>235.31</c:v>
                </c:pt>
                <c:pt idx="119">
                  <c:v>235.69</c:v>
                </c:pt>
                <c:pt idx="120">
                  <c:v>236.06</c:v>
                </c:pt>
                <c:pt idx="121">
                  <c:v>236.44</c:v>
                </c:pt>
                <c:pt idx="122">
                  <c:v>236.81</c:v>
                </c:pt>
                <c:pt idx="123">
                  <c:v>237.18</c:v>
                </c:pt>
                <c:pt idx="124">
                  <c:v>237.56</c:v>
                </c:pt>
                <c:pt idx="125">
                  <c:v>237.93</c:v>
                </c:pt>
                <c:pt idx="126">
                  <c:v>238.31</c:v>
                </c:pt>
                <c:pt idx="127">
                  <c:v>238.68</c:v>
                </c:pt>
                <c:pt idx="128">
                  <c:v>239.06</c:v>
                </c:pt>
                <c:pt idx="129">
                  <c:v>239.43</c:v>
                </c:pt>
                <c:pt idx="130">
                  <c:v>239.8</c:v>
                </c:pt>
                <c:pt idx="131">
                  <c:v>240.18</c:v>
                </c:pt>
                <c:pt idx="132">
                  <c:v>240.55</c:v>
                </c:pt>
                <c:pt idx="133">
                  <c:v>240.93</c:v>
                </c:pt>
                <c:pt idx="134">
                  <c:v>241.3</c:v>
                </c:pt>
                <c:pt idx="135">
                  <c:v>241.67</c:v>
                </c:pt>
                <c:pt idx="136">
                  <c:v>242.05</c:v>
                </c:pt>
                <c:pt idx="137">
                  <c:v>242.42</c:v>
                </c:pt>
                <c:pt idx="138">
                  <c:v>242.8</c:v>
                </c:pt>
                <c:pt idx="139">
                  <c:v>243.17</c:v>
                </c:pt>
                <c:pt idx="140">
                  <c:v>243.54</c:v>
                </c:pt>
                <c:pt idx="141">
                  <c:v>243.92</c:v>
                </c:pt>
                <c:pt idx="142">
                  <c:v>244.29</c:v>
                </c:pt>
                <c:pt idx="143">
                  <c:v>244.66</c:v>
                </c:pt>
                <c:pt idx="144">
                  <c:v>245.04</c:v>
                </c:pt>
                <c:pt idx="145">
                  <c:v>245.41</c:v>
                </c:pt>
                <c:pt idx="146">
                  <c:v>245.79</c:v>
                </c:pt>
                <c:pt idx="147">
                  <c:v>246.16</c:v>
                </c:pt>
                <c:pt idx="148">
                  <c:v>246.53</c:v>
                </c:pt>
                <c:pt idx="149">
                  <c:v>246.91</c:v>
                </c:pt>
                <c:pt idx="150">
                  <c:v>247.28</c:v>
                </c:pt>
                <c:pt idx="151">
                  <c:v>247.65</c:v>
                </c:pt>
                <c:pt idx="152">
                  <c:v>248.03</c:v>
                </c:pt>
                <c:pt idx="153">
                  <c:v>248.4</c:v>
                </c:pt>
                <c:pt idx="154">
                  <c:v>248.77</c:v>
                </c:pt>
                <c:pt idx="155">
                  <c:v>249.15</c:v>
                </c:pt>
                <c:pt idx="156">
                  <c:v>249.52</c:v>
                </c:pt>
                <c:pt idx="157">
                  <c:v>249.9</c:v>
                </c:pt>
                <c:pt idx="158">
                  <c:v>250.27</c:v>
                </c:pt>
                <c:pt idx="159">
                  <c:v>250.64</c:v>
                </c:pt>
                <c:pt idx="160">
                  <c:v>251.02</c:v>
                </c:pt>
                <c:pt idx="161">
                  <c:v>251.39</c:v>
                </c:pt>
                <c:pt idx="162">
                  <c:v>251.76</c:v>
                </c:pt>
                <c:pt idx="163">
                  <c:v>252.14</c:v>
                </c:pt>
                <c:pt idx="164">
                  <c:v>252.51</c:v>
                </c:pt>
                <c:pt idx="165">
                  <c:v>252.88</c:v>
                </c:pt>
                <c:pt idx="166">
                  <c:v>253.26</c:v>
                </c:pt>
                <c:pt idx="167">
                  <c:v>253.63</c:v>
                </c:pt>
                <c:pt idx="168">
                  <c:v>254</c:v>
                </c:pt>
                <c:pt idx="169">
                  <c:v>254.37</c:v>
                </c:pt>
                <c:pt idx="170">
                  <c:v>254.75</c:v>
                </c:pt>
                <c:pt idx="171">
                  <c:v>255.12</c:v>
                </c:pt>
                <c:pt idx="172">
                  <c:v>255.49</c:v>
                </c:pt>
                <c:pt idx="173">
                  <c:v>255.87</c:v>
                </c:pt>
                <c:pt idx="174">
                  <c:v>256.24</c:v>
                </c:pt>
                <c:pt idx="175">
                  <c:v>256.61</c:v>
                </c:pt>
                <c:pt idx="176">
                  <c:v>256.99</c:v>
                </c:pt>
                <c:pt idx="177">
                  <c:v>257.36</c:v>
                </c:pt>
                <c:pt idx="178">
                  <c:v>257.73</c:v>
                </c:pt>
                <c:pt idx="179">
                  <c:v>258.10000000000002</c:v>
                </c:pt>
                <c:pt idx="180">
                  <c:v>258.48</c:v>
                </c:pt>
                <c:pt idx="181">
                  <c:v>258.85000000000002</c:v>
                </c:pt>
                <c:pt idx="182">
                  <c:v>259.22000000000003</c:v>
                </c:pt>
                <c:pt idx="183">
                  <c:v>259.60000000000002</c:v>
                </c:pt>
                <c:pt idx="184">
                  <c:v>259.97000000000003</c:v>
                </c:pt>
                <c:pt idx="185">
                  <c:v>260.33999999999997</c:v>
                </c:pt>
                <c:pt idx="186">
                  <c:v>260.70999999999998</c:v>
                </c:pt>
                <c:pt idx="187">
                  <c:v>261.08999999999997</c:v>
                </c:pt>
                <c:pt idx="188">
                  <c:v>261.45999999999998</c:v>
                </c:pt>
                <c:pt idx="189">
                  <c:v>261.83</c:v>
                </c:pt>
                <c:pt idx="190">
                  <c:v>262.2</c:v>
                </c:pt>
                <c:pt idx="191">
                  <c:v>262.58</c:v>
                </c:pt>
                <c:pt idx="192">
                  <c:v>262.95</c:v>
                </c:pt>
                <c:pt idx="193">
                  <c:v>263.32</c:v>
                </c:pt>
                <c:pt idx="194">
                  <c:v>263.69</c:v>
                </c:pt>
                <c:pt idx="195">
                  <c:v>264.07</c:v>
                </c:pt>
                <c:pt idx="196">
                  <c:v>264.44</c:v>
                </c:pt>
                <c:pt idx="197">
                  <c:v>264.81</c:v>
                </c:pt>
                <c:pt idx="198">
                  <c:v>265.18</c:v>
                </c:pt>
                <c:pt idx="199">
                  <c:v>265.56</c:v>
                </c:pt>
                <c:pt idx="200">
                  <c:v>265.93</c:v>
                </c:pt>
                <c:pt idx="201">
                  <c:v>266.3</c:v>
                </c:pt>
                <c:pt idx="202">
                  <c:v>266.67</c:v>
                </c:pt>
                <c:pt idx="203">
                  <c:v>267.04000000000002</c:v>
                </c:pt>
                <c:pt idx="204">
                  <c:v>267.42</c:v>
                </c:pt>
                <c:pt idx="205">
                  <c:v>267.79000000000002</c:v>
                </c:pt>
                <c:pt idx="206">
                  <c:v>268.16000000000003</c:v>
                </c:pt>
                <c:pt idx="207">
                  <c:v>268.52999999999997</c:v>
                </c:pt>
                <c:pt idx="208">
                  <c:v>268.91000000000003</c:v>
                </c:pt>
                <c:pt idx="209">
                  <c:v>269.27999999999997</c:v>
                </c:pt>
                <c:pt idx="210">
                  <c:v>269.64999999999998</c:v>
                </c:pt>
                <c:pt idx="211">
                  <c:v>270.02</c:v>
                </c:pt>
                <c:pt idx="212">
                  <c:v>270.39</c:v>
                </c:pt>
                <c:pt idx="213">
                  <c:v>270.77</c:v>
                </c:pt>
                <c:pt idx="214">
                  <c:v>271.14</c:v>
                </c:pt>
                <c:pt idx="215">
                  <c:v>271.51</c:v>
                </c:pt>
                <c:pt idx="216">
                  <c:v>271.88</c:v>
                </c:pt>
                <c:pt idx="217">
                  <c:v>272.25</c:v>
                </c:pt>
                <c:pt idx="218">
                  <c:v>272.62</c:v>
                </c:pt>
                <c:pt idx="219">
                  <c:v>273</c:v>
                </c:pt>
                <c:pt idx="220">
                  <c:v>273.37</c:v>
                </c:pt>
                <c:pt idx="221">
                  <c:v>273.74</c:v>
                </c:pt>
                <c:pt idx="222">
                  <c:v>274.11</c:v>
                </c:pt>
                <c:pt idx="223">
                  <c:v>274.48</c:v>
                </c:pt>
                <c:pt idx="224">
                  <c:v>274.86</c:v>
                </c:pt>
                <c:pt idx="225">
                  <c:v>275.23</c:v>
                </c:pt>
                <c:pt idx="226">
                  <c:v>275.60000000000002</c:v>
                </c:pt>
                <c:pt idx="227">
                  <c:v>275.97000000000003</c:v>
                </c:pt>
                <c:pt idx="228">
                  <c:v>276.33999999999997</c:v>
                </c:pt>
                <c:pt idx="229">
                  <c:v>276.70999999999998</c:v>
                </c:pt>
                <c:pt idx="230">
                  <c:v>277.08</c:v>
                </c:pt>
                <c:pt idx="231">
                  <c:v>277.45999999999998</c:v>
                </c:pt>
                <c:pt idx="232">
                  <c:v>277.83</c:v>
                </c:pt>
                <c:pt idx="233">
                  <c:v>278.2</c:v>
                </c:pt>
                <c:pt idx="234">
                  <c:v>278.57</c:v>
                </c:pt>
                <c:pt idx="235">
                  <c:v>278.94</c:v>
                </c:pt>
                <c:pt idx="236">
                  <c:v>279.31</c:v>
                </c:pt>
                <c:pt idx="237">
                  <c:v>279.68</c:v>
                </c:pt>
                <c:pt idx="238">
                  <c:v>280.06</c:v>
                </c:pt>
                <c:pt idx="239">
                  <c:v>280.43</c:v>
                </c:pt>
                <c:pt idx="240">
                  <c:v>280.8</c:v>
                </c:pt>
                <c:pt idx="241">
                  <c:v>281.17</c:v>
                </c:pt>
                <c:pt idx="242">
                  <c:v>281.54000000000002</c:v>
                </c:pt>
                <c:pt idx="243">
                  <c:v>281.91000000000003</c:v>
                </c:pt>
                <c:pt idx="244">
                  <c:v>282.27999999999997</c:v>
                </c:pt>
                <c:pt idx="245">
                  <c:v>282.64999999999998</c:v>
                </c:pt>
                <c:pt idx="246">
                  <c:v>283.02</c:v>
                </c:pt>
                <c:pt idx="247">
                  <c:v>283.39999999999998</c:v>
                </c:pt>
                <c:pt idx="248">
                  <c:v>283.77</c:v>
                </c:pt>
                <c:pt idx="249">
                  <c:v>284.14</c:v>
                </c:pt>
                <c:pt idx="250">
                  <c:v>284.51</c:v>
                </c:pt>
                <c:pt idx="251">
                  <c:v>284.88</c:v>
                </c:pt>
                <c:pt idx="252">
                  <c:v>285.25</c:v>
                </c:pt>
                <c:pt idx="253">
                  <c:v>285.62</c:v>
                </c:pt>
                <c:pt idx="254">
                  <c:v>285.99</c:v>
                </c:pt>
                <c:pt idx="255">
                  <c:v>286.36</c:v>
                </c:pt>
                <c:pt idx="256">
                  <c:v>286.73</c:v>
                </c:pt>
                <c:pt idx="257">
                  <c:v>287.10000000000002</c:v>
                </c:pt>
                <c:pt idx="258">
                  <c:v>287.47000000000003</c:v>
                </c:pt>
                <c:pt idx="259">
                  <c:v>287.85000000000002</c:v>
                </c:pt>
                <c:pt idx="260">
                  <c:v>288.22000000000003</c:v>
                </c:pt>
                <c:pt idx="261">
                  <c:v>288.58999999999997</c:v>
                </c:pt>
                <c:pt idx="262">
                  <c:v>288.95999999999998</c:v>
                </c:pt>
                <c:pt idx="263">
                  <c:v>289.33</c:v>
                </c:pt>
                <c:pt idx="264">
                  <c:v>289.7</c:v>
                </c:pt>
                <c:pt idx="265">
                  <c:v>290.07</c:v>
                </c:pt>
                <c:pt idx="266">
                  <c:v>290.44</c:v>
                </c:pt>
                <c:pt idx="267">
                  <c:v>290.81</c:v>
                </c:pt>
                <c:pt idx="268">
                  <c:v>291.18</c:v>
                </c:pt>
                <c:pt idx="269">
                  <c:v>291.55</c:v>
                </c:pt>
                <c:pt idx="270">
                  <c:v>291.92</c:v>
                </c:pt>
                <c:pt idx="271">
                  <c:v>292.29000000000002</c:v>
                </c:pt>
                <c:pt idx="272">
                  <c:v>292.66000000000003</c:v>
                </c:pt>
                <c:pt idx="273">
                  <c:v>293.02999999999997</c:v>
                </c:pt>
                <c:pt idx="274">
                  <c:v>293.39999999999998</c:v>
                </c:pt>
                <c:pt idx="275">
                  <c:v>293.77</c:v>
                </c:pt>
                <c:pt idx="276">
                  <c:v>294.14</c:v>
                </c:pt>
                <c:pt idx="277">
                  <c:v>294.51</c:v>
                </c:pt>
                <c:pt idx="278">
                  <c:v>294.88</c:v>
                </c:pt>
                <c:pt idx="279">
                  <c:v>295.25</c:v>
                </c:pt>
                <c:pt idx="280">
                  <c:v>295.62</c:v>
                </c:pt>
                <c:pt idx="281">
                  <c:v>295.99</c:v>
                </c:pt>
                <c:pt idx="282">
                  <c:v>296.36</c:v>
                </c:pt>
                <c:pt idx="283">
                  <c:v>296.73</c:v>
                </c:pt>
                <c:pt idx="284">
                  <c:v>297.10000000000002</c:v>
                </c:pt>
                <c:pt idx="285">
                  <c:v>297.47000000000003</c:v>
                </c:pt>
                <c:pt idx="286">
                  <c:v>297.83999999999997</c:v>
                </c:pt>
                <c:pt idx="287">
                  <c:v>298.20999999999998</c:v>
                </c:pt>
                <c:pt idx="288">
                  <c:v>298.58</c:v>
                </c:pt>
                <c:pt idx="289">
                  <c:v>298.95</c:v>
                </c:pt>
                <c:pt idx="290">
                  <c:v>299.32</c:v>
                </c:pt>
                <c:pt idx="291">
                  <c:v>299.69</c:v>
                </c:pt>
                <c:pt idx="292">
                  <c:v>300.06</c:v>
                </c:pt>
                <c:pt idx="293">
                  <c:v>300.43</c:v>
                </c:pt>
                <c:pt idx="294">
                  <c:v>300.8</c:v>
                </c:pt>
                <c:pt idx="295">
                  <c:v>301.17</c:v>
                </c:pt>
                <c:pt idx="296">
                  <c:v>301.54000000000002</c:v>
                </c:pt>
                <c:pt idx="297">
                  <c:v>301.91000000000003</c:v>
                </c:pt>
                <c:pt idx="298">
                  <c:v>302.27999999999997</c:v>
                </c:pt>
                <c:pt idx="299">
                  <c:v>302.64999999999998</c:v>
                </c:pt>
                <c:pt idx="300">
                  <c:v>303.02</c:v>
                </c:pt>
                <c:pt idx="301">
                  <c:v>303.39</c:v>
                </c:pt>
                <c:pt idx="302">
                  <c:v>303.76</c:v>
                </c:pt>
                <c:pt idx="303">
                  <c:v>304.13</c:v>
                </c:pt>
                <c:pt idx="304">
                  <c:v>304.5</c:v>
                </c:pt>
                <c:pt idx="305">
                  <c:v>304.87</c:v>
                </c:pt>
                <c:pt idx="306">
                  <c:v>305.24</c:v>
                </c:pt>
                <c:pt idx="307">
                  <c:v>305.61</c:v>
                </c:pt>
                <c:pt idx="308">
                  <c:v>305.98</c:v>
                </c:pt>
                <c:pt idx="309">
                  <c:v>306.33999999999997</c:v>
                </c:pt>
                <c:pt idx="310">
                  <c:v>306.70999999999998</c:v>
                </c:pt>
                <c:pt idx="311">
                  <c:v>307.08</c:v>
                </c:pt>
                <c:pt idx="312">
                  <c:v>307.45</c:v>
                </c:pt>
                <c:pt idx="313">
                  <c:v>307.82</c:v>
                </c:pt>
                <c:pt idx="314">
                  <c:v>308.19</c:v>
                </c:pt>
                <c:pt idx="315">
                  <c:v>308.56</c:v>
                </c:pt>
                <c:pt idx="316">
                  <c:v>308.93</c:v>
                </c:pt>
                <c:pt idx="317">
                  <c:v>309.3</c:v>
                </c:pt>
                <c:pt idx="318">
                  <c:v>309.67</c:v>
                </c:pt>
                <c:pt idx="319">
                  <c:v>310.04000000000002</c:v>
                </c:pt>
                <c:pt idx="320">
                  <c:v>310.41000000000003</c:v>
                </c:pt>
                <c:pt idx="321">
                  <c:v>310.77</c:v>
                </c:pt>
                <c:pt idx="322">
                  <c:v>311.14</c:v>
                </c:pt>
                <c:pt idx="323">
                  <c:v>311.51</c:v>
                </c:pt>
                <c:pt idx="324">
                  <c:v>311.88</c:v>
                </c:pt>
                <c:pt idx="325">
                  <c:v>312.25</c:v>
                </c:pt>
                <c:pt idx="326">
                  <c:v>312.62</c:v>
                </c:pt>
                <c:pt idx="327">
                  <c:v>312.99</c:v>
                </c:pt>
                <c:pt idx="328">
                  <c:v>313.36</c:v>
                </c:pt>
                <c:pt idx="329">
                  <c:v>313.72000000000003</c:v>
                </c:pt>
                <c:pt idx="330">
                  <c:v>314.08999999999997</c:v>
                </c:pt>
                <c:pt idx="331">
                  <c:v>314.45999999999998</c:v>
                </c:pt>
                <c:pt idx="332">
                  <c:v>314.83</c:v>
                </c:pt>
                <c:pt idx="333">
                  <c:v>315.2</c:v>
                </c:pt>
                <c:pt idx="334">
                  <c:v>315.57</c:v>
                </c:pt>
                <c:pt idx="335">
                  <c:v>315.94</c:v>
                </c:pt>
                <c:pt idx="336">
                  <c:v>316.3</c:v>
                </c:pt>
                <c:pt idx="337">
                  <c:v>316.67</c:v>
                </c:pt>
                <c:pt idx="338">
                  <c:v>317.04000000000002</c:v>
                </c:pt>
                <c:pt idx="339">
                  <c:v>317.41000000000003</c:v>
                </c:pt>
                <c:pt idx="340">
                  <c:v>317.77999999999997</c:v>
                </c:pt>
                <c:pt idx="341">
                  <c:v>318.14999999999998</c:v>
                </c:pt>
                <c:pt idx="342">
                  <c:v>318.52</c:v>
                </c:pt>
                <c:pt idx="343">
                  <c:v>318.88</c:v>
                </c:pt>
                <c:pt idx="344">
                  <c:v>319.25</c:v>
                </c:pt>
                <c:pt idx="345">
                  <c:v>319.62</c:v>
                </c:pt>
                <c:pt idx="346">
                  <c:v>319.99</c:v>
                </c:pt>
                <c:pt idx="347">
                  <c:v>320.36</c:v>
                </c:pt>
                <c:pt idx="348">
                  <c:v>320.72000000000003</c:v>
                </c:pt>
                <c:pt idx="349">
                  <c:v>321.08999999999997</c:v>
                </c:pt>
                <c:pt idx="350">
                  <c:v>321.45999999999998</c:v>
                </c:pt>
                <c:pt idx="351">
                  <c:v>321.83</c:v>
                </c:pt>
                <c:pt idx="352">
                  <c:v>322.2</c:v>
                </c:pt>
                <c:pt idx="353">
                  <c:v>322.57</c:v>
                </c:pt>
                <c:pt idx="354">
                  <c:v>322.93</c:v>
                </c:pt>
                <c:pt idx="355">
                  <c:v>323.3</c:v>
                </c:pt>
                <c:pt idx="356">
                  <c:v>323.67</c:v>
                </c:pt>
                <c:pt idx="357">
                  <c:v>324.04000000000002</c:v>
                </c:pt>
                <c:pt idx="358">
                  <c:v>324.39999999999998</c:v>
                </c:pt>
                <c:pt idx="359">
                  <c:v>324.77</c:v>
                </c:pt>
                <c:pt idx="360">
                  <c:v>325.14</c:v>
                </c:pt>
                <c:pt idx="361">
                  <c:v>325.51</c:v>
                </c:pt>
                <c:pt idx="362">
                  <c:v>325.88</c:v>
                </c:pt>
                <c:pt idx="363">
                  <c:v>326.24</c:v>
                </c:pt>
                <c:pt idx="364">
                  <c:v>326.61</c:v>
                </c:pt>
                <c:pt idx="365">
                  <c:v>326.98</c:v>
                </c:pt>
                <c:pt idx="366">
                  <c:v>327.35000000000002</c:v>
                </c:pt>
                <c:pt idx="367">
                  <c:v>327.71</c:v>
                </c:pt>
                <c:pt idx="368">
                  <c:v>328.08</c:v>
                </c:pt>
                <c:pt idx="369">
                  <c:v>328.45</c:v>
                </c:pt>
                <c:pt idx="370">
                  <c:v>328.82</c:v>
                </c:pt>
                <c:pt idx="371">
                  <c:v>329.18</c:v>
                </c:pt>
                <c:pt idx="372">
                  <c:v>329.55</c:v>
                </c:pt>
                <c:pt idx="373">
                  <c:v>329.92</c:v>
                </c:pt>
                <c:pt idx="374">
                  <c:v>330.29</c:v>
                </c:pt>
                <c:pt idx="375">
                  <c:v>330.65</c:v>
                </c:pt>
                <c:pt idx="376">
                  <c:v>331.02</c:v>
                </c:pt>
                <c:pt idx="377">
                  <c:v>331.39</c:v>
                </c:pt>
                <c:pt idx="378">
                  <c:v>331.76</c:v>
                </c:pt>
                <c:pt idx="379">
                  <c:v>332.12</c:v>
                </c:pt>
                <c:pt idx="380">
                  <c:v>332.49</c:v>
                </c:pt>
                <c:pt idx="381">
                  <c:v>332.86</c:v>
                </c:pt>
                <c:pt idx="382">
                  <c:v>333.23</c:v>
                </c:pt>
                <c:pt idx="383">
                  <c:v>333.59</c:v>
                </c:pt>
                <c:pt idx="384">
                  <c:v>333.96</c:v>
                </c:pt>
                <c:pt idx="385">
                  <c:v>334.33</c:v>
                </c:pt>
                <c:pt idx="386">
                  <c:v>334.69</c:v>
                </c:pt>
                <c:pt idx="387">
                  <c:v>335.06</c:v>
                </c:pt>
                <c:pt idx="388">
                  <c:v>335.43</c:v>
                </c:pt>
                <c:pt idx="389">
                  <c:v>335.79</c:v>
                </c:pt>
                <c:pt idx="390">
                  <c:v>336.16</c:v>
                </c:pt>
                <c:pt idx="391">
                  <c:v>336.53</c:v>
                </c:pt>
                <c:pt idx="392">
                  <c:v>336.9</c:v>
                </c:pt>
                <c:pt idx="393">
                  <c:v>337.26</c:v>
                </c:pt>
                <c:pt idx="394">
                  <c:v>337.63</c:v>
                </c:pt>
                <c:pt idx="395">
                  <c:v>338</c:v>
                </c:pt>
                <c:pt idx="396">
                  <c:v>338.36</c:v>
                </c:pt>
                <c:pt idx="397">
                  <c:v>338.73</c:v>
                </c:pt>
                <c:pt idx="398">
                  <c:v>339.1</c:v>
                </c:pt>
                <c:pt idx="399">
                  <c:v>339.46</c:v>
                </c:pt>
                <c:pt idx="400">
                  <c:v>339.83</c:v>
                </c:pt>
                <c:pt idx="401">
                  <c:v>340.2</c:v>
                </c:pt>
                <c:pt idx="402">
                  <c:v>340.56</c:v>
                </c:pt>
                <c:pt idx="403">
                  <c:v>340.93</c:v>
                </c:pt>
                <c:pt idx="404">
                  <c:v>341.3</c:v>
                </c:pt>
                <c:pt idx="405">
                  <c:v>341.66</c:v>
                </c:pt>
                <c:pt idx="406">
                  <c:v>342.03</c:v>
                </c:pt>
                <c:pt idx="407">
                  <c:v>342.4</c:v>
                </c:pt>
                <c:pt idx="408">
                  <c:v>342.76</c:v>
                </c:pt>
                <c:pt idx="409">
                  <c:v>343.13</c:v>
                </c:pt>
                <c:pt idx="410">
                  <c:v>343.49</c:v>
                </c:pt>
                <c:pt idx="411">
                  <c:v>343.86</c:v>
                </c:pt>
                <c:pt idx="412">
                  <c:v>344.23</c:v>
                </c:pt>
                <c:pt idx="413">
                  <c:v>344.59</c:v>
                </c:pt>
                <c:pt idx="414">
                  <c:v>344.96</c:v>
                </c:pt>
                <c:pt idx="415">
                  <c:v>345.33</c:v>
                </c:pt>
                <c:pt idx="416">
                  <c:v>345.69</c:v>
                </c:pt>
                <c:pt idx="417">
                  <c:v>346.06</c:v>
                </c:pt>
                <c:pt idx="418">
                  <c:v>346.42</c:v>
                </c:pt>
                <c:pt idx="419">
                  <c:v>346.79</c:v>
                </c:pt>
                <c:pt idx="420">
                  <c:v>347.16</c:v>
                </c:pt>
                <c:pt idx="421">
                  <c:v>347.52</c:v>
                </c:pt>
                <c:pt idx="422">
                  <c:v>347.89</c:v>
                </c:pt>
                <c:pt idx="423">
                  <c:v>348.25</c:v>
                </c:pt>
                <c:pt idx="424">
                  <c:v>348.62</c:v>
                </c:pt>
                <c:pt idx="425">
                  <c:v>348.99</c:v>
                </c:pt>
                <c:pt idx="426">
                  <c:v>349.35</c:v>
                </c:pt>
                <c:pt idx="427">
                  <c:v>349.72</c:v>
                </c:pt>
                <c:pt idx="428">
                  <c:v>350.08</c:v>
                </c:pt>
                <c:pt idx="429">
                  <c:v>350.45</c:v>
                </c:pt>
                <c:pt idx="430">
                  <c:v>350.81</c:v>
                </c:pt>
                <c:pt idx="431">
                  <c:v>351.18</c:v>
                </c:pt>
                <c:pt idx="432">
                  <c:v>351.55</c:v>
                </c:pt>
                <c:pt idx="433">
                  <c:v>351.91</c:v>
                </c:pt>
                <c:pt idx="434">
                  <c:v>352.28</c:v>
                </c:pt>
                <c:pt idx="435">
                  <c:v>352.64</c:v>
                </c:pt>
                <c:pt idx="436">
                  <c:v>353.01</c:v>
                </c:pt>
                <c:pt idx="437">
                  <c:v>353.37</c:v>
                </c:pt>
                <c:pt idx="438">
                  <c:v>353.74</c:v>
                </c:pt>
                <c:pt idx="439">
                  <c:v>354.11</c:v>
                </c:pt>
                <c:pt idx="440">
                  <c:v>354.47</c:v>
                </c:pt>
                <c:pt idx="441">
                  <c:v>354.84</c:v>
                </c:pt>
                <c:pt idx="442">
                  <c:v>355.2</c:v>
                </c:pt>
                <c:pt idx="443">
                  <c:v>355.57</c:v>
                </c:pt>
                <c:pt idx="444">
                  <c:v>355.93</c:v>
                </c:pt>
                <c:pt idx="445">
                  <c:v>356.3</c:v>
                </c:pt>
                <c:pt idx="446">
                  <c:v>356.66</c:v>
                </c:pt>
                <c:pt idx="447">
                  <c:v>357.03</c:v>
                </c:pt>
                <c:pt idx="448">
                  <c:v>357.39</c:v>
                </c:pt>
                <c:pt idx="449">
                  <c:v>357.76</c:v>
                </c:pt>
                <c:pt idx="450">
                  <c:v>358.12</c:v>
                </c:pt>
                <c:pt idx="451">
                  <c:v>358.49</c:v>
                </c:pt>
                <c:pt idx="452">
                  <c:v>358.85</c:v>
                </c:pt>
                <c:pt idx="453">
                  <c:v>359.22</c:v>
                </c:pt>
                <c:pt idx="454">
                  <c:v>359.58</c:v>
                </c:pt>
                <c:pt idx="455">
                  <c:v>359.95</c:v>
                </c:pt>
                <c:pt idx="456">
                  <c:v>360.31</c:v>
                </c:pt>
                <c:pt idx="457">
                  <c:v>360.68</c:v>
                </c:pt>
                <c:pt idx="458">
                  <c:v>361.04</c:v>
                </c:pt>
                <c:pt idx="459">
                  <c:v>361.41</c:v>
                </c:pt>
                <c:pt idx="460">
                  <c:v>361.77</c:v>
                </c:pt>
                <c:pt idx="461">
                  <c:v>362.14</c:v>
                </c:pt>
                <c:pt idx="462">
                  <c:v>362.5</c:v>
                </c:pt>
                <c:pt idx="463">
                  <c:v>362.87</c:v>
                </c:pt>
                <c:pt idx="464">
                  <c:v>363.23</c:v>
                </c:pt>
                <c:pt idx="465">
                  <c:v>363.6</c:v>
                </c:pt>
                <c:pt idx="466">
                  <c:v>363.96</c:v>
                </c:pt>
                <c:pt idx="467">
                  <c:v>364.33</c:v>
                </c:pt>
                <c:pt idx="468">
                  <c:v>364.69</c:v>
                </c:pt>
                <c:pt idx="469">
                  <c:v>365.06</c:v>
                </c:pt>
                <c:pt idx="470">
                  <c:v>365.42</c:v>
                </c:pt>
                <c:pt idx="471">
                  <c:v>365.78</c:v>
                </c:pt>
                <c:pt idx="472">
                  <c:v>366.15</c:v>
                </c:pt>
                <c:pt idx="473">
                  <c:v>366.51</c:v>
                </c:pt>
                <c:pt idx="474">
                  <c:v>366.88</c:v>
                </c:pt>
                <c:pt idx="475">
                  <c:v>367.24</c:v>
                </c:pt>
                <c:pt idx="476">
                  <c:v>367.61</c:v>
                </c:pt>
                <c:pt idx="477">
                  <c:v>367.97</c:v>
                </c:pt>
                <c:pt idx="478">
                  <c:v>368.33</c:v>
                </c:pt>
                <c:pt idx="479">
                  <c:v>368.7</c:v>
                </c:pt>
                <c:pt idx="480">
                  <c:v>369.06</c:v>
                </c:pt>
                <c:pt idx="481">
                  <c:v>369.43</c:v>
                </c:pt>
                <c:pt idx="482">
                  <c:v>369.79</c:v>
                </c:pt>
                <c:pt idx="483">
                  <c:v>370.16</c:v>
                </c:pt>
                <c:pt idx="484">
                  <c:v>370.52</c:v>
                </c:pt>
                <c:pt idx="485">
                  <c:v>370.88</c:v>
                </c:pt>
                <c:pt idx="486">
                  <c:v>371.25</c:v>
                </c:pt>
                <c:pt idx="487">
                  <c:v>371.61</c:v>
                </c:pt>
                <c:pt idx="488">
                  <c:v>371.98</c:v>
                </c:pt>
                <c:pt idx="489">
                  <c:v>372.34</c:v>
                </c:pt>
                <c:pt idx="490">
                  <c:v>372.7</c:v>
                </c:pt>
                <c:pt idx="491">
                  <c:v>373.07</c:v>
                </c:pt>
                <c:pt idx="492">
                  <c:v>373.43</c:v>
                </c:pt>
                <c:pt idx="493">
                  <c:v>373.79</c:v>
                </c:pt>
                <c:pt idx="494">
                  <c:v>374.16</c:v>
                </c:pt>
                <c:pt idx="495">
                  <c:v>374.52</c:v>
                </c:pt>
                <c:pt idx="496">
                  <c:v>374.89</c:v>
                </c:pt>
                <c:pt idx="497">
                  <c:v>375.25</c:v>
                </c:pt>
                <c:pt idx="498">
                  <c:v>375.61</c:v>
                </c:pt>
                <c:pt idx="499">
                  <c:v>375.98</c:v>
                </c:pt>
                <c:pt idx="500">
                  <c:v>376.34</c:v>
                </c:pt>
                <c:pt idx="501">
                  <c:v>376.7</c:v>
                </c:pt>
                <c:pt idx="502">
                  <c:v>377.07</c:v>
                </c:pt>
                <c:pt idx="503">
                  <c:v>377.43</c:v>
                </c:pt>
                <c:pt idx="504">
                  <c:v>377.79</c:v>
                </c:pt>
                <c:pt idx="505">
                  <c:v>378.16</c:v>
                </c:pt>
                <c:pt idx="506">
                  <c:v>378.52</c:v>
                </c:pt>
                <c:pt idx="507">
                  <c:v>378.88</c:v>
                </c:pt>
                <c:pt idx="508">
                  <c:v>379.25</c:v>
                </c:pt>
                <c:pt idx="509">
                  <c:v>379.61</c:v>
                </c:pt>
                <c:pt idx="510">
                  <c:v>379.97</c:v>
                </c:pt>
                <c:pt idx="511">
                  <c:v>380.34</c:v>
                </c:pt>
                <c:pt idx="512">
                  <c:v>380.7</c:v>
                </c:pt>
                <c:pt idx="513">
                  <c:v>381.06</c:v>
                </c:pt>
                <c:pt idx="514">
                  <c:v>381.43</c:v>
                </c:pt>
                <c:pt idx="515">
                  <c:v>381.79</c:v>
                </c:pt>
                <c:pt idx="516">
                  <c:v>382.15</c:v>
                </c:pt>
                <c:pt idx="517">
                  <c:v>382.52</c:v>
                </c:pt>
                <c:pt idx="518">
                  <c:v>382.88</c:v>
                </c:pt>
                <c:pt idx="519">
                  <c:v>383.24</c:v>
                </c:pt>
                <c:pt idx="520">
                  <c:v>383.61</c:v>
                </c:pt>
                <c:pt idx="521">
                  <c:v>383.97</c:v>
                </c:pt>
                <c:pt idx="522">
                  <c:v>384.33</c:v>
                </c:pt>
                <c:pt idx="523">
                  <c:v>384.69</c:v>
                </c:pt>
                <c:pt idx="524">
                  <c:v>385.06</c:v>
                </c:pt>
                <c:pt idx="525">
                  <c:v>385.42</c:v>
                </c:pt>
                <c:pt idx="526">
                  <c:v>385.78</c:v>
                </c:pt>
                <c:pt idx="527">
                  <c:v>386.15</c:v>
                </c:pt>
                <c:pt idx="528">
                  <c:v>386.51</c:v>
                </c:pt>
                <c:pt idx="529">
                  <c:v>386.87</c:v>
                </c:pt>
                <c:pt idx="530">
                  <c:v>387.23</c:v>
                </c:pt>
                <c:pt idx="531">
                  <c:v>387.6</c:v>
                </c:pt>
                <c:pt idx="532">
                  <c:v>387.96</c:v>
                </c:pt>
                <c:pt idx="533">
                  <c:v>388.32</c:v>
                </c:pt>
                <c:pt idx="534">
                  <c:v>388.68</c:v>
                </c:pt>
                <c:pt idx="535">
                  <c:v>389.05</c:v>
                </c:pt>
                <c:pt idx="536">
                  <c:v>389.41</c:v>
                </c:pt>
                <c:pt idx="537">
                  <c:v>389.77</c:v>
                </c:pt>
                <c:pt idx="538">
                  <c:v>390.13</c:v>
                </c:pt>
                <c:pt idx="539">
                  <c:v>390.5</c:v>
                </c:pt>
                <c:pt idx="540">
                  <c:v>390.86</c:v>
                </c:pt>
                <c:pt idx="541">
                  <c:v>391.22</c:v>
                </c:pt>
                <c:pt idx="542">
                  <c:v>391.58</c:v>
                </c:pt>
                <c:pt idx="543">
                  <c:v>391.95</c:v>
                </c:pt>
                <c:pt idx="544">
                  <c:v>392.31</c:v>
                </c:pt>
                <c:pt idx="545">
                  <c:v>392.67</c:v>
                </c:pt>
                <c:pt idx="546">
                  <c:v>393.03</c:v>
                </c:pt>
                <c:pt idx="547">
                  <c:v>393.39</c:v>
                </c:pt>
                <c:pt idx="548">
                  <c:v>393.76</c:v>
                </c:pt>
                <c:pt idx="549">
                  <c:v>394.12</c:v>
                </c:pt>
                <c:pt idx="550">
                  <c:v>394.48</c:v>
                </c:pt>
                <c:pt idx="551">
                  <c:v>394.84</c:v>
                </c:pt>
                <c:pt idx="552">
                  <c:v>395.2</c:v>
                </c:pt>
                <c:pt idx="553">
                  <c:v>395.57</c:v>
                </c:pt>
                <c:pt idx="554">
                  <c:v>395.93</c:v>
                </c:pt>
                <c:pt idx="555">
                  <c:v>396.29</c:v>
                </c:pt>
                <c:pt idx="556">
                  <c:v>396.65</c:v>
                </c:pt>
                <c:pt idx="557">
                  <c:v>397.01</c:v>
                </c:pt>
                <c:pt idx="558">
                  <c:v>397.37</c:v>
                </c:pt>
                <c:pt idx="559">
                  <c:v>397.74</c:v>
                </c:pt>
                <c:pt idx="560">
                  <c:v>398.1</c:v>
                </c:pt>
                <c:pt idx="561">
                  <c:v>398.46</c:v>
                </c:pt>
                <c:pt idx="562">
                  <c:v>398.82</c:v>
                </c:pt>
                <c:pt idx="563">
                  <c:v>399.18</c:v>
                </c:pt>
                <c:pt idx="564">
                  <c:v>399.54</c:v>
                </c:pt>
                <c:pt idx="565">
                  <c:v>399.91</c:v>
                </c:pt>
                <c:pt idx="566">
                  <c:v>400.27</c:v>
                </c:pt>
                <c:pt idx="567">
                  <c:v>400.63</c:v>
                </c:pt>
                <c:pt idx="568">
                  <c:v>400.99</c:v>
                </c:pt>
                <c:pt idx="569">
                  <c:v>401.35</c:v>
                </c:pt>
                <c:pt idx="570">
                  <c:v>401.71</c:v>
                </c:pt>
                <c:pt idx="571">
                  <c:v>402.07</c:v>
                </c:pt>
                <c:pt idx="572">
                  <c:v>402.44</c:v>
                </c:pt>
                <c:pt idx="573">
                  <c:v>402.8</c:v>
                </c:pt>
                <c:pt idx="574">
                  <c:v>403.16</c:v>
                </c:pt>
                <c:pt idx="575">
                  <c:v>403.52</c:v>
                </c:pt>
                <c:pt idx="576">
                  <c:v>403.88</c:v>
                </c:pt>
                <c:pt idx="577">
                  <c:v>404.24</c:v>
                </c:pt>
                <c:pt idx="578">
                  <c:v>404.6</c:v>
                </c:pt>
                <c:pt idx="579">
                  <c:v>404.96</c:v>
                </c:pt>
                <c:pt idx="580">
                  <c:v>405.32</c:v>
                </c:pt>
                <c:pt idx="581">
                  <c:v>405.69</c:v>
                </c:pt>
                <c:pt idx="582">
                  <c:v>406.05</c:v>
                </c:pt>
                <c:pt idx="583">
                  <c:v>406.41</c:v>
                </c:pt>
                <c:pt idx="584">
                  <c:v>406.77</c:v>
                </c:pt>
                <c:pt idx="585">
                  <c:v>407.13</c:v>
                </c:pt>
                <c:pt idx="586">
                  <c:v>407.49</c:v>
                </c:pt>
                <c:pt idx="587">
                  <c:v>407.85</c:v>
                </c:pt>
                <c:pt idx="588">
                  <c:v>408.21</c:v>
                </c:pt>
                <c:pt idx="589">
                  <c:v>408.57</c:v>
                </c:pt>
                <c:pt idx="590">
                  <c:v>408.93</c:v>
                </c:pt>
                <c:pt idx="591">
                  <c:v>409.29</c:v>
                </c:pt>
                <c:pt idx="592">
                  <c:v>409.65</c:v>
                </c:pt>
                <c:pt idx="593">
                  <c:v>410.02</c:v>
                </c:pt>
                <c:pt idx="594">
                  <c:v>410.38</c:v>
                </c:pt>
                <c:pt idx="595">
                  <c:v>410.74</c:v>
                </c:pt>
                <c:pt idx="596">
                  <c:v>411.1</c:v>
                </c:pt>
                <c:pt idx="597">
                  <c:v>411.46</c:v>
                </c:pt>
                <c:pt idx="598">
                  <c:v>411.82</c:v>
                </c:pt>
                <c:pt idx="599">
                  <c:v>412.18</c:v>
                </c:pt>
                <c:pt idx="600">
                  <c:v>412.54</c:v>
                </c:pt>
                <c:pt idx="601">
                  <c:v>412.9</c:v>
                </c:pt>
                <c:pt idx="602">
                  <c:v>413.26</c:v>
                </c:pt>
                <c:pt idx="603">
                  <c:v>413.62</c:v>
                </c:pt>
                <c:pt idx="604">
                  <c:v>413.98</c:v>
                </c:pt>
                <c:pt idx="605">
                  <c:v>414.34</c:v>
                </c:pt>
                <c:pt idx="606">
                  <c:v>414.7</c:v>
                </c:pt>
                <c:pt idx="607">
                  <c:v>415.06</c:v>
                </c:pt>
                <c:pt idx="608">
                  <c:v>415.42</c:v>
                </c:pt>
                <c:pt idx="609">
                  <c:v>415.78</c:v>
                </c:pt>
                <c:pt idx="610">
                  <c:v>416.14</c:v>
                </c:pt>
                <c:pt idx="611">
                  <c:v>416.5</c:v>
                </c:pt>
                <c:pt idx="612">
                  <c:v>416.86</c:v>
                </c:pt>
                <c:pt idx="613">
                  <c:v>417.22</c:v>
                </c:pt>
                <c:pt idx="614">
                  <c:v>417.58</c:v>
                </c:pt>
                <c:pt idx="615">
                  <c:v>417.94</c:v>
                </c:pt>
                <c:pt idx="616">
                  <c:v>418.3</c:v>
                </c:pt>
                <c:pt idx="617">
                  <c:v>418.66</c:v>
                </c:pt>
                <c:pt idx="618">
                  <c:v>419.02</c:v>
                </c:pt>
                <c:pt idx="619">
                  <c:v>419.38</c:v>
                </c:pt>
                <c:pt idx="620">
                  <c:v>419.74</c:v>
                </c:pt>
                <c:pt idx="621">
                  <c:v>420.1</c:v>
                </c:pt>
                <c:pt idx="622">
                  <c:v>420.46</c:v>
                </c:pt>
                <c:pt idx="623">
                  <c:v>420.82</c:v>
                </c:pt>
                <c:pt idx="624">
                  <c:v>421.18</c:v>
                </c:pt>
                <c:pt idx="625">
                  <c:v>421.54</c:v>
                </c:pt>
                <c:pt idx="626">
                  <c:v>421.9</c:v>
                </c:pt>
                <c:pt idx="627">
                  <c:v>422.26</c:v>
                </c:pt>
                <c:pt idx="628">
                  <c:v>422.62</c:v>
                </c:pt>
                <c:pt idx="629">
                  <c:v>422.98</c:v>
                </c:pt>
                <c:pt idx="630">
                  <c:v>423.33</c:v>
                </c:pt>
                <c:pt idx="631">
                  <c:v>423.69</c:v>
                </c:pt>
                <c:pt idx="632">
                  <c:v>424.05</c:v>
                </c:pt>
                <c:pt idx="633">
                  <c:v>424.41</c:v>
                </c:pt>
                <c:pt idx="634">
                  <c:v>424.77</c:v>
                </c:pt>
                <c:pt idx="635">
                  <c:v>425.13</c:v>
                </c:pt>
                <c:pt idx="636">
                  <c:v>425.49</c:v>
                </c:pt>
                <c:pt idx="637">
                  <c:v>425.85</c:v>
                </c:pt>
                <c:pt idx="638">
                  <c:v>426.21</c:v>
                </c:pt>
                <c:pt idx="639">
                  <c:v>426.57</c:v>
                </c:pt>
                <c:pt idx="640">
                  <c:v>426.93</c:v>
                </c:pt>
                <c:pt idx="641">
                  <c:v>427.29</c:v>
                </c:pt>
                <c:pt idx="642">
                  <c:v>427.64</c:v>
                </c:pt>
                <c:pt idx="643">
                  <c:v>428</c:v>
                </c:pt>
                <c:pt idx="644">
                  <c:v>428.36</c:v>
                </c:pt>
                <c:pt idx="645">
                  <c:v>428.72</c:v>
                </c:pt>
                <c:pt idx="646">
                  <c:v>429.08</c:v>
                </c:pt>
                <c:pt idx="647">
                  <c:v>429.44</c:v>
                </c:pt>
                <c:pt idx="648">
                  <c:v>429.8</c:v>
                </c:pt>
                <c:pt idx="649">
                  <c:v>430.16</c:v>
                </c:pt>
                <c:pt idx="650">
                  <c:v>430.52</c:v>
                </c:pt>
                <c:pt idx="651">
                  <c:v>430.87</c:v>
                </c:pt>
                <c:pt idx="652">
                  <c:v>431.23</c:v>
                </c:pt>
                <c:pt idx="653">
                  <c:v>431.59</c:v>
                </c:pt>
                <c:pt idx="654">
                  <c:v>431.95</c:v>
                </c:pt>
                <c:pt idx="655">
                  <c:v>432.31</c:v>
                </c:pt>
                <c:pt idx="656">
                  <c:v>432.67</c:v>
                </c:pt>
                <c:pt idx="657">
                  <c:v>433.03</c:v>
                </c:pt>
                <c:pt idx="658">
                  <c:v>433.38</c:v>
                </c:pt>
                <c:pt idx="659">
                  <c:v>433.74</c:v>
                </c:pt>
                <c:pt idx="660">
                  <c:v>434.1</c:v>
                </c:pt>
                <c:pt idx="661">
                  <c:v>434.46</c:v>
                </c:pt>
                <c:pt idx="662">
                  <c:v>434.82</c:v>
                </c:pt>
                <c:pt idx="663">
                  <c:v>435.18</c:v>
                </c:pt>
                <c:pt idx="664">
                  <c:v>435.53</c:v>
                </c:pt>
                <c:pt idx="665">
                  <c:v>435.89</c:v>
                </c:pt>
                <c:pt idx="666">
                  <c:v>436.25</c:v>
                </c:pt>
                <c:pt idx="667">
                  <c:v>436.61</c:v>
                </c:pt>
                <c:pt idx="668">
                  <c:v>436.97</c:v>
                </c:pt>
                <c:pt idx="669">
                  <c:v>437.32</c:v>
                </c:pt>
                <c:pt idx="670">
                  <c:v>437.68</c:v>
                </c:pt>
                <c:pt idx="671">
                  <c:v>438.04</c:v>
                </c:pt>
                <c:pt idx="672">
                  <c:v>438.4</c:v>
                </c:pt>
                <c:pt idx="673">
                  <c:v>438.76</c:v>
                </c:pt>
                <c:pt idx="674">
                  <c:v>439.11</c:v>
                </c:pt>
                <c:pt idx="675">
                  <c:v>439.47</c:v>
                </c:pt>
                <c:pt idx="676">
                  <c:v>439.83</c:v>
                </c:pt>
                <c:pt idx="677">
                  <c:v>440.19</c:v>
                </c:pt>
                <c:pt idx="678">
                  <c:v>440.55</c:v>
                </c:pt>
                <c:pt idx="679">
                  <c:v>440.9</c:v>
                </c:pt>
                <c:pt idx="680">
                  <c:v>441.26</c:v>
                </c:pt>
                <c:pt idx="681">
                  <c:v>441.62</c:v>
                </c:pt>
                <c:pt idx="682">
                  <c:v>441.98</c:v>
                </c:pt>
                <c:pt idx="683">
                  <c:v>442.33</c:v>
                </c:pt>
                <c:pt idx="684">
                  <c:v>442.69</c:v>
                </c:pt>
                <c:pt idx="685">
                  <c:v>443.05</c:v>
                </c:pt>
                <c:pt idx="686">
                  <c:v>443.41</c:v>
                </c:pt>
                <c:pt idx="687">
                  <c:v>443.76</c:v>
                </c:pt>
                <c:pt idx="688">
                  <c:v>444.12</c:v>
                </c:pt>
                <c:pt idx="689">
                  <c:v>444.48</c:v>
                </c:pt>
                <c:pt idx="690">
                  <c:v>444.84</c:v>
                </c:pt>
                <c:pt idx="691">
                  <c:v>445.19</c:v>
                </c:pt>
                <c:pt idx="692">
                  <c:v>445.55</c:v>
                </c:pt>
                <c:pt idx="693">
                  <c:v>445.91</c:v>
                </c:pt>
                <c:pt idx="694">
                  <c:v>446.27</c:v>
                </c:pt>
                <c:pt idx="695">
                  <c:v>446.62</c:v>
                </c:pt>
                <c:pt idx="696">
                  <c:v>446.98</c:v>
                </c:pt>
                <c:pt idx="697">
                  <c:v>447.34</c:v>
                </c:pt>
                <c:pt idx="698">
                  <c:v>447.69</c:v>
                </c:pt>
                <c:pt idx="699">
                  <c:v>448.05</c:v>
                </c:pt>
                <c:pt idx="700">
                  <c:v>448.41</c:v>
                </c:pt>
                <c:pt idx="701">
                  <c:v>448.76</c:v>
                </c:pt>
                <c:pt idx="702">
                  <c:v>449.12</c:v>
                </c:pt>
                <c:pt idx="703">
                  <c:v>449.48</c:v>
                </c:pt>
                <c:pt idx="704">
                  <c:v>449.84</c:v>
                </c:pt>
                <c:pt idx="705">
                  <c:v>450.19</c:v>
                </c:pt>
                <c:pt idx="706">
                  <c:v>450.55</c:v>
                </c:pt>
                <c:pt idx="707">
                  <c:v>450.91</c:v>
                </c:pt>
                <c:pt idx="708">
                  <c:v>451.26</c:v>
                </c:pt>
                <c:pt idx="709">
                  <c:v>451.62</c:v>
                </c:pt>
                <c:pt idx="710">
                  <c:v>451.98</c:v>
                </c:pt>
                <c:pt idx="711">
                  <c:v>452.33</c:v>
                </c:pt>
                <c:pt idx="712">
                  <c:v>452.69</c:v>
                </c:pt>
                <c:pt idx="713">
                  <c:v>453.05</c:v>
                </c:pt>
                <c:pt idx="714">
                  <c:v>453.4</c:v>
                </c:pt>
                <c:pt idx="715">
                  <c:v>453.76</c:v>
                </c:pt>
                <c:pt idx="716">
                  <c:v>454.12</c:v>
                </c:pt>
                <c:pt idx="717">
                  <c:v>454.47</c:v>
                </c:pt>
                <c:pt idx="718">
                  <c:v>454.83</c:v>
                </c:pt>
                <c:pt idx="719">
                  <c:v>455.18</c:v>
                </c:pt>
                <c:pt idx="720">
                  <c:v>455.54</c:v>
                </c:pt>
                <c:pt idx="721">
                  <c:v>455.9</c:v>
                </c:pt>
                <c:pt idx="722">
                  <c:v>456.25</c:v>
                </c:pt>
                <c:pt idx="723">
                  <c:v>456.61</c:v>
                </c:pt>
                <c:pt idx="724">
                  <c:v>456.97</c:v>
                </c:pt>
                <c:pt idx="725">
                  <c:v>457.32</c:v>
                </c:pt>
                <c:pt idx="726">
                  <c:v>457.68</c:v>
                </c:pt>
                <c:pt idx="727">
                  <c:v>458.03</c:v>
                </c:pt>
                <c:pt idx="728">
                  <c:v>458.39</c:v>
                </c:pt>
                <c:pt idx="729">
                  <c:v>458.75</c:v>
                </c:pt>
                <c:pt idx="730">
                  <c:v>459.1</c:v>
                </c:pt>
                <c:pt idx="731">
                  <c:v>459.46</c:v>
                </c:pt>
                <c:pt idx="732">
                  <c:v>459.81</c:v>
                </c:pt>
                <c:pt idx="733">
                  <c:v>460.17</c:v>
                </c:pt>
                <c:pt idx="734">
                  <c:v>460.53</c:v>
                </c:pt>
                <c:pt idx="735">
                  <c:v>460.88</c:v>
                </c:pt>
                <c:pt idx="736">
                  <c:v>461.24</c:v>
                </c:pt>
                <c:pt idx="737">
                  <c:v>461.59</c:v>
                </c:pt>
                <c:pt idx="738">
                  <c:v>461.95</c:v>
                </c:pt>
                <c:pt idx="739">
                  <c:v>462.3</c:v>
                </c:pt>
                <c:pt idx="740">
                  <c:v>462.66</c:v>
                </c:pt>
                <c:pt idx="741">
                  <c:v>463.02</c:v>
                </c:pt>
                <c:pt idx="742">
                  <c:v>463.37</c:v>
                </c:pt>
                <c:pt idx="743">
                  <c:v>463.73</c:v>
                </c:pt>
                <c:pt idx="744">
                  <c:v>464.08</c:v>
                </c:pt>
                <c:pt idx="745">
                  <c:v>464.44</c:v>
                </c:pt>
                <c:pt idx="746">
                  <c:v>464.79</c:v>
                </c:pt>
                <c:pt idx="747">
                  <c:v>465.15</c:v>
                </c:pt>
                <c:pt idx="748">
                  <c:v>465.5</c:v>
                </c:pt>
                <c:pt idx="749">
                  <c:v>465.86</c:v>
                </c:pt>
                <c:pt idx="750">
                  <c:v>466.21</c:v>
                </c:pt>
                <c:pt idx="751">
                  <c:v>466.57</c:v>
                </c:pt>
                <c:pt idx="752">
                  <c:v>466.92</c:v>
                </c:pt>
                <c:pt idx="753">
                  <c:v>467.28</c:v>
                </c:pt>
                <c:pt idx="754">
                  <c:v>467.64</c:v>
                </c:pt>
                <c:pt idx="755">
                  <c:v>467.99</c:v>
                </c:pt>
                <c:pt idx="756">
                  <c:v>468.35</c:v>
                </c:pt>
                <c:pt idx="757">
                  <c:v>468.7</c:v>
                </c:pt>
                <c:pt idx="758">
                  <c:v>469.06</c:v>
                </c:pt>
                <c:pt idx="759">
                  <c:v>469.41</c:v>
                </c:pt>
                <c:pt idx="760">
                  <c:v>469.77</c:v>
                </c:pt>
                <c:pt idx="761">
                  <c:v>470.12</c:v>
                </c:pt>
                <c:pt idx="762">
                  <c:v>470.47</c:v>
                </c:pt>
                <c:pt idx="763">
                  <c:v>470.83</c:v>
                </c:pt>
                <c:pt idx="764">
                  <c:v>471.18</c:v>
                </c:pt>
                <c:pt idx="765">
                  <c:v>471.54</c:v>
                </c:pt>
                <c:pt idx="766">
                  <c:v>471.89</c:v>
                </c:pt>
                <c:pt idx="767">
                  <c:v>472.25</c:v>
                </c:pt>
                <c:pt idx="768">
                  <c:v>472.6</c:v>
                </c:pt>
                <c:pt idx="769">
                  <c:v>472.96</c:v>
                </c:pt>
                <c:pt idx="770">
                  <c:v>473.31</c:v>
                </c:pt>
                <c:pt idx="771">
                  <c:v>473.67</c:v>
                </c:pt>
                <c:pt idx="772">
                  <c:v>474.02</c:v>
                </c:pt>
                <c:pt idx="773">
                  <c:v>474.38</c:v>
                </c:pt>
                <c:pt idx="774">
                  <c:v>474.73</c:v>
                </c:pt>
                <c:pt idx="775">
                  <c:v>475.08</c:v>
                </c:pt>
                <c:pt idx="776">
                  <c:v>475.44</c:v>
                </c:pt>
                <c:pt idx="777">
                  <c:v>475.79</c:v>
                </c:pt>
                <c:pt idx="778">
                  <c:v>476.15</c:v>
                </c:pt>
                <c:pt idx="779">
                  <c:v>476.5</c:v>
                </c:pt>
                <c:pt idx="780">
                  <c:v>476.86</c:v>
                </c:pt>
                <c:pt idx="781">
                  <c:v>477.21</c:v>
                </c:pt>
                <c:pt idx="782">
                  <c:v>477.56</c:v>
                </c:pt>
                <c:pt idx="783">
                  <c:v>477.92</c:v>
                </c:pt>
                <c:pt idx="784">
                  <c:v>478.27</c:v>
                </c:pt>
                <c:pt idx="785">
                  <c:v>478.63</c:v>
                </c:pt>
                <c:pt idx="786">
                  <c:v>478.98</c:v>
                </c:pt>
                <c:pt idx="787">
                  <c:v>479.33</c:v>
                </c:pt>
                <c:pt idx="788">
                  <c:v>479.69</c:v>
                </c:pt>
                <c:pt idx="789">
                  <c:v>480.04</c:v>
                </c:pt>
                <c:pt idx="790">
                  <c:v>480.4</c:v>
                </c:pt>
                <c:pt idx="791">
                  <c:v>480.75</c:v>
                </c:pt>
                <c:pt idx="792">
                  <c:v>481.1</c:v>
                </c:pt>
                <c:pt idx="793">
                  <c:v>481.46</c:v>
                </c:pt>
                <c:pt idx="794">
                  <c:v>481.81</c:v>
                </c:pt>
                <c:pt idx="795">
                  <c:v>482.17</c:v>
                </c:pt>
                <c:pt idx="796">
                  <c:v>482.52</c:v>
                </c:pt>
                <c:pt idx="797">
                  <c:v>482.87</c:v>
                </c:pt>
                <c:pt idx="798">
                  <c:v>483.23</c:v>
                </c:pt>
                <c:pt idx="799">
                  <c:v>483.58</c:v>
                </c:pt>
                <c:pt idx="800">
                  <c:v>483.93</c:v>
                </c:pt>
                <c:pt idx="801">
                  <c:v>484.29</c:v>
                </c:pt>
                <c:pt idx="802">
                  <c:v>484.64</c:v>
                </c:pt>
                <c:pt idx="803">
                  <c:v>484.99</c:v>
                </c:pt>
                <c:pt idx="804">
                  <c:v>485.35</c:v>
                </c:pt>
                <c:pt idx="805">
                  <c:v>485.7</c:v>
                </c:pt>
                <c:pt idx="806">
                  <c:v>486.05</c:v>
                </c:pt>
                <c:pt idx="807">
                  <c:v>486.41</c:v>
                </c:pt>
                <c:pt idx="808">
                  <c:v>486.76</c:v>
                </c:pt>
                <c:pt idx="809">
                  <c:v>487.11</c:v>
                </c:pt>
                <c:pt idx="810">
                  <c:v>487.47</c:v>
                </c:pt>
                <c:pt idx="811">
                  <c:v>487.82</c:v>
                </c:pt>
                <c:pt idx="812">
                  <c:v>488.17</c:v>
                </c:pt>
                <c:pt idx="813">
                  <c:v>488.53</c:v>
                </c:pt>
                <c:pt idx="814">
                  <c:v>488.88</c:v>
                </c:pt>
                <c:pt idx="815">
                  <c:v>489.23</c:v>
                </c:pt>
                <c:pt idx="816">
                  <c:v>489.58</c:v>
                </c:pt>
                <c:pt idx="817">
                  <c:v>489.94</c:v>
                </c:pt>
                <c:pt idx="818">
                  <c:v>490.29</c:v>
                </c:pt>
                <c:pt idx="819">
                  <c:v>490.64</c:v>
                </c:pt>
                <c:pt idx="820">
                  <c:v>491</c:v>
                </c:pt>
                <c:pt idx="821">
                  <c:v>491.35</c:v>
                </c:pt>
                <c:pt idx="822">
                  <c:v>491.7</c:v>
                </c:pt>
                <c:pt idx="823">
                  <c:v>492.05</c:v>
                </c:pt>
                <c:pt idx="824">
                  <c:v>492.41</c:v>
                </c:pt>
                <c:pt idx="825">
                  <c:v>492.76</c:v>
                </c:pt>
                <c:pt idx="826">
                  <c:v>493.11</c:v>
                </c:pt>
                <c:pt idx="827">
                  <c:v>493.46</c:v>
                </c:pt>
                <c:pt idx="828">
                  <c:v>493.82</c:v>
                </c:pt>
                <c:pt idx="829">
                  <c:v>494.17</c:v>
                </c:pt>
                <c:pt idx="830">
                  <c:v>494.52</c:v>
                </c:pt>
                <c:pt idx="831">
                  <c:v>494.87</c:v>
                </c:pt>
                <c:pt idx="832">
                  <c:v>495.23</c:v>
                </c:pt>
                <c:pt idx="833">
                  <c:v>495.58</c:v>
                </c:pt>
                <c:pt idx="834">
                  <c:v>495.93</c:v>
                </c:pt>
                <c:pt idx="835">
                  <c:v>496.28</c:v>
                </c:pt>
                <c:pt idx="836">
                  <c:v>496.63</c:v>
                </c:pt>
                <c:pt idx="837">
                  <c:v>496.99</c:v>
                </c:pt>
                <c:pt idx="838">
                  <c:v>497.34</c:v>
                </c:pt>
                <c:pt idx="839">
                  <c:v>497.69</c:v>
                </c:pt>
                <c:pt idx="840">
                  <c:v>498.04</c:v>
                </c:pt>
                <c:pt idx="841">
                  <c:v>498.4</c:v>
                </c:pt>
                <c:pt idx="842">
                  <c:v>498.75</c:v>
                </c:pt>
                <c:pt idx="843">
                  <c:v>499.1</c:v>
                </c:pt>
                <c:pt idx="844">
                  <c:v>499.45</c:v>
                </c:pt>
                <c:pt idx="845">
                  <c:v>499.8</c:v>
                </c:pt>
                <c:pt idx="846">
                  <c:v>500.15</c:v>
                </c:pt>
                <c:pt idx="847">
                  <c:v>500.51</c:v>
                </c:pt>
                <c:pt idx="848">
                  <c:v>500.86</c:v>
                </c:pt>
                <c:pt idx="849">
                  <c:v>501.21</c:v>
                </c:pt>
                <c:pt idx="850">
                  <c:v>501.56</c:v>
                </c:pt>
                <c:pt idx="851">
                  <c:v>501.91</c:v>
                </c:pt>
                <c:pt idx="852">
                  <c:v>502.26</c:v>
                </c:pt>
                <c:pt idx="853">
                  <c:v>502.62</c:v>
                </c:pt>
                <c:pt idx="854">
                  <c:v>502.97</c:v>
                </c:pt>
                <c:pt idx="855">
                  <c:v>503.32</c:v>
                </c:pt>
                <c:pt idx="856">
                  <c:v>503.67</c:v>
                </c:pt>
                <c:pt idx="857">
                  <c:v>504.02</c:v>
                </c:pt>
                <c:pt idx="858">
                  <c:v>504.37</c:v>
                </c:pt>
                <c:pt idx="859">
                  <c:v>504.73</c:v>
                </c:pt>
                <c:pt idx="860">
                  <c:v>505.08</c:v>
                </c:pt>
                <c:pt idx="861">
                  <c:v>505.43</c:v>
                </c:pt>
                <c:pt idx="862">
                  <c:v>505.78</c:v>
                </c:pt>
                <c:pt idx="863">
                  <c:v>506.13</c:v>
                </c:pt>
                <c:pt idx="864">
                  <c:v>506.48</c:v>
                </c:pt>
                <c:pt idx="865">
                  <c:v>506.83</c:v>
                </c:pt>
                <c:pt idx="866">
                  <c:v>507.18</c:v>
                </c:pt>
                <c:pt idx="867">
                  <c:v>507.53</c:v>
                </c:pt>
                <c:pt idx="868">
                  <c:v>507.89</c:v>
                </c:pt>
                <c:pt idx="869">
                  <c:v>508.24</c:v>
                </c:pt>
                <c:pt idx="870">
                  <c:v>508.59</c:v>
                </c:pt>
                <c:pt idx="871">
                  <c:v>508.94</c:v>
                </c:pt>
                <c:pt idx="872">
                  <c:v>509.29</c:v>
                </c:pt>
                <c:pt idx="873">
                  <c:v>509.64</c:v>
                </c:pt>
                <c:pt idx="874">
                  <c:v>509.99</c:v>
                </c:pt>
                <c:pt idx="875">
                  <c:v>510.34</c:v>
                </c:pt>
                <c:pt idx="876">
                  <c:v>510.69</c:v>
                </c:pt>
                <c:pt idx="877">
                  <c:v>511.04</c:v>
                </c:pt>
                <c:pt idx="878">
                  <c:v>511.39</c:v>
                </c:pt>
                <c:pt idx="879">
                  <c:v>511.74</c:v>
                </c:pt>
                <c:pt idx="880">
                  <c:v>512.09</c:v>
                </c:pt>
                <c:pt idx="881">
                  <c:v>512.45000000000005</c:v>
                </c:pt>
                <c:pt idx="882">
                  <c:v>512.79999999999995</c:v>
                </c:pt>
                <c:pt idx="883">
                  <c:v>513.15</c:v>
                </c:pt>
                <c:pt idx="884">
                  <c:v>513.5</c:v>
                </c:pt>
                <c:pt idx="885">
                  <c:v>513.85</c:v>
                </c:pt>
                <c:pt idx="886">
                  <c:v>514.20000000000005</c:v>
                </c:pt>
                <c:pt idx="887">
                  <c:v>514.54999999999995</c:v>
                </c:pt>
                <c:pt idx="888">
                  <c:v>514.9</c:v>
                </c:pt>
                <c:pt idx="889">
                  <c:v>515.25</c:v>
                </c:pt>
                <c:pt idx="890">
                  <c:v>515.6</c:v>
                </c:pt>
                <c:pt idx="891">
                  <c:v>515.95000000000005</c:v>
                </c:pt>
                <c:pt idx="892">
                  <c:v>516.29999999999995</c:v>
                </c:pt>
                <c:pt idx="893">
                  <c:v>516.65</c:v>
                </c:pt>
                <c:pt idx="894">
                  <c:v>517</c:v>
                </c:pt>
                <c:pt idx="895">
                  <c:v>517.35</c:v>
                </c:pt>
                <c:pt idx="896">
                  <c:v>517.70000000000005</c:v>
                </c:pt>
                <c:pt idx="897">
                  <c:v>518.04999999999995</c:v>
                </c:pt>
                <c:pt idx="898">
                  <c:v>518.4</c:v>
                </c:pt>
                <c:pt idx="899">
                  <c:v>518.75</c:v>
                </c:pt>
                <c:pt idx="900">
                  <c:v>519.1</c:v>
                </c:pt>
                <c:pt idx="901">
                  <c:v>519.45000000000005</c:v>
                </c:pt>
                <c:pt idx="902">
                  <c:v>519.79999999999995</c:v>
                </c:pt>
                <c:pt idx="903">
                  <c:v>520.15</c:v>
                </c:pt>
                <c:pt idx="904">
                  <c:v>520.5</c:v>
                </c:pt>
                <c:pt idx="905">
                  <c:v>520.85</c:v>
                </c:pt>
                <c:pt idx="906">
                  <c:v>521.20000000000005</c:v>
                </c:pt>
                <c:pt idx="907">
                  <c:v>521.54999999999995</c:v>
                </c:pt>
                <c:pt idx="908">
                  <c:v>521.9</c:v>
                </c:pt>
                <c:pt idx="909">
                  <c:v>522.25</c:v>
                </c:pt>
                <c:pt idx="910">
                  <c:v>522.59</c:v>
                </c:pt>
                <c:pt idx="911">
                  <c:v>522.94000000000005</c:v>
                </c:pt>
                <c:pt idx="912">
                  <c:v>523.29</c:v>
                </c:pt>
                <c:pt idx="913">
                  <c:v>523.64</c:v>
                </c:pt>
                <c:pt idx="914">
                  <c:v>523.99</c:v>
                </c:pt>
                <c:pt idx="915">
                  <c:v>524.34</c:v>
                </c:pt>
                <c:pt idx="916">
                  <c:v>524.69000000000005</c:v>
                </c:pt>
                <c:pt idx="917">
                  <c:v>525.04</c:v>
                </c:pt>
                <c:pt idx="918">
                  <c:v>525.39</c:v>
                </c:pt>
                <c:pt idx="919">
                  <c:v>525.74</c:v>
                </c:pt>
                <c:pt idx="920">
                  <c:v>526.09</c:v>
                </c:pt>
                <c:pt idx="921">
                  <c:v>526.44000000000005</c:v>
                </c:pt>
                <c:pt idx="922">
                  <c:v>526.79</c:v>
                </c:pt>
                <c:pt idx="923">
                  <c:v>527.13</c:v>
                </c:pt>
                <c:pt idx="924">
                  <c:v>527.48</c:v>
                </c:pt>
                <c:pt idx="925">
                  <c:v>527.83000000000004</c:v>
                </c:pt>
                <c:pt idx="926">
                  <c:v>528.17999999999995</c:v>
                </c:pt>
                <c:pt idx="927">
                  <c:v>528.53</c:v>
                </c:pt>
                <c:pt idx="928">
                  <c:v>528.88</c:v>
                </c:pt>
                <c:pt idx="929">
                  <c:v>529.23</c:v>
                </c:pt>
                <c:pt idx="930">
                  <c:v>529.58000000000004</c:v>
                </c:pt>
                <c:pt idx="931">
                  <c:v>529.91999999999996</c:v>
                </c:pt>
                <c:pt idx="932">
                  <c:v>530.27</c:v>
                </c:pt>
                <c:pt idx="933">
                  <c:v>530.62</c:v>
                </c:pt>
                <c:pt idx="934">
                  <c:v>530.97</c:v>
                </c:pt>
                <c:pt idx="935">
                  <c:v>531.32000000000005</c:v>
                </c:pt>
                <c:pt idx="936">
                  <c:v>531.66999999999996</c:v>
                </c:pt>
                <c:pt idx="937">
                  <c:v>532.02</c:v>
                </c:pt>
                <c:pt idx="938">
                  <c:v>532.36</c:v>
                </c:pt>
                <c:pt idx="939">
                  <c:v>532.71</c:v>
                </c:pt>
                <c:pt idx="940">
                  <c:v>533.05999999999995</c:v>
                </c:pt>
                <c:pt idx="941">
                  <c:v>533.41</c:v>
                </c:pt>
                <c:pt idx="942">
                  <c:v>533.76</c:v>
                </c:pt>
                <c:pt idx="943">
                  <c:v>534.11</c:v>
                </c:pt>
                <c:pt idx="944">
                  <c:v>534.45000000000005</c:v>
                </c:pt>
                <c:pt idx="945">
                  <c:v>534.79999999999995</c:v>
                </c:pt>
                <c:pt idx="946">
                  <c:v>535.15</c:v>
                </c:pt>
                <c:pt idx="947">
                  <c:v>535.5</c:v>
                </c:pt>
                <c:pt idx="948">
                  <c:v>535.85</c:v>
                </c:pt>
                <c:pt idx="949">
                  <c:v>536.19000000000005</c:v>
                </c:pt>
                <c:pt idx="950">
                  <c:v>536.54</c:v>
                </c:pt>
                <c:pt idx="951">
                  <c:v>536.89</c:v>
                </c:pt>
                <c:pt idx="952">
                  <c:v>537.24</c:v>
                </c:pt>
                <c:pt idx="953">
                  <c:v>537.59</c:v>
                </c:pt>
                <c:pt idx="954">
                  <c:v>537.92999999999995</c:v>
                </c:pt>
                <c:pt idx="955">
                  <c:v>538.28</c:v>
                </c:pt>
                <c:pt idx="956">
                  <c:v>538.63</c:v>
                </c:pt>
                <c:pt idx="957">
                  <c:v>538.98</c:v>
                </c:pt>
                <c:pt idx="958">
                  <c:v>539.32000000000005</c:v>
                </c:pt>
                <c:pt idx="959">
                  <c:v>539.66999999999996</c:v>
                </c:pt>
                <c:pt idx="960">
                  <c:v>540.02</c:v>
                </c:pt>
                <c:pt idx="961">
                  <c:v>540.37</c:v>
                </c:pt>
                <c:pt idx="962">
                  <c:v>540.71</c:v>
                </c:pt>
                <c:pt idx="963">
                  <c:v>541.05999999999995</c:v>
                </c:pt>
                <c:pt idx="964">
                  <c:v>541.41</c:v>
                </c:pt>
                <c:pt idx="965">
                  <c:v>541.76</c:v>
                </c:pt>
                <c:pt idx="966">
                  <c:v>542.1</c:v>
                </c:pt>
                <c:pt idx="967">
                  <c:v>542.45000000000005</c:v>
                </c:pt>
                <c:pt idx="968">
                  <c:v>542.79999999999995</c:v>
                </c:pt>
                <c:pt idx="969">
                  <c:v>543.15</c:v>
                </c:pt>
                <c:pt idx="970">
                  <c:v>543.49</c:v>
                </c:pt>
                <c:pt idx="971">
                  <c:v>543.84</c:v>
                </c:pt>
                <c:pt idx="972">
                  <c:v>544.19000000000005</c:v>
                </c:pt>
                <c:pt idx="973">
                  <c:v>544.53</c:v>
                </c:pt>
                <c:pt idx="974">
                  <c:v>544.88</c:v>
                </c:pt>
                <c:pt idx="975">
                  <c:v>545.23</c:v>
                </c:pt>
                <c:pt idx="976">
                  <c:v>545.57000000000005</c:v>
                </c:pt>
                <c:pt idx="977">
                  <c:v>545.91999999999996</c:v>
                </c:pt>
                <c:pt idx="978">
                  <c:v>546.27</c:v>
                </c:pt>
                <c:pt idx="979">
                  <c:v>546.62</c:v>
                </c:pt>
                <c:pt idx="980">
                  <c:v>546.96</c:v>
                </c:pt>
                <c:pt idx="981">
                  <c:v>547.30999999999995</c:v>
                </c:pt>
                <c:pt idx="982">
                  <c:v>547.66</c:v>
                </c:pt>
                <c:pt idx="983">
                  <c:v>548</c:v>
                </c:pt>
                <c:pt idx="984">
                  <c:v>548.35</c:v>
                </c:pt>
                <c:pt idx="985">
                  <c:v>548.70000000000005</c:v>
                </c:pt>
                <c:pt idx="986">
                  <c:v>549.04</c:v>
                </c:pt>
                <c:pt idx="987">
                  <c:v>549.39</c:v>
                </c:pt>
                <c:pt idx="988">
                  <c:v>549.73</c:v>
                </c:pt>
                <c:pt idx="989">
                  <c:v>550.08000000000004</c:v>
                </c:pt>
                <c:pt idx="990">
                  <c:v>550.42999999999995</c:v>
                </c:pt>
                <c:pt idx="991">
                  <c:v>550.77</c:v>
                </c:pt>
                <c:pt idx="992">
                  <c:v>551.12</c:v>
                </c:pt>
                <c:pt idx="993">
                  <c:v>551.47</c:v>
                </c:pt>
                <c:pt idx="994">
                  <c:v>551.80999999999995</c:v>
                </c:pt>
                <c:pt idx="995">
                  <c:v>552.16</c:v>
                </c:pt>
                <c:pt idx="996">
                  <c:v>552.51</c:v>
                </c:pt>
                <c:pt idx="997">
                  <c:v>552.85</c:v>
                </c:pt>
                <c:pt idx="998">
                  <c:v>553.20000000000005</c:v>
                </c:pt>
                <c:pt idx="999">
                  <c:v>553.54</c:v>
                </c:pt>
                <c:pt idx="1000">
                  <c:v>553.89</c:v>
                </c:pt>
                <c:pt idx="1001">
                  <c:v>554.24</c:v>
                </c:pt>
                <c:pt idx="1002">
                  <c:v>554.58000000000004</c:v>
                </c:pt>
                <c:pt idx="1003">
                  <c:v>554.92999999999995</c:v>
                </c:pt>
                <c:pt idx="1004">
                  <c:v>555.27</c:v>
                </c:pt>
                <c:pt idx="1005">
                  <c:v>555.62</c:v>
                </c:pt>
                <c:pt idx="1006">
                  <c:v>555.96</c:v>
                </c:pt>
                <c:pt idx="1007">
                  <c:v>556.30999999999995</c:v>
                </c:pt>
                <c:pt idx="1008">
                  <c:v>556.66</c:v>
                </c:pt>
                <c:pt idx="1009">
                  <c:v>557</c:v>
                </c:pt>
                <c:pt idx="1010">
                  <c:v>557.35</c:v>
                </c:pt>
                <c:pt idx="1011">
                  <c:v>557.69000000000005</c:v>
                </c:pt>
                <c:pt idx="1012">
                  <c:v>558.04</c:v>
                </c:pt>
                <c:pt idx="1013">
                  <c:v>558.38</c:v>
                </c:pt>
                <c:pt idx="1014">
                  <c:v>558.73</c:v>
                </c:pt>
                <c:pt idx="1015">
                  <c:v>559.07000000000005</c:v>
                </c:pt>
                <c:pt idx="1016">
                  <c:v>559.41999999999996</c:v>
                </c:pt>
                <c:pt idx="1017">
                  <c:v>559.77</c:v>
                </c:pt>
                <c:pt idx="1018">
                  <c:v>560.11</c:v>
                </c:pt>
                <c:pt idx="1019">
                  <c:v>560.46</c:v>
                </c:pt>
                <c:pt idx="1020">
                  <c:v>560.79999999999995</c:v>
                </c:pt>
                <c:pt idx="1021">
                  <c:v>561.15</c:v>
                </c:pt>
                <c:pt idx="1022">
                  <c:v>561.49</c:v>
                </c:pt>
                <c:pt idx="1023">
                  <c:v>561.84</c:v>
                </c:pt>
                <c:pt idx="1024">
                  <c:v>562.17999999999995</c:v>
                </c:pt>
                <c:pt idx="1025">
                  <c:v>562.53</c:v>
                </c:pt>
                <c:pt idx="1026">
                  <c:v>562.87</c:v>
                </c:pt>
                <c:pt idx="1027">
                  <c:v>563.22</c:v>
                </c:pt>
                <c:pt idx="1028">
                  <c:v>563.55999999999995</c:v>
                </c:pt>
                <c:pt idx="1029">
                  <c:v>563.91</c:v>
                </c:pt>
                <c:pt idx="1030">
                  <c:v>564.25</c:v>
                </c:pt>
                <c:pt idx="1031">
                  <c:v>564.6</c:v>
                </c:pt>
                <c:pt idx="1032">
                  <c:v>564.94000000000005</c:v>
                </c:pt>
                <c:pt idx="1033">
                  <c:v>565.29</c:v>
                </c:pt>
                <c:pt idx="1034">
                  <c:v>565.63</c:v>
                </c:pt>
                <c:pt idx="1035">
                  <c:v>565.97</c:v>
                </c:pt>
                <c:pt idx="1036">
                  <c:v>566.32000000000005</c:v>
                </c:pt>
                <c:pt idx="1037">
                  <c:v>566.66</c:v>
                </c:pt>
                <c:pt idx="1038">
                  <c:v>567.01</c:v>
                </c:pt>
                <c:pt idx="1039">
                  <c:v>567.35</c:v>
                </c:pt>
                <c:pt idx="1040">
                  <c:v>567.70000000000005</c:v>
                </c:pt>
                <c:pt idx="1041">
                  <c:v>568.04</c:v>
                </c:pt>
                <c:pt idx="1042">
                  <c:v>568.39</c:v>
                </c:pt>
                <c:pt idx="1043">
                  <c:v>568.73</c:v>
                </c:pt>
                <c:pt idx="1044">
                  <c:v>569.07000000000005</c:v>
                </c:pt>
                <c:pt idx="1045">
                  <c:v>569.41999999999996</c:v>
                </c:pt>
                <c:pt idx="1046">
                  <c:v>569.76</c:v>
                </c:pt>
                <c:pt idx="1047">
                  <c:v>570.11</c:v>
                </c:pt>
                <c:pt idx="1048">
                  <c:v>570.45000000000005</c:v>
                </c:pt>
                <c:pt idx="1049">
                  <c:v>570.79999999999995</c:v>
                </c:pt>
                <c:pt idx="1050">
                  <c:v>571.14</c:v>
                </c:pt>
                <c:pt idx="1051">
                  <c:v>571.48</c:v>
                </c:pt>
                <c:pt idx="1052">
                  <c:v>571.83000000000004</c:v>
                </c:pt>
                <c:pt idx="1053">
                  <c:v>572.16999999999996</c:v>
                </c:pt>
                <c:pt idx="1054">
                  <c:v>572.52</c:v>
                </c:pt>
                <c:pt idx="1055">
                  <c:v>572.86</c:v>
                </c:pt>
                <c:pt idx="1056">
                  <c:v>573.20000000000005</c:v>
                </c:pt>
                <c:pt idx="1057">
                  <c:v>573.54999999999995</c:v>
                </c:pt>
                <c:pt idx="1058">
                  <c:v>573.89</c:v>
                </c:pt>
                <c:pt idx="1059">
                  <c:v>574.23</c:v>
                </c:pt>
                <c:pt idx="1060">
                  <c:v>574.58000000000004</c:v>
                </c:pt>
                <c:pt idx="1061">
                  <c:v>574.91999999999996</c:v>
                </c:pt>
                <c:pt idx="1062">
                  <c:v>575.26</c:v>
                </c:pt>
                <c:pt idx="1063">
                  <c:v>575.61</c:v>
                </c:pt>
                <c:pt idx="1064">
                  <c:v>575.95000000000005</c:v>
                </c:pt>
                <c:pt idx="1065">
                  <c:v>576.29999999999995</c:v>
                </c:pt>
                <c:pt idx="1066">
                  <c:v>576.64</c:v>
                </c:pt>
                <c:pt idx="1067">
                  <c:v>576.98</c:v>
                </c:pt>
                <c:pt idx="1068">
                  <c:v>577.33000000000004</c:v>
                </c:pt>
                <c:pt idx="1069">
                  <c:v>577.66999999999996</c:v>
                </c:pt>
                <c:pt idx="1070">
                  <c:v>578.01</c:v>
                </c:pt>
                <c:pt idx="1071">
                  <c:v>578.35</c:v>
                </c:pt>
                <c:pt idx="1072">
                  <c:v>578.70000000000005</c:v>
                </c:pt>
                <c:pt idx="1073">
                  <c:v>579.04</c:v>
                </c:pt>
                <c:pt idx="1074">
                  <c:v>579.38</c:v>
                </c:pt>
                <c:pt idx="1075">
                  <c:v>579.73</c:v>
                </c:pt>
                <c:pt idx="1076">
                  <c:v>580.07000000000005</c:v>
                </c:pt>
                <c:pt idx="1077">
                  <c:v>580.41</c:v>
                </c:pt>
                <c:pt idx="1078">
                  <c:v>580.76</c:v>
                </c:pt>
                <c:pt idx="1079">
                  <c:v>581.1</c:v>
                </c:pt>
                <c:pt idx="1080">
                  <c:v>581.44000000000005</c:v>
                </c:pt>
                <c:pt idx="1081">
                  <c:v>581.78</c:v>
                </c:pt>
                <c:pt idx="1082">
                  <c:v>582.13</c:v>
                </c:pt>
                <c:pt idx="1083">
                  <c:v>582.47</c:v>
                </c:pt>
                <c:pt idx="1084">
                  <c:v>582.80999999999995</c:v>
                </c:pt>
                <c:pt idx="1085">
                  <c:v>583.16</c:v>
                </c:pt>
                <c:pt idx="1086">
                  <c:v>583.5</c:v>
                </c:pt>
                <c:pt idx="1087">
                  <c:v>583.84</c:v>
                </c:pt>
                <c:pt idx="1088">
                  <c:v>584.17999999999995</c:v>
                </c:pt>
                <c:pt idx="1089">
                  <c:v>584.53</c:v>
                </c:pt>
                <c:pt idx="1090">
                  <c:v>584.87</c:v>
                </c:pt>
                <c:pt idx="1091">
                  <c:v>585.21</c:v>
                </c:pt>
                <c:pt idx="1092">
                  <c:v>585.54999999999995</c:v>
                </c:pt>
                <c:pt idx="1093">
                  <c:v>585.9</c:v>
                </c:pt>
                <c:pt idx="1094">
                  <c:v>586.24</c:v>
                </c:pt>
                <c:pt idx="1095">
                  <c:v>586.58000000000004</c:v>
                </c:pt>
                <c:pt idx="1096">
                  <c:v>586.91999999999996</c:v>
                </c:pt>
                <c:pt idx="1097">
                  <c:v>587.26</c:v>
                </c:pt>
                <c:pt idx="1098">
                  <c:v>587.61</c:v>
                </c:pt>
                <c:pt idx="1099">
                  <c:v>587.95000000000005</c:v>
                </c:pt>
                <c:pt idx="1100">
                  <c:v>588.29</c:v>
                </c:pt>
                <c:pt idx="1101">
                  <c:v>588.63</c:v>
                </c:pt>
                <c:pt idx="1102">
                  <c:v>588.97</c:v>
                </c:pt>
                <c:pt idx="1103">
                  <c:v>589.32000000000005</c:v>
                </c:pt>
                <c:pt idx="1104">
                  <c:v>589.66</c:v>
                </c:pt>
                <c:pt idx="1105">
                  <c:v>590</c:v>
                </c:pt>
                <c:pt idx="1106">
                  <c:v>590.34</c:v>
                </c:pt>
                <c:pt idx="1107">
                  <c:v>590.67999999999995</c:v>
                </c:pt>
                <c:pt idx="1108">
                  <c:v>591.02</c:v>
                </c:pt>
                <c:pt idx="1109">
                  <c:v>591.37</c:v>
                </c:pt>
                <c:pt idx="1110">
                  <c:v>591.71</c:v>
                </c:pt>
                <c:pt idx="1111">
                  <c:v>592.04999999999995</c:v>
                </c:pt>
                <c:pt idx="1112">
                  <c:v>592.39</c:v>
                </c:pt>
                <c:pt idx="1113">
                  <c:v>592.73</c:v>
                </c:pt>
                <c:pt idx="1114">
                  <c:v>593.07000000000005</c:v>
                </c:pt>
                <c:pt idx="1115">
                  <c:v>593.41999999999996</c:v>
                </c:pt>
                <c:pt idx="1116">
                  <c:v>593.76</c:v>
                </c:pt>
                <c:pt idx="1117">
                  <c:v>594.1</c:v>
                </c:pt>
                <c:pt idx="1118">
                  <c:v>594.44000000000005</c:v>
                </c:pt>
                <c:pt idx="1119">
                  <c:v>594.78</c:v>
                </c:pt>
                <c:pt idx="1120">
                  <c:v>595.12</c:v>
                </c:pt>
                <c:pt idx="1121">
                  <c:v>595.46</c:v>
                </c:pt>
                <c:pt idx="1122">
                  <c:v>595.79999999999995</c:v>
                </c:pt>
                <c:pt idx="1123">
                  <c:v>596.15</c:v>
                </c:pt>
                <c:pt idx="1124">
                  <c:v>596.49</c:v>
                </c:pt>
                <c:pt idx="1125">
                  <c:v>596.83000000000004</c:v>
                </c:pt>
                <c:pt idx="1126">
                  <c:v>597.16999999999996</c:v>
                </c:pt>
                <c:pt idx="1127">
                  <c:v>597.51</c:v>
                </c:pt>
                <c:pt idx="1128">
                  <c:v>597.85</c:v>
                </c:pt>
                <c:pt idx="1129">
                  <c:v>598.19000000000005</c:v>
                </c:pt>
                <c:pt idx="1130">
                  <c:v>598.53</c:v>
                </c:pt>
                <c:pt idx="1131">
                  <c:v>598.87</c:v>
                </c:pt>
                <c:pt idx="1132">
                  <c:v>599.21</c:v>
                </c:pt>
                <c:pt idx="1133">
                  <c:v>599.54999999999995</c:v>
                </c:pt>
                <c:pt idx="1134">
                  <c:v>599.89</c:v>
                </c:pt>
                <c:pt idx="1135">
                  <c:v>600.24</c:v>
                </c:pt>
                <c:pt idx="1136">
                  <c:v>600.58000000000004</c:v>
                </c:pt>
                <c:pt idx="1137">
                  <c:v>600.91999999999996</c:v>
                </c:pt>
                <c:pt idx="1138">
                  <c:v>601.26</c:v>
                </c:pt>
                <c:pt idx="1139">
                  <c:v>601.6</c:v>
                </c:pt>
                <c:pt idx="1140">
                  <c:v>601.94000000000005</c:v>
                </c:pt>
                <c:pt idx="1141">
                  <c:v>602.28</c:v>
                </c:pt>
                <c:pt idx="1142">
                  <c:v>602.62</c:v>
                </c:pt>
                <c:pt idx="1143">
                  <c:v>602.96</c:v>
                </c:pt>
                <c:pt idx="1144">
                  <c:v>603.29999999999995</c:v>
                </c:pt>
                <c:pt idx="1145">
                  <c:v>603.64</c:v>
                </c:pt>
                <c:pt idx="1146">
                  <c:v>603.98</c:v>
                </c:pt>
                <c:pt idx="1147">
                  <c:v>604.32000000000005</c:v>
                </c:pt>
                <c:pt idx="1148">
                  <c:v>604.66</c:v>
                </c:pt>
                <c:pt idx="1149">
                  <c:v>605</c:v>
                </c:pt>
                <c:pt idx="1150">
                  <c:v>605.34</c:v>
                </c:pt>
                <c:pt idx="1151">
                  <c:v>605.67999999999995</c:v>
                </c:pt>
                <c:pt idx="1152">
                  <c:v>606.02</c:v>
                </c:pt>
                <c:pt idx="1153">
                  <c:v>606.36</c:v>
                </c:pt>
                <c:pt idx="1154">
                  <c:v>606.70000000000005</c:v>
                </c:pt>
                <c:pt idx="1155">
                  <c:v>607.04</c:v>
                </c:pt>
                <c:pt idx="1156">
                  <c:v>607.38</c:v>
                </c:pt>
                <c:pt idx="1157">
                  <c:v>607.72</c:v>
                </c:pt>
                <c:pt idx="1158">
                  <c:v>608.05999999999995</c:v>
                </c:pt>
                <c:pt idx="1159">
                  <c:v>608.4</c:v>
                </c:pt>
                <c:pt idx="1160">
                  <c:v>608.74</c:v>
                </c:pt>
                <c:pt idx="1161">
                  <c:v>609.08000000000004</c:v>
                </c:pt>
                <c:pt idx="1162">
                  <c:v>609.41999999999996</c:v>
                </c:pt>
                <c:pt idx="1163">
                  <c:v>609.76</c:v>
                </c:pt>
                <c:pt idx="1164">
                  <c:v>610.09</c:v>
                </c:pt>
                <c:pt idx="1165">
                  <c:v>610.42999999999995</c:v>
                </c:pt>
                <c:pt idx="1166">
                  <c:v>610.77</c:v>
                </c:pt>
                <c:pt idx="1167">
                  <c:v>611.11</c:v>
                </c:pt>
                <c:pt idx="1168">
                  <c:v>611.45000000000005</c:v>
                </c:pt>
                <c:pt idx="1169">
                  <c:v>611.79</c:v>
                </c:pt>
                <c:pt idx="1170">
                  <c:v>612.13</c:v>
                </c:pt>
                <c:pt idx="1171">
                  <c:v>612.47</c:v>
                </c:pt>
                <c:pt idx="1172">
                  <c:v>612.80999999999995</c:v>
                </c:pt>
                <c:pt idx="1173">
                  <c:v>613.15</c:v>
                </c:pt>
                <c:pt idx="1174">
                  <c:v>613.49</c:v>
                </c:pt>
                <c:pt idx="1175">
                  <c:v>613.83000000000004</c:v>
                </c:pt>
                <c:pt idx="1176">
                  <c:v>614.16</c:v>
                </c:pt>
                <c:pt idx="1177">
                  <c:v>614.5</c:v>
                </c:pt>
                <c:pt idx="1178">
                  <c:v>614.84</c:v>
                </c:pt>
                <c:pt idx="1179">
                  <c:v>615.17999999999995</c:v>
                </c:pt>
                <c:pt idx="1180">
                  <c:v>615.52</c:v>
                </c:pt>
                <c:pt idx="1181">
                  <c:v>615.86</c:v>
                </c:pt>
                <c:pt idx="1182">
                  <c:v>616.20000000000005</c:v>
                </c:pt>
                <c:pt idx="1183">
                  <c:v>616.54</c:v>
                </c:pt>
                <c:pt idx="1184">
                  <c:v>616.87</c:v>
                </c:pt>
                <c:pt idx="1185">
                  <c:v>617.21</c:v>
                </c:pt>
                <c:pt idx="1186">
                  <c:v>617.54999999999995</c:v>
                </c:pt>
                <c:pt idx="1187">
                  <c:v>617.89</c:v>
                </c:pt>
                <c:pt idx="1188">
                  <c:v>618.23</c:v>
                </c:pt>
                <c:pt idx="1189">
                  <c:v>618.57000000000005</c:v>
                </c:pt>
                <c:pt idx="1190">
                  <c:v>618.9</c:v>
                </c:pt>
                <c:pt idx="1191">
                  <c:v>619.24</c:v>
                </c:pt>
                <c:pt idx="1192">
                  <c:v>619.58000000000004</c:v>
                </c:pt>
                <c:pt idx="1193">
                  <c:v>619.91999999999996</c:v>
                </c:pt>
                <c:pt idx="1194">
                  <c:v>620.26</c:v>
                </c:pt>
                <c:pt idx="1195">
                  <c:v>620.6</c:v>
                </c:pt>
                <c:pt idx="1196">
                  <c:v>620.92999999999995</c:v>
                </c:pt>
                <c:pt idx="1197">
                  <c:v>621.27</c:v>
                </c:pt>
                <c:pt idx="1198">
                  <c:v>621.61</c:v>
                </c:pt>
                <c:pt idx="1199">
                  <c:v>621.95000000000005</c:v>
                </c:pt>
                <c:pt idx="1200">
                  <c:v>622.29</c:v>
                </c:pt>
                <c:pt idx="1201">
                  <c:v>622.62</c:v>
                </c:pt>
                <c:pt idx="1202">
                  <c:v>622.96</c:v>
                </c:pt>
                <c:pt idx="1203">
                  <c:v>623.29999999999995</c:v>
                </c:pt>
                <c:pt idx="1204">
                  <c:v>623.64</c:v>
                </c:pt>
                <c:pt idx="1205">
                  <c:v>623.97</c:v>
                </c:pt>
                <c:pt idx="1206">
                  <c:v>624.30999999999995</c:v>
                </c:pt>
                <c:pt idx="1207">
                  <c:v>624.65</c:v>
                </c:pt>
                <c:pt idx="1208">
                  <c:v>624.99</c:v>
                </c:pt>
                <c:pt idx="1209">
                  <c:v>625.32000000000005</c:v>
                </c:pt>
                <c:pt idx="1210">
                  <c:v>625.66</c:v>
                </c:pt>
                <c:pt idx="1211">
                  <c:v>626</c:v>
                </c:pt>
                <c:pt idx="1212">
                  <c:v>626.34</c:v>
                </c:pt>
                <c:pt idx="1213">
                  <c:v>626.66999999999996</c:v>
                </c:pt>
                <c:pt idx="1214">
                  <c:v>627.01</c:v>
                </c:pt>
                <c:pt idx="1215">
                  <c:v>627.35</c:v>
                </c:pt>
                <c:pt idx="1216">
                  <c:v>627.69000000000005</c:v>
                </c:pt>
                <c:pt idx="1217">
                  <c:v>628.02</c:v>
                </c:pt>
                <c:pt idx="1218">
                  <c:v>628.36</c:v>
                </c:pt>
                <c:pt idx="1219">
                  <c:v>628.70000000000005</c:v>
                </c:pt>
                <c:pt idx="1220">
                  <c:v>629.03</c:v>
                </c:pt>
                <c:pt idx="1221">
                  <c:v>629.37</c:v>
                </c:pt>
                <c:pt idx="1222">
                  <c:v>629.71</c:v>
                </c:pt>
                <c:pt idx="1223">
                  <c:v>630.04999999999995</c:v>
                </c:pt>
                <c:pt idx="1224">
                  <c:v>630.38</c:v>
                </c:pt>
                <c:pt idx="1225">
                  <c:v>630.72</c:v>
                </c:pt>
                <c:pt idx="1226">
                  <c:v>631.05999999999995</c:v>
                </c:pt>
                <c:pt idx="1227">
                  <c:v>631.39</c:v>
                </c:pt>
                <c:pt idx="1228">
                  <c:v>631.73</c:v>
                </c:pt>
                <c:pt idx="1229">
                  <c:v>632.07000000000005</c:v>
                </c:pt>
                <c:pt idx="1230">
                  <c:v>632.4</c:v>
                </c:pt>
                <c:pt idx="1231">
                  <c:v>632.74</c:v>
                </c:pt>
                <c:pt idx="1232">
                  <c:v>633.08000000000004</c:v>
                </c:pt>
                <c:pt idx="1233">
                  <c:v>633.41</c:v>
                </c:pt>
                <c:pt idx="1234">
                  <c:v>633.75</c:v>
                </c:pt>
                <c:pt idx="1235">
                  <c:v>634.08000000000004</c:v>
                </c:pt>
                <c:pt idx="1236">
                  <c:v>634.41999999999996</c:v>
                </c:pt>
                <c:pt idx="1237">
                  <c:v>634.76</c:v>
                </c:pt>
                <c:pt idx="1238">
                  <c:v>635.09</c:v>
                </c:pt>
                <c:pt idx="1239">
                  <c:v>635.42999999999995</c:v>
                </c:pt>
                <c:pt idx="1240">
                  <c:v>635.77</c:v>
                </c:pt>
                <c:pt idx="1241">
                  <c:v>636.1</c:v>
                </c:pt>
                <c:pt idx="1242">
                  <c:v>636.44000000000005</c:v>
                </c:pt>
                <c:pt idx="1243">
                  <c:v>636.77</c:v>
                </c:pt>
                <c:pt idx="1244">
                  <c:v>637.11</c:v>
                </c:pt>
                <c:pt idx="1245">
                  <c:v>637.45000000000005</c:v>
                </c:pt>
                <c:pt idx="1246">
                  <c:v>637.78</c:v>
                </c:pt>
                <c:pt idx="1247">
                  <c:v>638.12</c:v>
                </c:pt>
                <c:pt idx="1248">
                  <c:v>638.45000000000005</c:v>
                </c:pt>
                <c:pt idx="1249">
                  <c:v>638.79</c:v>
                </c:pt>
                <c:pt idx="1250">
                  <c:v>639.13</c:v>
                </c:pt>
                <c:pt idx="1251">
                  <c:v>639.46</c:v>
                </c:pt>
                <c:pt idx="1252">
                  <c:v>639.79999999999995</c:v>
                </c:pt>
                <c:pt idx="1253">
                  <c:v>640.13</c:v>
                </c:pt>
                <c:pt idx="1254">
                  <c:v>640.47</c:v>
                </c:pt>
                <c:pt idx="1255">
                  <c:v>640.79999999999995</c:v>
                </c:pt>
                <c:pt idx="1256">
                  <c:v>641.14</c:v>
                </c:pt>
                <c:pt idx="1257">
                  <c:v>641.48</c:v>
                </c:pt>
                <c:pt idx="1258">
                  <c:v>641.80999999999995</c:v>
                </c:pt>
                <c:pt idx="1259">
                  <c:v>642.15</c:v>
                </c:pt>
                <c:pt idx="1260">
                  <c:v>642.48</c:v>
                </c:pt>
                <c:pt idx="1261">
                  <c:v>642.82000000000005</c:v>
                </c:pt>
                <c:pt idx="1262">
                  <c:v>643.15</c:v>
                </c:pt>
                <c:pt idx="1263">
                  <c:v>643.49</c:v>
                </c:pt>
                <c:pt idx="1264">
                  <c:v>643.82000000000005</c:v>
                </c:pt>
                <c:pt idx="1265">
                  <c:v>644.16</c:v>
                </c:pt>
                <c:pt idx="1266">
                  <c:v>644.49</c:v>
                </c:pt>
                <c:pt idx="1267">
                  <c:v>644.83000000000004</c:v>
                </c:pt>
                <c:pt idx="1268">
                  <c:v>645.16</c:v>
                </c:pt>
                <c:pt idx="1269">
                  <c:v>645.5</c:v>
                </c:pt>
                <c:pt idx="1270">
                  <c:v>645.83000000000004</c:v>
                </c:pt>
                <c:pt idx="1271">
                  <c:v>646.16999999999996</c:v>
                </c:pt>
                <c:pt idx="1272">
                  <c:v>646.5</c:v>
                </c:pt>
                <c:pt idx="1273">
                  <c:v>646.84</c:v>
                </c:pt>
                <c:pt idx="1274">
                  <c:v>647.16999999999996</c:v>
                </c:pt>
                <c:pt idx="1275">
                  <c:v>647.51</c:v>
                </c:pt>
                <c:pt idx="1276">
                  <c:v>647.84</c:v>
                </c:pt>
                <c:pt idx="1277">
                  <c:v>648.17999999999995</c:v>
                </c:pt>
                <c:pt idx="1278">
                  <c:v>648.51</c:v>
                </c:pt>
                <c:pt idx="1279">
                  <c:v>648.84</c:v>
                </c:pt>
                <c:pt idx="1280">
                  <c:v>649.17999999999995</c:v>
                </c:pt>
                <c:pt idx="1281">
                  <c:v>649.51</c:v>
                </c:pt>
                <c:pt idx="1282">
                  <c:v>649.85</c:v>
                </c:pt>
                <c:pt idx="1283">
                  <c:v>650.17999999999995</c:v>
                </c:pt>
                <c:pt idx="1284">
                  <c:v>650.52</c:v>
                </c:pt>
                <c:pt idx="1285">
                  <c:v>650.85</c:v>
                </c:pt>
                <c:pt idx="1286">
                  <c:v>651.17999999999995</c:v>
                </c:pt>
                <c:pt idx="1287">
                  <c:v>651.52</c:v>
                </c:pt>
                <c:pt idx="1288">
                  <c:v>651.85</c:v>
                </c:pt>
                <c:pt idx="1289">
                  <c:v>652.19000000000005</c:v>
                </c:pt>
                <c:pt idx="1290">
                  <c:v>652.52</c:v>
                </c:pt>
                <c:pt idx="1291">
                  <c:v>652.86</c:v>
                </c:pt>
                <c:pt idx="1292">
                  <c:v>653.19000000000005</c:v>
                </c:pt>
                <c:pt idx="1293">
                  <c:v>653.52</c:v>
                </c:pt>
                <c:pt idx="1294">
                  <c:v>653.86</c:v>
                </c:pt>
                <c:pt idx="1295">
                  <c:v>654.19000000000005</c:v>
                </c:pt>
                <c:pt idx="1296">
                  <c:v>654.52</c:v>
                </c:pt>
                <c:pt idx="1297">
                  <c:v>654.86</c:v>
                </c:pt>
                <c:pt idx="1298">
                  <c:v>655.19000000000005</c:v>
                </c:pt>
                <c:pt idx="1299">
                  <c:v>655.53</c:v>
                </c:pt>
                <c:pt idx="1300">
                  <c:v>655.86</c:v>
                </c:pt>
                <c:pt idx="1301">
                  <c:v>656.19</c:v>
                </c:pt>
                <c:pt idx="1302">
                  <c:v>656.53</c:v>
                </c:pt>
                <c:pt idx="1303">
                  <c:v>656.86</c:v>
                </c:pt>
                <c:pt idx="1304">
                  <c:v>657.19</c:v>
                </c:pt>
                <c:pt idx="1305">
                  <c:v>657.53</c:v>
                </c:pt>
                <c:pt idx="1306">
                  <c:v>657.86</c:v>
                </c:pt>
                <c:pt idx="1307">
                  <c:v>658.19</c:v>
                </c:pt>
                <c:pt idx="1308">
                  <c:v>658.53</c:v>
                </c:pt>
                <c:pt idx="1309">
                  <c:v>658.86</c:v>
                </c:pt>
                <c:pt idx="1310">
                  <c:v>659.19</c:v>
                </c:pt>
                <c:pt idx="1311">
                  <c:v>659.53</c:v>
                </c:pt>
                <c:pt idx="1312">
                  <c:v>659.86</c:v>
                </c:pt>
                <c:pt idx="1313">
                  <c:v>660.19</c:v>
                </c:pt>
                <c:pt idx="1314">
                  <c:v>660.53</c:v>
                </c:pt>
                <c:pt idx="1315">
                  <c:v>660.86</c:v>
                </c:pt>
                <c:pt idx="1316">
                  <c:v>661.19</c:v>
                </c:pt>
                <c:pt idx="1317">
                  <c:v>661.52</c:v>
                </c:pt>
                <c:pt idx="1318">
                  <c:v>661.86</c:v>
                </c:pt>
                <c:pt idx="1319">
                  <c:v>662.19</c:v>
                </c:pt>
                <c:pt idx="1320">
                  <c:v>662.52</c:v>
                </c:pt>
                <c:pt idx="1321">
                  <c:v>662.86</c:v>
                </c:pt>
                <c:pt idx="1322">
                  <c:v>663.19</c:v>
                </c:pt>
                <c:pt idx="1323">
                  <c:v>663.52</c:v>
                </c:pt>
                <c:pt idx="1324">
                  <c:v>663.85</c:v>
                </c:pt>
                <c:pt idx="1325">
                  <c:v>664.19</c:v>
                </c:pt>
                <c:pt idx="1326">
                  <c:v>664.52</c:v>
                </c:pt>
                <c:pt idx="1327">
                  <c:v>664.85</c:v>
                </c:pt>
                <c:pt idx="1328">
                  <c:v>665.18</c:v>
                </c:pt>
                <c:pt idx="1329">
                  <c:v>665.52</c:v>
                </c:pt>
                <c:pt idx="1330">
                  <c:v>665.85</c:v>
                </c:pt>
                <c:pt idx="1331">
                  <c:v>666.18</c:v>
                </c:pt>
                <c:pt idx="1332">
                  <c:v>666.51</c:v>
                </c:pt>
                <c:pt idx="1333">
                  <c:v>666.84</c:v>
                </c:pt>
                <c:pt idx="1334">
                  <c:v>667.18</c:v>
                </c:pt>
                <c:pt idx="1335">
                  <c:v>667.51</c:v>
                </c:pt>
                <c:pt idx="1336">
                  <c:v>667.84</c:v>
                </c:pt>
                <c:pt idx="1337">
                  <c:v>668.17</c:v>
                </c:pt>
                <c:pt idx="1338">
                  <c:v>668.5</c:v>
                </c:pt>
                <c:pt idx="1339">
                  <c:v>668.84</c:v>
                </c:pt>
                <c:pt idx="1340">
                  <c:v>669.17</c:v>
                </c:pt>
                <c:pt idx="1341">
                  <c:v>669.5</c:v>
                </c:pt>
                <c:pt idx="1342">
                  <c:v>669.83</c:v>
                </c:pt>
                <c:pt idx="1343">
                  <c:v>670.16</c:v>
                </c:pt>
                <c:pt idx="1344">
                  <c:v>670.49</c:v>
                </c:pt>
                <c:pt idx="1345">
                  <c:v>670.83</c:v>
                </c:pt>
                <c:pt idx="1346">
                  <c:v>671.16</c:v>
                </c:pt>
                <c:pt idx="1347">
                  <c:v>671.49</c:v>
                </c:pt>
                <c:pt idx="1348">
                  <c:v>671.82</c:v>
                </c:pt>
                <c:pt idx="1349">
                  <c:v>672.15</c:v>
                </c:pt>
                <c:pt idx="1350">
                  <c:v>672.48</c:v>
                </c:pt>
                <c:pt idx="1351">
                  <c:v>672.82</c:v>
                </c:pt>
                <c:pt idx="1352">
                  <c:v>673.15</c:v>
                </c:pt>
                <c:pt idx="1353">
                  <c:v>673.48</c:v>
                </c:pt>
                <c:pt idx="1354">
                  <c:v>673.81</c:v>
                </c:pt>
                <c:pt idx="1355">
                  <c:v>674.14</c:v>
                </c:pt>
                <c:pt idx="1356">
                  <c:v>674.47</c:v>
                </c:pt>
                <c:pt idx="1357">
                  <c:v>674.8</c:v>
                </c:pt>
                <c:pt idx="1358">
                  <c:v>675.13</c:v>
                </c:pt>
                <c:pt idx="1359">
                  <c:v>675.46</c:v>
                </c:pt>
                <c:pt idx="1360">
                  <c:v>675.8</c:v>
                </c:pt>
                <c:pt idx="1361">
                  <c:v>676.13</c:v>
                </c:pt>
                <c:pt idx="1362">
                  <c:v>676.46</c:v>
                </c:pt>
                <c:pt idx="1363">
                  <c:v>676.79</c:v>
                </c:pt>
                <c:pt idx="1364">
                  <c:v>677.12</c:v>
                </c:pt>
                <c:pt idx="1365">
                  <c:v>677.45</c:v>
                </c:pt>
                <c:pt idx="1366">
                  <c:v>677.78</c:v>
                </c:pt>
                <c:pt idx="1367">
                  <c:v>678.11</c:v>
                </c:pt>
                <c:pt idx="1368">
                  <c:v>678.44</c:v>
                </c:pt>
                <c:pt idx="1369">
                  <c:v>678.77</c:v>
                </c:pt>
                <c:pt idx="1370">
                  <c:v>679.1</c:v>
                </c:pt>
                <c:pt idx="1371">
                  <c:v>679.43</c:v>
                </c:pt>
                <c:pt idx="1372">
                  <c:v>679.76</c:v>
                </c:pt>
                <c:pt idx="1373">
                  <c:v>680.09</c:v>
                </c:pt>
                <c:pt idx="1374">
                  <c:v>680.42</c:v>
                </c:pt>
                <c:pt idx="1375">
                  <c:v>680.75</c:v>
                </c:pt>
                <c:pt idx="1376">
                  <c:v>681.08</c:v>
                </c:pt>
                <c:pt idx="1377">
                  <c:v>681.42</c:v>
                </c:pt>
                <c:pt idx="1378">
                  <c:v>681.75</c:v>
                </c:pt>
                <c:pt idx="1379">
                  <c:v>682.08</c:v>
                </c:pt>
                <c:pt idx="1380">
                  <c:v>682.41</c:v>
                </c:pt>
                <c:pt idx="1381">
                  <c:v>682.74</c:v>
                </c:pt>
                <c:pt idx="1382">
                  <c:v>683.07</c:v>
                </c:pt>
                <c:pt idx="1383">
                  <c:v>683.4</c:v>
                </c:pt>
                <c:pt idx="1384">
                  <c:v>683.73</c:v>
                </c:pt>
                <c:pt idx="1385">
                  <c:v>684.06</c:v>
                </c:pt>
                <c:pt idx="1386">
                  <c:v>684.38</c:v>
                </c:pt>
                <c:pt idx="1387">
                  <c:v>684.71</c:v>
                </c:pt>
                <c:pt idx="1388">
                  <c:v>685.04</c:v>
                </c:pt>
                <c:pt idx="1389">
                  <c:v>685.37</c:v>
                </c:pt>
                <c:pt idx="1390">
                  <c:v>685.7</c:v>
                </c:pt>
                <c:pt idx="1391">
                  <c:v>686.03</c:v>
                </c:pt>
                <c:pt idx="1392">
                  <c:v>686.36</c:v>
                </c:pt>
                <c:pt idx="1393">
                  <c:v>686.69</c:v>
                </c:pt>
                <c:pt idx="1394">
                  <c:v>687.02</c:v>
                </c:pt>
                <c:pt idx="1395">
                  <c:v>687.35</c:v>
                </c:pt>
                <c:pt idx="1396">
                  <c:v>687.68</c:v>
                </c:pt>
                <c:pt idx="1397">
                  <c:v>688.01</c:v>
                </c:pt>
                <c:pt idx="1398">
                  <c:v>688.34</c:v>
                </c:pt>
                <c:pt idx="1399">
                  <c:v>688.67</c:v>
                </c:pt>
                <c:pt idx="1400">
                  <c:v>689</c:v>
                </c:pt>
                <c:pt idx="1401">
                  <c:v>689.33</c:v>
                </c:pt>
                <c:pt idx="1402">
                  <c:v>689.66</c:v>
                </c:pt>
                <c:pt idx="1403">
                  <c:v>689.98</c:v>
                </c:pt>
                <c:pt idx="1404">
                  <c:v>690.31</c:v>
                </c:pt>
                <c:pt idx="1405">
                  <c:v>690.64</c:v>
                </c:pt>
                <c:pt idx="1406">
                  <c:v>690.97</c:v>
                </c:pt>
                <c:pt idx="1407">
                  <c:v>691.3</c:v>
                </c:pt>
                <c:pt idx="1408">
                  <c:v>691.63</c:v>
                </c:pt>
                <c:pt idx="1409">
                  <c:v>691.96</c:v>
                </c:pt>
                <c:pt idx="1410">
                  <c:v>692.29</c:v>
                </c:pt>
                <c:pt idx="1411">
                  <c:v>692.62</c:v>
                </c:pt>
                <c:pt idx="1412">
                  <c:v>692.94</c:v>
                </c:pt>
                <c:pt idx="1413">
                  <c:v>693.27</c:v>
                </c:pt>
                <c:pt idx="1414">
                  <c:v>693.6</c:v>
                </c:pt>
                <c:pt idx="1415">
                  <c:v>693.93</c:v>
                </c:pt>
                <c:pt idx="1416">
                  <c:v>694.26</c:v>
                </c:pt>
                <c:pt idx="1417">
                  <c:v>694.59</c:v>
                </c:pt>
                <c:pt idx="1418">
                  <c:v>694.91</c:v>
                </c:pt>
                <c:pt idx="1419">
                  <c:v>695.24</c:v>
                </c:pt>
                <c:pt idx="1420">
                  <c:v>695.57</c:v>
                </c:pt>
                <c:pt idx="1421">
                  <c:v>695.9</c:v>
                </c:pt>
                <c:pt idx="1422">
                  <c:v>696.23</c:v>
                </c:pt>
                <c:pt idx="1423">
                  <c:v>696.56</c:v>
                </c:pt>
                <c:pt idx="1424">
                  <c:v>696.88</c:v>
                </c:pt>
                <c:pt idx="1425">
                  <c:v>697.21</c:v>
                </c:pt>
                <c:pt idx="1426">
                  <c:v>697.54</c:v>
                </c:pt>
                <c:pt idx="1427">
                  <c:v>697.87</c:v>
                </c:pt>
                <c:pt idx="1428">
                  <c:v>698.2</c:v>
                </c:pt>
                <c:pt idx="1429">
                  <c:v>698.52</c:v>
                </c:pt>
                <c:pt idx="1430">
                  <c:v>698.85</c:v>
                </c:pt>
                <c:pt idx="1431">
                  <c:v>699.18</c:v>
                </c:pt>
                <c:pt idx="1432">
                  <c:v>699.51</c:v>
                </c:pt>
                <c:pt idx="1433">
                  <c:v>699.83</c:v>
                </c:pt>
                <c:pt idx="1434">
                  <c:v>700.16</c:v>
                </c:pt>
                <c:pt idx="1435">
                  <c:v>700.49</c:v>
                </c:pt>
                <c:pt idx="1436">
                  <c:v>700.82</c:v>
                </c:pt>
                <c:pt idx="1437">
                  <c:v>701.14</c:v>
                </c:pt>
                <c:pt idx="1438">
                  <c:v>701.47</c:v>
                </c:pt>
                <c:pt idx="1439">
                  <c:v>701.8</c:v>
                </c:pt>
                <c:pt idx="1440">
                  <c:v>702.13</c:v>
                </c:pt>
                <c:pt idx="1441">
                  <c:v>702.45</c:v>
                </c:pt>
                <c:pt idx="1442">
                  <c:v>702.78</c:v>
                </c:pt>
                <c:pt idx="1443">
                  <c:v>703.11</c:v>
                </c:pt>
                <c:pt idx="1444">
                  <c:v>703.44</c:v>
                </c:pt>
                <c:pt idx="1445">
                  <c:v>703.76</c:v>
                </c:pt>
                <c:pt idx="1446">
                  <c:v>704.09</c:v>
                </c:pt>
                <c:pt idx="1447">
                  <c:v>704.42</c:v>
                </c:pt>
                <c:pt idx="1448">
                  <c:v>704.74</c:v>
                </c:pt>
                <c:pt idx="1449">
                  <c:v>705.07</c:v>
                </c:pt>
                <c:pt idx="1450">
                  <c:v>705.4</c:v>
                </c:pt>
                <c:pt idx="1451">
                  <c:v>705.72</c:v>
                </c:pt>
                <c:pt idx="1452">
                  <c:v>706.05</c:v>
                </c:pt>
                <c:pt idx="1453">
                  <c:v>706.38</c:v>
                </c:pt>
                <c:pt idx="1454">
                  <c:v>706.71</c:v>
                </c:pt>
                <c:pt idx="1455">
                  <c:v>707.03</c:v>
                </c:pt>
                <c:pt idx="1456">
                  <c:v>707.36</c:v>
                </c:pt>
                <c:pt idx="1457">
                  <c:v>707.69</c:v>
                </c:pt>
                <c:pt idx="1458">
                  <c:v>708.01</c:v>
                </c:pt>
                <c:pt idx="1459">
                  <c:v>708.34</c:v>
                </c:pt>
                <c:pt idx="1460">
                  <c:v>708.66</c:v>
                </c:pt>
                <c:pt idx="1461">
                  <c:v>708.99</c:v>
                </c:pt>
                <c:pt idx="1462">
                  <c:v>709.32</c:v>
                </c:pt>
                <c:pt idx="1463">
                  <c:v>709.64</c:v>
                </c:pt>
                <c:pt idx="1464">
                  <c:v>709.97</c:v>
                </c:pt>
                <c:pt idx="1465">
                  <c:v>710.3</c:v>
                </c:pt>
                <c:pt idx="1466">
                  <c:v>710.62</c:v>
                </c:pt>
                <c:pt idx="1467">
                  <c:v>710.95</c:v>
                </c:pt>
                <c:pt idx="1468">
                  <c:v>711.27</c:v>
                </c:pt>
                <c:pt idx="1469">
                  <c:v>711.6</c:v>
                </c:pt>
                <c:pt idx="1470">
                  <c:v>711.93</c:v>
                </c:pt>
                <c:pt idx="1471">
                  <c:v>712.25</c:v>
                </c:pt>
                <c:pt idx="1472">
                  <c:v>712.58</c:v>
                </c:pt>
                <c:pt idx="1473">
                  <c:v>712.9</c:v>
                </c:pt>
                <c:pt idx="1474">
                  <c:v>713.23</c:v>
                </c:pt>
                <c:pt idx="1475">
                  <c:v>713.56</c:v>
                </c:pt>
                <c:pt idx="1476">
                  <c:v>713.88</c:v>
                </c:pt>
                <c:pt idx="1477">
                  <c:v>714.21</c:v>
                </c:pt>
                <c:pt idx="1478">
                  <c:v>714.53</c:v>
                </c:pt>
                <c:pt idx="1479">
                  <c:v>714.86</c:v>
                </c:pt>
                <c:pt idx="1480">
                  <c:v>715.18</c:v>
                </c:pt>
                <c:pt idx="1481">
                  <c:v>715.51</c:v>
                </c:pt>
                <c:pt idx="1482">
                  <c:v>715.83</c:v>
                </c:pt>
                <c:pt idx="1483">
                  <c:v>716.16</c:v>
                </c:pt>
                <c:pt idx="1484">
                  <c:v>716.49</c:v>
                </c:pt>
                <c:pt idx="1485">
                  <c:v>716.81</c:v>
                </c:pt>
                <c:pt idx="1486">
                  <c:v>717.14</c:v>
                </c:pt>
                <c:pt idx="1487">
                  <c:v>717.46</c:v>
                </c:pt>
                <c:pt idx="1488">
                  <c:v>717.79</c:v>
                </c:pt>
                <c:pt idx="1489">
                  <c:v>718.11</c:v>
                </c:pt>
                <c:pt idx="1490">
                  <c:v>718.44</c:v>
                </c:pt>
                <c:pt idx="1491">
                  <c:v>718.76</c:v>
                </c:pt>
                <c:pt idx="1492">
                  <c:v>719.09</c:v>
                </c:pt>
                <c:pt idx="1493">
                  <c:v>719.41</c:v>
                </c:pt>
                <c:pt idx="1494">
                  <c:v>719.74</c:v>
                </c:pt>
                <c:pt idx="1495">
                  <c:v>720.06</c:v>
                </c:pt>
                <c:pt idx="1496">
                  <c:v>720.39</c:v>
                </c:pt>
                <c:pt idx="1497">
                  <c:v>720.71</c:v>
                </c:pt>
                <c:pt idx="1498">
                  <c:v>721.03</c:v>
                </c:pt>
                <c:pt idx="1499">
                  <c:v>721.36</c:v>
                </c:pt>
                <c:pt idx="1500">
                  <c:v>721.68</c:v>
                </c:pt>
                <c:pt idx="1501">
                  <c:v>722.01</c:v>
                </c:pt>
                <c:pt idx="1502">
                  <c:v>722.33</c:v>
                </c:pt>
                <c:pt idx="1503">
                  <c:v>722.66</c:v>
                </c:pt>
                <c:pt idx="1504">
                  <c:v>722.98</c:v>
                </c:pt>
                <c:pt idx="1505">
                  <c:v>723.31</c:v>
                </c:pt>
                <c:pt idx="1506">
                  <c:v>723.63</c:v>
                </c:pt>
                <c:pt idx="1507">
                  <c:v>723.95</c:v>
                </c:pt>
                <c:pt idx="1508">
                  <c:v>724.28</c:v>
                </c:pt>
                <c:pt idx="1509">
                  <c:v>724.6</c:v>
                </c:pt>
                <c:pt idx="1510">
                  <c:v>724.93</c:v>
                </c:pt>
                <c:pt idx="1511">
                  <c:v>725.25</c:v>
                </c:pt>
                <c:pt idx="1512">
                  <c:v>725.58</c:v>
                </c:pt>
                <c:pt idx="1513">
                  <c:v>725.9</c:v>
                </c:pt>
                <c:pt idx="1514">
                  <c:v>726.22</c:v>
                </c:pt>
                <c:pt idx="1515">
                  <c:v>726.55</c:v>
                </c:pt>
                <c:pt idx="1516">
                  <c:v>726.87</c:v>
                </c:pt>
                <c:pt idx="1517">
                  <c:v>727.19</c:v>
                </c:pt>
                <c:pt idx="1518">
                  <c:v>727.52</c:v>
                </c:pt>
                <c:pt idx="1519">
                  <c:v>727.84</c:v>
                </c:pt>
                <c:pt idx="1520">
                  <c:v>728.17</c:v>
                </c:pt>
                <c:pt idx="1521">
                  <c:v>728.49</c:v>
                </c:pt>
                <c:pt idx="1522">
                  <c:v>728.81</c:v>
                </c:pt>
                <c:pt idx="1523">
                  <c:v>729.14</c:v>
                </c:pt>
                <c:pt idx="1524">
                  <c:v>729.46</c:v>
                </c:pt>
                <c:pt idx="1525">
                  <c:v>729.78</c:v>
                </c:pt>
                <c:pt idx="1526">
                  <c:v>730.11</c:v>
                </c:pt>
                <c:pt idx="1527">
                  <c:v>730.43</c:v>
                </c:pt>
                <c:pt idx="1528">
                  <c:v>730.75</c:v>
                </c:pt>
                <c:pt idx="1529">
                  <c:v>731.08</c:v>
                </c:pt>
                <c:pt idx="1530">
                  <c:v>731.4</c:v>
                </c:pt>
                <c:pt idx="1531">
                  <c:v>731.72</c:v>
                </c:pt>
                <c:pt idx="1532">
                  <c:v>732.05</c:v>
                </c:pt>
                <c:pt idx="1533">
                  <c:v>732.37</c:v>
                </c:pt>
                <c:pt idx="1534">
                  <c:v>732.69</c:v>
                </c:pt>
                <c:pt idx="1535">
                  <c:v>733.01</c:v>
                </c:pt>
                <c:pt idx="1536">
                  <c:v>733.34</c:v>
                </c:pt>
                <c:pt idx="1537">
                  <c:v>733.66</c:v>
                </c:pt>
                <c:pt idx="1538">
                  <c:v>733.98</c:v>
                </c:pt>
                <c:pt idx="1539">
                  <c:v>734.31</c:v>
                </c:pt>
                <c:pt idx="1540">
                  <c:v>734.63</c:v>
                </c:pt>
                <c:pt idx="1541">
                  <c:v>734.95</c:v>
                </c:pt>
                <c:pt idx="1542">
                  <c:v>735.27</c:v>
                </c:pt>
                <c:pt idx="1543">
                  <c:v>735.6</c:v>
                </c:pt>
                <c:pt idx="1544">
                  <c:v>735.92</c:v>
                </c:pt>
                <c:pt idx="1545">
                  <c:v>736.24</c:v>
                </c:pt>
                <c:pt idx="1546">
                  <c:v>736.56</c:v>
                </c:pt>
                <c:pt idx="1547">
                  <c:v>736.89</c:v>
                </c:pt>
                <c:pt idx="1548">
                  <c:v>737.21</c:v>
                </c:pt>
                <c:pt idx="1549">
                  <c:v>737.53</c:v>
                </c:pt>
                <c:pt idx="1550">
                  <c:v>737.85</c:v>
                </c:pt>
                <c:pt idx="1551">
                  <c:v>738.18</c:v>
                </c:pt>
                <c:pt idx="1552">
                  <c:v>738.5</c:v>
                </c:pt>
                <c:pt idx="1553">
                  <c:v>738.82</c:v>
                </c:pt>
                <c:pt idx="1554">
                  <c:v>739.14</c:v>
                </c:pt>
                <c:pt idx="1555">
                  <c:v>739.46</c:v>
                </c:pt>
                <c:pt idx="1556">
                  <c:v>739.79</c:v>
                </c:pt>
                <c:pt idx="1557">
                  <c:v>740.11</c:v>
                </c:pt>
                <c:pt idx="1558">
                  <c:v>740.43</c:v>
                </c:pt>
                <c:pt idx="1559">
                  <c:v>740.75</c:v>
                </c:pt>
                <c:pt idx="1560">
                  <c:v>741.07</c:v>
                </c:pt>
                <c:pt idx="1561">
                  <c:v>741.39</c:v>
                </c:pt>
                <c:pt idx="1562">
                  <c:v>741.72</c:v>
                </c:pt>
                <c:pt idx="1563">
                  <c:v>742.04</c:v>
                </c:pt>
                <c:pt idx="1564">
                  <c:v>742.36</c:v>
                </c:pt>
                <c:pt idx="1565">
                  <c:v>742.68</c:v>
                </c:pt>
                <c:pt idx="1566">
                  <c:v>743</c:v>
                </c:pt>
                <c:pt idx="1567">
                  <c:v>743.32</c:v>
                </c:pt>
                <c:pt idx="1568">
                  <c:v>743.64</c:v>
                </c:pt>
                <c:pt idx="1569">
                  <c:v>743.97</c:v>
                </c:pt>
                <c:pt idx="1570">
                  <c:v>744.29</c:v>
                </c:pt>
                <c:pt idx="1571">
                  <c:v>744.61</c:v>
                </c:pt>
                <c:pt idx="1572">
                  <c:v>744.93</c:v>
                </c:pt>
                <c:pt idx="1573">
                  <c:v>745.25</c:v>
                </c:pt>
                <c:pt idx="1574">
                  <c:v>745.57</c:v>
                </c:pt>
                <c:pt idx="1575">
                  <c:v>745.89</c:v>
                </c:pt>
                <c:pt idx="1576">
                  <c:v>746.21</c:v>
                </c:pt>
                <c:pt idx="1577">
                  <c:v>746.54</c:v>
                </c:pt>
                <c:pt idx="1578">
                  <c:v>746.86</c:v>
                </c:pt>
                <c:pt idx="1579">
                  <c:v>747.18</c:v>
                </c:pt>
                <c:pt idx="1580">
                  <c:v>747.5</c:v>
                </c:pt>
                <c:pt idx="1581">
                  <c:v>747.82</c:v>
                </c:pt>
                <c:pt idx="1582">
                  <c:v>748.14</c:v>
                </c:pt>
                <c:pt idx="1583">
                  <c:v>748.46</c:v>
                </c:pt>
                <c:pt idx="1584">
                  <c:v>748.78</c:v>
                </c:pt>
                <c:pt idx="1585">
                  <c:v>749.1</c:v>
                </c:pt>
                <c:pt idx="1586">
                  <c:v>749.42</c:v>
                </c:pt>
                <c:pt idx="1587">
                  <c:v>749.74</c:v>
                </c:pt>
                <c:pt idx="1588">
                  <c:v>750.06</c:v>
                </c:pt>
                <c:pt idx="1589">
                  <c:v>750.38</c:v>
                </c:pt>
                <c:pt idx="1590">
                  <c:v>750.7</c:v>
                </c:pt>
                <c:pt idx="1591">
                  <c:v>751.02</c:v>
                </c:pt>
                <c:pt idx="1592">
                  <c:v>751.34</c:v>
                </c:pt>
                <c:pt idx="1593">
                  <c:v>751.66</c:v>
                </c:pt>
                <c:pt idx="1594">
                  <c:v>751.98</c:v>
                </c:pt>
                <c:pt idx="1595">
                  <c:v>752.3</c:v>
                </c:pt>
                <c:pt idx="1596">
                  <c:v>752.62</c:v>
                </c:pt>
                <c:pt idx="1597">
                  <c:v>752.94</c:v>
                </c:pt>
                <c:pt idx="1598">
                  <c:v>753.26</c:v>
                </c:pt>
                <c:pt idx="1599">
                  <c:v>753.58</c:v>
                </c:pt>
                <c:pt idx="1600">
                  <c:v>753.9</c:v>
                </c:pt>
                <c:pt idx="1601">
                  <c:v>754.22</c:v>
                </c:pt>
                <c:pt idx="1602">
                  <c:v>754.54</c:v>
                </c:pt>
                <c:pt idx="1603">
                  <c:v>754.86</c:v>
                </c:pt>
                <c:pt idx="1604">
                  <c:v>755.18</c:v>
                </c:pt>
                <c:pt idx="1605">
                  <c:v>755.5</c:v>
                </c:pt>
                <c:pt idx="1606">
                  <c:v>755.82</c:v>
                </c:pt>
                <c:pt idx="1607">
                  <c:v>756.14</c:v>
                </c:pt>
                <c:pt idx="1608">
                  <c:v>756.46</c:v>
                </c:pt>
                <c:pt idx="1609">
                  <c:v>756.78</c:v>
                </c:pt>
                <c:pt idx="1610">
                  <c:v>757.1</c:v>
                </c:pt>
                <c:pt idx="1611">
                  <c:v>757.42</c:v>
                </c:pt>
                <c:pt idx="1612">
                  <c:v>757.74</c:v>
                </c:pt>
                <c:pt idx="1613">
                  <c:v>758.06</c:v>
                </c:pt>
                <c:pt idx="1614">
                  <c:v>758.38</c:v>
                </c:pt>
                <c:pt idx="1615">
                  <c:v>758.7</c:v>
                </c:pt>
                <c:pt idx="1616">
                  <c:v>759.01</c:v>
                </c:pt>
                <c:pt idx="1617">
                  <c:v>759.33</c:v>
                </c:pt>
                <c:pt idx="1618">
                  <c:v>759.65</c:v>
                </c:pt>
                <c:pt idx="1619">
                  <c:v>759.97</c:v>
                </c:pt>
                <c:pt idx="1620">
                  <c:v>760.29</c:v>
                </c:pt>
                <c:pt idx="1621">
                  <c:v>760.61</c:v>
                </c:pt>
                <c:pt idx="1622">
                  <c:v>760.93</c:v>
                </c:pt>
                <c:pt idx="1623">
                  <c:v>761.25</c:v>
                </c:pt>
                <c:pt idx="1624">
                  <c:v>761.56</c:v>
                </c:pt>
                <c:pt idx="1625">
                  <c:v>761.88</c:v>
                </c:pt>
                <c:pt idx="1626">
                  <c:v>762.2</c:v>
                </c:pt>
                <c:pt idx="1627">
                  <c:v>762.52</c:v>
                </c:pt>
                <c:pt idx="1628">
                  <c:v>762.84</c:v>
                </c:pt>
                <c:pt idx="1629">
                  <c:v>763.16</c:v>
                </c:pt>
                <c:pt idx="1630">
                  <c:v>763.48</c:v>
                </c:pt>
                <c:pt idx="1631">
                  <c:v>763.79</c:v>
                </c:pt>
                <c:pt idx="1632">
                  <c:v>764.11</c:v>
                </c:pt>
                <c:pt idx="1633">
                  <c:v>764.43</c:v>
                </c:pt>
                <c:pt idx="1634">
                  <c:v>764.75</c:v>
                </c:pt>
                <c:pt idx="1635">
                  <c:v>765.07</c:v>
                </c:pt>
                <c:pt idx="1636">
                  <c:v>765.39</c:v>
                </c:pt>
                <c:pt idx="1637">
                  <c:v>765.7</c:v>
                </c:pt>
                <c:pt idx="1638">
                  <c:v>766.02</c:v>
                </c:pt>
                <c:pt idx="1639">
                  <c:v>766.34</c:v>
                </c:pt>
                <c:pt idx="1640">
                  <c:v>766.66</c:v>
                </c:pt>
                <c:pt idx="1641">
                  <c:v>766.97</c:v>
                </c:pt>
                <c:pt idx="1642">
                  <c:v>767.29</c:v>
                </c:pt>
                <c:pt idx="1643">
                  <c:v>767.61</c:v>
                </c:pt>
                <c:pt idx="1644">
                  <c:v>767.93</c:v>
                </c:pt>
                <c:pt idx="1645">
                  <c:v>768.25</c:v>
                </c:pt>
                <c:pt idx="1646">
                  <c:v>768.56</c:v>
                </c:pt>
                <c:pt idx="1647">
                  <c:v>768.88</c:v>
                </c:pt>
                <c:pt idx="1648">
                  <c:v>769.2</c:v>
                </c:pt>
                <c:pt idx="1649">
                  <c:v>769.52</c:v>
                </c:pt>
                <c:pt idx="1650">
                  <c:v>769.83</c:v>
                </c:pt>
                <c:pt idx="1651">
                  <c:v>770.15</c:v>
                </c:pt>
                <c:pt idx="1652">
                  <c:v>770.47</c:v>
                </c:pt>
                <c:pt idx="1653">
                  <c:v>770.79</c:v>
                </c:pt>
                <c:pt idx="1654">
                  <c:v>771.1</c:v>
                </c:pt>
                <c:pt idx="1655">
                  <c:v>771.42</c:v>
                </c:pt>
                <c:pt idx="1656">
                  <c:v>771.74</c:v>
                </c:pt>
                <c:pt idx="1657">
                  <c:v>772.05</c:v>
                </c:pt>
                <c:pt idx="1658">
                  <c:v>772.37</c:v>
                </c:pt>
                <c:pt idx="1659">
                  <c:v>772.69</c:v>
                </c:pt>
                <c:pt idx="1660">
                  <c:v>773</c:v>
                </c:pt>
                <c:pt idx="1661">
                  <c:v>773.32</c:v>
                </c:pt>
                <c:pt idx="1662">
                  <c:v>773.64</c:v>
                </c:pt>
                <c:pt idx="1663">
                  <c:v>773.96</c:v>
                </c:pt>
                <c:pt idx="1664">
                  <c:v>774.27</c:v>
                </c:pt>
                <c:pt idx="1665">
                  <c:v>774.59</c:v>
                </c:pt>
                <c:pt idx="1666">
                  <c:v>774.91</c:v>
                </c:pt>
                <c:pt idx="1667">
                  <c:v>775.22</c:v>
                </c:pt>
                <c:pt idx="1668">
                  <c:v>775.54</c:v>
                </c:pt>
                <c:pt idx="1669">
                  <c:v>775.85</c:v>
                </c:pt>
                <c:pt idx="1670">
                  <c:v>776.17</c:v>
                </c:pt>
                <c:pt idx="1671">
                  <c:v>776.49</c:v>
                </c:pt>
                <c:pt idx="1672">
                  <c:v>776.8</c:v>
                </c:pt>
                <c:pt idx="1673">
                  <c:v>777.12</c:v>
                </c:pt>
                <c:pt idx="1674">
                  <c:v>777.44</c:v>
                </c:pt>
                <c:pt idx="1675">
                  <c:v>777.75</c:v>
                </c:pt>
                <c:pt idx="1676">
                  <c:v>778.07</c:v>
                </c:pt>
                <c:pt idx="1677">
                  <c:v>778.38</c:v>
                </c:pt>
                <c:pt idx="1678">
                  <c:v>778.7</c:v>
                </c:pt>
                <c:pt idx="1679">
                  <c:v>779.02</c:v>
                </c:pt>
                <c:pt idx="1680">
                  <c:v>779.33</c:v>
                </c:pt>
                <c:pt idx="1681">
                  <c:v>779.65</c:v>
                </c:pt>
                <c:pt idx="1682">
                  <c:v>779.96</c:v>
                </c:pt>
                <c:pt idx="1683">
                  <c:v>780.28</c:v>
                </c:pt>
                <c:pt idx="1684">
                  <c:v>780.6</c:v>
                </c:pt>
                <c:pt idx="1685">
                  <c:v>780.91</c:v>
                </c:pt>
                <c:pt idx="1686">
                  <c:v>781.23</c:v>
                </c:pt>
                <c:pt idx="1687">
                  <c:v>781.54</c:v>
                </c:pt>
                <c:pt idx="1688">
                  <c:v>781.86</c:v>
                </c:pt>
                <c:pt idx="1689">
                  <c:v>782.17</c:v>
                </c:pt>
                <c:pt idx="1690">
                  <c:v>782.49</c:v>
                </c:pt>
                <c:pt idx="1691">
                  <c:v>782.8</c:v>
                </c:pt>
                <c:pt idx="1692">
                  <c:v>783.12</c:v>
                </c:pt>
                <c:pt idx="1693">
                  <c:v>783.44</c:v>
                </c:pt>
                <c:pt idx="1694">
                  <c:v>783.75</c:v>
                </c:pt>
                <c:pt idx="1695">
                  <c:v>784.07</c:v>
                </c:pt>
                <c:pt idx="1696">
                  <c:v>784.38</c:v>
                </c:pt>
                <c:pt idx="1697">
                  <c:v>784.7</c:v>
                </c:pt>
                <c:pt idx="1698">
                  <c:v>785.01</c:v>
                </c:pt>
                <c:pt idx="1699">
                  <c:v>785.33</c:v>
                </c:pt>
                <c:pt idx="1700">
                  <c:v>785.64</c:v>
                </c:pt>
                <c:pt idx="1701">
                  <c:v>785.96</c:v>
                </c:pt>
                <c:pt idx="1702">
                  <c:v>786.27</c:v>
                </c:pt>
                <c:pt idx="1703">
                  <c:v>786.59</c:v>
                </c:pt>
                <c:pt idx="1704">
                  <c:v>786.9</c:v>
                </c:pt>
                <c:pt idx="1705">
                  <c:v>787.21</c:v>
                </c:pt>
                <c:pt idx="1706">
                  <c:v>787.53</c:v>
                </c:pt>
                <c:pt idx="1707">
                  <c:v>787.84</c:v>
                </c:pt>
                <c:pt idx="1708">
                  <c:v>788.16</c:v>
                </c:pt>
                <c:pt idx="1709">
                  <c:v>788.47</c:v>
                </c:pt>
                <c:pt idx="1710">
                  <c:v>788.79</c:v>
                </c:pt>
                <c:pt idx="1711">
                  <c:v>789.1</c:v>
                </c:pt>
                <c:pt idx="1712">
                  <c:v>789.42</c:v>
                </c:pt>
                <c:pt idx="1713">
                  <c:v>789.73</c:v>
                </c:pt>
                <c:pt idx="1714">
                  <c:v>790.04</c:v>
                </c:pt>
                <c:pt idx="1715">
                  <c:v>790.36</c:v>
                </c:pt>
                <c:pt idx="1716">
                  <c:v>790.67</c:v>
                </c:pt>
                <c:pt idx="1717">
                  <c:v>790.99</c:v>
                </c:pt>
                <c:pt idx="1718">
                  <c:v>791.3</c:v>
                </c:pt>
                <c:pt idx="1719">
                  <c:v>791.61</c:v>
                </c:pt>
                <c:pt idx="1720">
                  <c:v>791.93</c:v>
                </c:pt>
                <c:pt idx="1721">
                  <c:v>792.24</c:v>
                </c:pt>
                <c:pt idx="1722">
                  <c:v>792.56</c:v>
                </c:pt>
                <c:pt idx="1723">
                  <c:v>792.87</c:v>
                </c:pt>
                <c:pt idx="1724">
                  <c:v>793.18</c:v>
                </c:pt>
                <c:pt idx="1725">
                  <c:v>793.5</c:v>
                </c:pt>
                <c:pt idx="1726">
                  <c:v>793.81</c:v>
                </c:pt>
                <c:pt idx="1727">
                  <c:v>794.13</c:v>
                </c:pt>
                <c:pt idx="1728">
                  <c:v>794.44</c:v>
                </c:pt>
                <c:pt idx="1729">
                  <c:v>794.75</c:v>
                </c:pt>
                <c:pt idx="1730">
                  <c:v>795.07</c:v>
                </c:pt>
                <c:pt idx="1731">
                  <c:v>795.38</c:v>
                </c:pt>
                <c:pt idx="1732">
                  <c:v>795.69</c:v>
                </c:pt>
                <c:pt idx="1733">
                  <c:v>796.01</c:v>
                </c:pt>
                <c:pt idx="1734">
                  <c:v>796.32</c:v>
                </c:pt>
                <c:pt idx="1735">
                  <c:v>796.63</c:v>
                </c:pt>
                <c:pt idx="1736">
                  <c:v>796.95</c:v>
                </c:pt>
                <c:pt idx="1737">
                  <c:v>797.26</c:v>
                </c:pt>
                <c:pt idx="1738">
                  <c:v>797.57</c:v>
                </c:pt>
                <c:pt idx="1739">
                  <c:v>797.88</c:v>
                </c:pt>
                <c:pt idx="1740">
                  <c:v>798.2</c:v>
                </c:pt>
                <c:pt idx="1741">
                  <c:v>798.51</c:v>
                </c:pt>
                <c:pt idx="1742">
                  <c:v>798.82</c:v>
                </c:pt>
                <c:pt idx="1743">
                  <c:v>799.14</c:v>
                </c:pt>
                <c:pt idx="1744">
                  <c:v>799.45</c:v>
                </c:pt>
                <c:pt idx="1745">
                  <c:v>799.76</c:v>
                </c:pt>
                <c:pt idx="1746">
                  <c:v>800.07</c:v>
                </c:pt>
                <c:pt idx="1747">
                  <c:v>800.39</c:v>
                </c:pt>
                <c:pt idx="1748">
                  <c:v>800.7</c:v>
                </c:pt>
                <c:pt idx="1749">
                  <c:v>801.01</c:v>
                </c:pt>
                <c:pt idx="1750">
                  <c:v>801.32</c:v>
                </c:pt>
                <c:pt idx="1751">
                  <c:v>801.64</c:v>
                </c:pt>
                <c:pt idx="1752">
                  <c:v>801.95</c:v>
                </c:pt>
                <c:pt idx="1753">
                  <c:v>802.26</c:v>
                </c:pt>
                <c:pt idx="1754">
                  <c:v>802.57</c:v>
                </c:pt>
                <c:pt idx="1755">
                  <c:v>802.88</c:v>
                </c:pt>
                <c:pt idx="1756">
                  <c:v>803.2</c:v>
                </c:pt>
                <c:pt idx="1757">
                  <c:v>803.51</c:v>
                </c:pt>
                <c:pt idx="1758">
                  <c:v>803.82</c:v>
                </c:pt>
                <c:pt idx="1759">
                  <c:v>804.13</c:v>
                </c:pt>
                <c:pt idx="1760">
                  <c:v>804.45</c:v>
                </c:pt>
                <c:pt idx="1761">
                  <c:v>804.76</c:v>
                </c:pt>
                <c:pt idx="1762">
                  <c:v>805.07</c:v>
                </c:pt>
                <c:pt idx="1763">
                  <c:v>805.38</c:v>
                </c:pt>
                <c:pt idx="1764">
                  <c:v>805.69</c:v>
                </c:pt>
                <c:pt idx="1765">
                  <c:v>806</c:v>
                </c:pt>
                <c:pt idx="1766">
                  <c:v>806.32</c:v>
                </c:pt>
                <c:pt idx="1767">
                  <c:v>806.63</c:v>
                </c:pt>
                <c:pt idx="1768">
                  <c:v>806.94</c:v>
                </c:pt>
                <c:pt idx="1769">
                  <c:v>807.25</c:v>
                </c:pt>
                <c:pt idx="1770">
                  <c:v>807.56</c:v>
                </c:pt>
                <c:pt idx="1771">
                  <c:v>807.87</c:v>
                </c:pt>
                <c:pt idx="1772">
                  <c:v>808.18</c:v>
                </c:pt>
                <c:pt idx="1773">
                  <c:v>808.5</c:v>
                </c:pt>
                <c:pt idx="1774">
                  <c:v>808.81</c:v>
                </c:pt>
                <c:pt idx="1775">
                  <c:v>809.12</c:v>
                </c:pt>
                <c:pt idx="1776">
                  <c:v>809.43</c:v>
                </c:pt>
                <c:pt idx="1777">
                  <c:v>809.74</c:v>
                </c:pt>
                <c:pt idx="1778">
                  <c:v>810.05</c:v>
                </c:pt>
                <c:pt idx="1779">
                  <c:v>810.36</c:v>
                </c:pt>
                <c:pt idx="1780">
                  <c:v>810.67</c:v>
                </c:pt>
                <c:pt idx="1781">
                  <c:v>810.98</c:v>
                </c:pt>
                <c:pt idx="1782">
                  <c:v>811.29</c:v>
                </c:pt>
                <c:pt idx="1783">
                  <c:v>811.61</c:v>
                </c:pt>
                <c:pt idx="1784">
                  <c:v>811.92</c:v>
                </c:pt>
                <c:pt idx="1785">
                  <c:v>812.23</c:v>
                </c:pt>
                <c:pt idx="1786">
                  <c:v>812.54</c:v>
                </c:pt>
                <c:pt idx="1787">
                  <c:v>812.85</c:v>
                </c:pt>
                <c:pt idx="1788">
                  <c:v>813.16</c:v>
                </c:pt>
                <c:pt idx="1789">
                  <c:v>813.47</c:v>
                </c:pt>
                <c:pt idx="1790">
                  <c:v>813.78</c:v>
                </c:pt>
                <c:pt idx="1791">
                  <c:v>814.09</c:v>
                </c:pt>
                <c:pt idx="1792">
                  <c:v>814.4</c:v>
                </c:pt>
                <c:pt idx="1793">
                  <c:v>814.71</c:v>
                </c:pt>
                <c:pt idx="1794">
                  <c:v>815.02</c:v>
                </c:pt>
                <c:pt idx="1795">
                  <c:v>815.33</c:v>
                </c:pt>
                <c:pt idx="1796">
                  <c:v>815.64</c:v>
                </c:pt>
                <c:pt idx="1797">
                  <c:v>815.95</c:v>
                </c:pt>
                <c:pt idx="1798">
                  <c:v>816.26</c:v>
                </c:pt>
                <c:pt idx="1799">
                  <c:v>816.57</c:v>
                </c:pt>
                <c:pt idx="1800">
                  <c:v>816.88</c:v>
                </c:pt>
                <c:pt idx="1801">
                  <c:v>817.19</c:v>
                </c:pt>
                <c:pt idx="1802">
                  <c:v>817.5</c:v>
                </c:pt>
                <c:pt idx="1803">
                  <c:v>817.81</c:v>
                </c:pt>
                <c:pt idx="1804">
                  <c:v>818.12</c:v>
                </c:pt>
                <c:pt idx="1805">
                  <c:v>818.43</c:v>
                </c:pt>
                <c:pt idx="1806">
                  <c:v>818.74</c:v>
                </c:pt>
                <c:pt idx="1807">
                  <c:v>819.05</c:v>
                </c:pt>
                <c:pt idx="1808">
                  <c:v>819.36</c:v>
                </c:pt>
                <c:pt idx="1809">
                  <c:v>819.67</c:v>
                </c:pt>
                <c:pt idx="1810">
                  <c:v>819.98</c:v>
                </c:pt>
                <c:pt idx="1811">
                  <c:v>820.29</c:v>
                </c:pt>
                <c:pt idx="1812">
                  <c:v>820.59</c:v>
                </c:pt>
                <c:pt idx="1813">
                  <c:v>820.9</c:v>
                </c:pt>
                <c:pt idx="1814">
                  <c:v>821.21</c:v>
                </c:pt>
                <c:pt idx="1815">
                  <c:v>821.52</c:v>
                </c:pt>
                <c:pt idx="1816">
                  <c:v>821.83</c:v>
                </c:pt>
                <c:pt idx="1817">
                  <c:v>822.14</c:v>
                </c:pt>
                <c:pt idx="1818">
                  <c:v>822.45</c:v>
                </c:pt>
                <c:pt idx="1819">
                  <c:v>822.76</c:v>
                </c:pt>
                <c:pt idx="1820">
                  <c:v>823.07</c:v>
                </c:pt>
                <c:pt idx="1821">
                  <c:v>823.38</c:v>
                </c:pt>
                <c:pt idx="1822">
                  <c:v>823.68</c:v>
                </c:pt>
                <c:pt idx="1823">
                  <c:v>823.99</c:v>
                </c:pt>
                <c:pt idx="1824">
                  <c:v>824.3</c:v>
                </c:pt>
                <c:pt idx="1825">
                  <c:v>824.61</c:v>
                </c:pt>
                <c:pt idx="1826">
                  <c:v>824.92</c:v>
                </c:pt>
                <c:pt idx="1827">
                  <c:v>825.23</c:v>
                </c:pt>
                <c:pt idx="1828">
                  <c:v>825.54</c:v>
                </c:pt>
                <c:pt idx="1829">
                  <c:v>825.84</c:v>
                </c:pt>
                <c:pt idx="1830">
                  <c:v>826.15</c:v>
                </c:pt>
                <c:pt idx="1831">
                  <c:v>826.46</c:v>
                </c:pt>
                <c:pt idx="1832">
                  <c:v>826.77</c:v>
                </c:pt>
                <c:pt idx="1833">
                  <c:v>827.08</c:v>
                </c:pt>
                <c:pt idx="1834">
                  <c:v>827.39</c:v>
                </c:pt>
                <c:pt idx="1835">
                  <c:v>827.69</c:v>
                </c:pt>
                <c:pt idx="1836">
                  <c:v>828</c:v>
                </c:pt>
                <c:pt idx="1837">
                  <c:v>828.31</c:v>
                </c:pt>
                <c:pt idx="1838">
                  <c:v>828.62</c:v>
                </c:pt>
                <c:pt idx="1839">
                  <c:v>828.93</c:v>
                </c:pt>
                <c:pt idx="1840">
                  <c:v>829.23</c:v>
                </c:pt>
                <c:pt idx="1841">
                  <c:v>829.54</c:v>
                </c:pt>
                <c:pt idx="1842">
                  <c:v>829.85</c:v>
                </c:pt>
                <c:pt idx="1843">
                  <c:v>830.16</c:v>
                </c:pt>
                <c:pt idx="1844">
                  <c:v>830.46</c:v>
                </c:pt>
                <c:pt idx="1845">
                  <c:v>830.77</c:v>
                </c:pt>
                <c:pt idx="1846">
                  <c:v>831.08</c:v>
                </c:pt>
                <c:pt idx="1847">
                  <c:v>831.39</c:v>
                </c:pt>
                <c:pt idx="1848">
                  <c:v>831.69</c:v>
                </c:pt>
                <c:pt idx="1849">
                  <c:v>832</c:v>
                </c:pt>
                <c:pt idx="1850">
                  <c:v>832.31</c:v>
                </c:pt>
                <c:pt idx="1851">
                  <c:v>832.62</c:v>
                </c:pt>
                <c:pt idx="1852">
                  <c:v>832.92</c:v>
                </c:pt>
                <c:pt idx="1853">
                  <c:v>833.23</c:v>
                </c:pt>
                <c:pt idx="1854">
                  <c:v>833.54</c:v>
                </c:pt>
                <c:pt idx="1855">
                  <c:v>833.84</c:v>
                </c:pt>
                <c:pt idx="1856">
                  <c:v>834.15</c:v>
                </c:pt>
                <c:pt idx="1857">
                  <c:v>834.46</c:v>
                </c:pt>
                <c:pt idx="1858">
                  <c:v>834.77</c:v>
                </c:pt>
                <c:pt idx="1859">
                  <c:v>835.07</c:v>
                </c:pt>
                <c:pt idx="1860">
                  <c:v>835.38</c:v>
                </c:pt>
                <c:pt idx="1861">
                  <c:v>835.69</c:v>
                </c:pt>
                <c:pt idx="1862">
                  <c:v>835.99</c:v>
                </c:pt>
                <c:pt idx="1863">
                  <c:v>836.3</c:v>
                </c:pt>
                <c:pt idx="1864">
                  <c:v>836.61</c:v>
                </c:pt>
                <c:pt idx="1865">
                  <c:v>836.91</c:v>
                </c:pt>
                <c:pt idx="1866">
                  <c:v>837.22</c:v>
                </c:pt>
                <c:pt idx="1867">
                  <c:v>837.52</c:v>
                </c:pt>
                <c:pt idx="1868">
                  <c:v>837.83</c:v>
                </c:pt>
                <c:pt idx="1869">
                  <c:v>838.14</c:v>
                </c:pt>
                <c:pt idx="1870">
                  <c:v>838.44</c:v>
                </c:pt>
                <c:pt idx="1871">
                  <c:v>838.75</c:v>
                </c:pt>
                <c:pt idx="1872">
                  <c:v>839.06</c:v>
                </c:pt>
                <c:pt idx="1873">
                  <c:v>839.36</c:v>
                </c:pt>
                <c:pt idx="1874">
                  <c:v>839.67</c:v>
                </c:pt>
                <c:pt idx="1875">
                  <c:v>839.97</c:v>
                </c:pt>
                <c:pt idx="1876">
                  <c:v>840.28</c:v>
                </c:pt>
                <c:pt idx="1877">
                  <c:v>840.59</c:v>
                </c:pt>
                <c:pt idx="1878">
                  <c:v>840.89</c:v>
                </c:pt>
                <c:pt idx="1879">
                  <c:v>841.2</c:v>
                </c:pt>
                <c:pt idx="1880">
                  <c:v>841.5</c:v>
                </c:pt>
                <c:pt idx="1881">
                  <c:v>841.81</c:v>
                </c:pt>
                <c:pt idx="1882">
                  <c:v>842.11</c:v>
                </c:pt>
                <c:pt idx="1883">
                  <c:v>842.42</c:v>
                </c:pt>
                <c:pt idx="1884">
                  <c:v>842.73</c:v>
                </c:pt>
                <c:pt idx="1885">
                  <c:v>843.03</c:v>
                </c:pt>
                <c:pt idx="1886">
                  <c:v>843.34</c:v>
                </c:pt>
                <c:pt idx="1887">
                  <c:v>843.64</c:v>
                </c:pt>
                <c:pt idx="1888">
                  <c:v>843.95</c:v>
                </c:pt>
                <c:pt idx="1889">
                  <c:v>844.25</c:v>
                </c:pt>
                <c:pt idx="1890">
                  <c:v>844.56</c:v>
                </c:pt>
                <c:pt idx="1891">
                  <c:v>844.86</c:v>
                </c:pt>
                <c:pt idx="1892">
                  <c:v>845.17</c:v>
                </c:pt>
                <c:pt idx="1893">
                  <c:v>845.47</c:v>
                </c:pt>
                <c:pt idx="1894">
                  <c:v>845.78</c:v>
                </c:pt>
                <c:pt idx="1895">
                  <c:v>846.08</c:v>
                </c:pt>
                <c:pt idx="1896">
                  <c:v>846.39</c:v>
                </c:pt>
                <c:pt idx="1897">
                  <c:v>846.69</c:v>
                </c:pt>
                <c:pt idx="1898">
                  <c:v>847</c:v>
                </c:pt>
                <c:pt idx="1899">
                  <c:v>847.3</c:v>
                </c:pt>
                <c:pt idx="1900">
                  <c:v>847.61</c:v>
                </c:pt>
                <c:pt idx="1901">
                  <c:v>847.91</c:v>
                </c:pt>
                <c:pt idx="1902">
                  <c:v>848.22</c:v>
                </c:pt>
                <c:pt idx="1903">
                  <c:v>848.52</c:v>
                </c:pt>
                <c:pt idx="1904">
                  <c:v>848.82</c:v>
                </c:pt>
                <c:pt idx="1905">
                  <c:v>849.13</c:v>
                </c:pt>
                <c:pt idx="1906">
                  <c:v>849.43</c:v>
                </c:pt>
                <c:pt idx="1907">
                  <c:v>849.74</c:v>
                </c:pt>
                <c:pt idx="1908">
                  <c:v>850.04</c:v>
                </c:pt>
                <c:pt idx="1909">
                  <c:v>850.35</c:v>
                </c:pt>
                <c:pt idx="1910">
                  <c:v>850.65</c:v>
                </c:pt>
                <c:pt idx="1911">
                  <c:v>850.95</c:v>
                </c:pt>
                <c:pt idx="1912">
                  <c:v>851.26</c:v>
                </c:pt>
                <c:pt idx="1913">
                  <c:v>851.56</c:v>
                </c:pt>
                <c:pt idx="1914">
                  <c:v>851.87</c:v>
                </c:pt>
                <c:pt idx="1915">
                  <c:v>852.17</c:v>
                </c:pt>
                <c:pt idx="1916">
                  <c:v>852.47</c:v>
                </c:pt>
                <c:pt idx="1917">
                  <c:v>852.78</c:v>
                </c:pt>
                <c:pt idx="1918">
                  <c:v>853.08</c:v>
                </c:pt>
                <c:pt idx="1919">
                  <c:v>853.39</c:v>
                </c:pt>
                <c:pt idx="1920">
                  <c:v>853.69</c:v>
                </c:pt>
                <c:pt idx="1921">
                  <c:v>853.99</c:v>
                </c:pt>
                <c:pt idx="1922">
                  <c:v>854.3</c:v>
                </c:pt>
                <c:pt idx="1923">
                  <c:v>854.6</c:v>
                </c:pt>
                <c:pt idx="1924">
                  <c:v>854.9</c:v>
                </c:pt>
                <c:pt idx="1925">
                  <c:v>855.21</c:v>
                </c:pt>
                <c:pt idx="1926">
                  <c:v>855.51</c:v>
                </c:pt>
                <c:pt idx="1927">
                  <c:v>855.81</c:v>
                </c:pt>
                <c:pt idx="1928">
                  <c:v>856.12</c:v>
                </c:pt>
                <c:pt idx="1929">
                  <c:v>856.42</c:v>
                </c:pt>
                <c:pt idx="1930">
                  <c:v>856.72</c:v>
                </c:pt>
                <c:pt idx="1931">
                  <c:v>857.03</c:v>
                </c:pt>
                <c:pt idx="1932">
                  <c:v>857.33</c:v>
                </c:pt>
                <c:pt idx="1933">
                  <c:v>857.63</c:v>
                </c:pt>
                <c:pt idx="1934">
                  <c:v>857.93</c:v>
                </c:pt>
                <c:pt idx="1935">
                  <c:v>858.24</c:v>
                </c:pt>
                <c:pt idx="1936">
                  <c:v>858.54</c:v>
                </c:pt>
                <c:pt idx="1937">
                  <c:v>858.84</c:v>
                </c:pt>
                <c:pt idx="1938">
                  <c:v>859.15</c:v>
                </c:pt>
                <c:pt idx="1939">
                  <c:v>859.45</c:v>
                </c:pt>
                <c:pt idx="1940">
                  <c:v>859.75</c:v>
                </c:pt>
                <c:pt idx="1941">
                  <c:v>860.05</c:v>
                </c:pt>
                <c:pt idx="1942">
                  <c:v>860.36</c:v>
                </c:pt>
                <c:pt idx="1943">
                  <c:v>860.66</c:v>
                </c:pt>
                <c:pt idx="1944">
                  <c:v>860.96</c:v>
                </c:pt>
                <c:pt idx="1945">
                  <c:v>861.26</c:v>
                </c:pt>
                <c:pt idx="1946">
                  <c:v>861.56</c:v>
                </c:pt>
                <c:pt idx="1947">
                  <c:v>861.87</c:v>
                </c:pt>
                <c:pt idx="1948">
                  <c:v>862.17</c:v>
                </c:pt>
                <c:pt idx="1949">
                  <c:v>862.47</c:v>
                </c:pt>
                <c:pt idx="1950">
                  <c:v>862.77</c:v>
                </c:pt>
                <c:pt idx="1951">
                  <c:v>863.07</c:v>
                </c:pt>
                <c:pt idx="1952">
                  <c:v>863.38</c:v>
                </c:pt>
                <c:pt idx="1953">
                  <c:v>863.68</c:v>
                </c:pt>
                <c:pt idx="1954">
                  <c:v>863.98</c:v>
                </c:pt>
                <c:pt idx="1955">
                  <c:v>864.28</c:v>
                </c:pt>
                <c:pt idx="1956">
                  <c:v>864.58</c:v>
                </c:pt>
                <c:pt idx="1957">
                  <c:v>864.89</c:v>
                </c:pt>
                <c:pt idx="1958">
                  <c:v>865.19</c:v>
                </c:pt>
                <c:pt idx="1959">
                  <c:v>865.49</c:v>
                </c:pt>
                <c:pt idx="1960">
                  <c:v>865.79</c:v>
                </c:pt>
                <c:pt idx="1961">
                  <c:v>866.09</c:v>
                </c:pt>
                <c:pt idx="1962">
                  <c:v>866.39</c:v>
                </c:pt>
                <c:pt idx="1963">
                  <c:v>866.69</c:v>
                </c:pt>
                <c:pt idx="1964">
                  <c:v>867</c:v>
                </c:pt>
                <c:pt idx="1965">
                  <c:v>867.3</c:v>
                </c:pt>
                <c:pt idx="1966">
                  <c:v>867.6</c:v>
                </c:pt>
                <c:pt idx="1967">
                  <c:v>867.9</c:v>
                </c:pt>
                <c:pt idx="1968">
                  <c:v>868.2</c:v>
                </c:pt>
                <c:pt idx="1969">
                  <c:v>868.5</c:v>
                </c:pt>
                <c:pt idx="1970">
                  <c:v>868.8</c:v>
                </c:pt>
                <c:pt idx="1971">
                  <c:v>869.1</c:v>
                </c:pt>
                <c:pt idx="1972">
                  <c:v>869.4</c:v>
                </c:pt>
                <c:pt idx="1973">
                  <c:v>869.7</c:v>
                </c:pt>
                <c:pt idx="1974">
                  <c:v>870.01</c:v>
                </c:pt>
                <c:pt idx="1975">
                  <c:v>870.31</c:v>
                </c:pt>
                <c:pt idx="1976">
                  <c:v>870.61</c:v>
                </c:pt>
                <c:pt idx="1977">
                  <c:v>870.91</c:v>
                </c:pt>
                <c:pt idx="1978">
                  <c:v>871.21</c:v>
                </c:pt>
                <c:pt idx="1979">
                  <c:v>871.51</c:v>
                </c:pt>
                <c:pt idx="1980">
                  <c:v>871.81</c:v>
                </c:pt>
                <c:pt idx="1981">
                  <c:v>872.11</c:v>
                </c:pt>
                <c:pt idx="1982">
                  <c:v>872.41</c:v>
                </c:pt>
                <c:pt idx="1983">
                  <c:v>872.71</c:v>
                </c:pt>
                <c:pt idx="1984">
                  <c:v>873.01</c:v>
                </c:pt>
                <c:pt idx="1985">
                  <c:v>873.31</c:v>
                </c:pt>
                <c:pt idx="1986">
                  <c:v>873.61</c:v>
                </c:pt>
                <c:pt idx="1987">
                  <c:v>873.91</c:v>
                </c:pt>
                <c:pt idx="1988">
                  <c:v>874.21</c:v>
                </c:pt>
                <c:pt idx="1989">
                  <c:v>874.51</c:v>
                </c:pt>
                <c:pt idx="1990">
                  <c:v>874.81</c:v>
                </c:pt>
                <c:pt idx="1991">
                  <c:v>875.11</c:v>
                </c:pt>
                <c:pt idx="1992">
                  <c:v>875.41</c:v>
                </c:pt>
                <c:pt idx="1993">
                  <c:v>875.71</c:v>
                </c:pt>
                <c:pt idx="1994">
                  <c:v>876.01</c:v>
                </c:pt>
                <c:pt idx="1995">
                  <c:v>876.31</c:v>
                </c:pt>
                <c:pt idx="1996">
                  <c:v>876.61</c:v>
                </c:pt>
                <c:pt idx="1997">
                  <c:v>876.91</c:v>
                </c:pt>
                <c:pt idx="1998">
                  <c:v>877.21</c:v>
                </c:pt>
                <c:pt idx="1999">
                  <c:v>877.51</c:v>
                </c:pt>
                <c:pt idx="2000">
                  <c:v>877.81</c:v>
                </c:pt>
                <c:pt idx="2001">
                  <c:v>878.1</c:v>
                </c:pt>
                <c:pt idx="2002">
                  <c:v>878.4</c:v>
                </c:pt>
                <c:pt idx="2003">
                  <c:v>878.7</c:v>
                </c:pt>
                <c:pt idx="2004">
                  <c:v>879</c:v>
                </c:pt>
                <c:pt idx="2005">
                  <c:v>879.3</c:v>
                </c:pt>
                <c:pt idx="2006">
                  <c:v>879.6</c:v>
                </c:pt>
                <c:pt idx="2007">
                  <c:v>879.9</c:v>
                </c:pt>
                <c:pt idx="2008">
                  <c:v>880.2</c:v>
                </c:pt>
                <c:pt idx="2009">
                  <c:v>880.5</c:v>
                </c:pt>
                <c:pt idx="2010">
                  <c:v>880.8</c:v>
                </c:pt>
                <c:pt idx="2011">
                  <c:v>881.09</c:v>
                </c:pt>
                <c:pt idx="2012">
                  <c:v>881.39</c:v>
                </c:pt>
                <c:pt idx="2013">
                  <c:v>881.69</c:v>
                </c:pt>
                <c:pt idx="2014">
                  <c:v>881.99</c:v>
                </c:pt>
                <c:pt idx="2015">
                  <c:v>882.29</c:v>
                </c:pt>
                <c:pt idx="2016">
                  <c:v>882.59</c:v>
                </c:pt>
                <c:pt idx="2017">
                  <c:v>882.89</c:v>
                </c:pt>
                <c:pt idx="2018">
                  <c:v>883.18</c:v>
                </c:pt>
                <c:pt idx="2019">
                  <c:v>883.48</c:v>
                </c:pt>
                <c:pt idx="2020">
                  <c:v>883.78</c:v>
                </c:pt>
                <c:pt idx="2021">
                  <c:v>884.08</c:v>
                </c:pt>
                <c:pt idx="2022">
                  <c:v>884.38</c:v>
                </c:pt>
                <c:pt idx="2023">
                  <c:v>884.67</c:v>
                </c:pt>
                <c:pt idx="2024">
                  <c:v>884.97</c:v>
                </c:pt>
                <c:pt idx="2025">
                  <c:v>885.27</c:v>
                </c:pt>
                <c:pt idx="2026">
                  <c:v>885.57</c:v>
                </c:pt>
                <c:pt idx="2027">
                  <c:v>885.87</c:v>
                </c:pt>
                <c:pt idx="2028">
                  <c:v>886.16</c:v>
                </c:pt>
                <c:pt idx="2029">
                  <c:v>886.46</c:v>
                </c:pt>
                <c:pt idx="2030">
                  <c:v>886.76</c:v>
                </c:pt>
                <c:pt idx="2031">
                  <c:v>887.06</c:v>
                </c:pt>
                <c:pt idx="2032">
                  <c:v>887.35</c:v>
                </c:pt>
                <c:pt idx="2033">
                  <c:v>887.65</c:v>
                </c:pt>
                <c:pt idx="2034">
                  <c:v>887.95</c:v>
                </c:pt>
                <c:pt idx="2035">
                  <c:v>888.25</c:v>
                </c:pt>
                <c:pt idx="2036">
                  <c:v>888.54</c:v>
                </c:pt>
                <c:pt idx="2037">
                  <c:v>888.84</c:v>
                </c:pt>
                <c:pt idx="2038">
                  <c:v>889.14</c:v>
                </c:pt>
                <c:pt idx="2039">
                  <c:v>889.44</c:v>
                </c:pt>
                <c:pt idx="2040">
                  <c:v>889.73</c:v>
                </c:pt>
                <c:pt idx="2041">
                  <c:v>890.03</c:v>
                </c:pt>
                <c:pt idx="2042">
                  <c:v>890.33</c:v>
                </c:pt>
                <c:pt idx="2043">
                  <c:v>890.62</c:v>
                </c:pt>
                <c:pt idx="2044">
                  <c:v>890.92</c:v>
                </c:pt>
                <c:pt idx="2045">
                  <c:v>891.22</c:v>
                </c:pt>
                <c:pt idx="2046">
                  <c:v>891.51</c:v>
                </c:pt>
                <c:pt idx="2047">
                  <c:v>891.81</c:v>
                </c:pt>
              </c:numCache>
            </c:numRef>
          </c:xVal>
          <c:yVal>
            <c:numRef>
              <c:f>'every 5'!$AJ$2:$AJ$2049</c:f>
              <c:numCache>
                <c:formatCode>General</c:formatCode>
                <c:ptCount val="2048"/>
                <c:pt idx="0">
                  <c:v>-8.9285748765432105E-2</c:v>
                </c:pt>
                <c:pt idx="1">
                  <c:v>-8.9285748765432105E-2</c:v>
                </c:pt>
                <c:pt idx="2">
                  <c:v>-8.9285748765432105E-2</c:v>
                </c:pt>
                <c:pt idx="3">
                  <c:v>3.5034251234567916E-2</c:v>
                </c:pt>
                <c:pt idx="4">
                  <c:v>0.21892425123456793</c:v>
                </c:pt>
                <c:pt idx="5">
                  <c:v>5.9330251234567914E-2</c:v>
                </c:pt>
                <c:pt idx="6">
                  <c:v>3.5034251234567916E-2</c:v>
                </c:pt>
                <c:pt idx="7">
                  <c:v>-0.45547574876543206</c:v>
                </c:pt>
                <c:pt idx="8">
                  <c:v>3.5034251234567916E-2</c:v>
                </c:pt>
                <c:pt idx="9">
                  <c:v>0.16924425123456793</c:v>
                </c:pt>
                <c:pt idx="10">
                  <c:v>-0.14555074876543209</c:v>
                </c:pt>
                <c:pt idx="11">
                  <c:v>-5.1546748765432089E-2</c:v>
                </c:pt>
                <c:pt idx="12">
                  <c:v>3.5034251234567916E-2</c:v>
                </c:pt>
                <c:pt idx="13">
                  <c:v>0.94275425123456791</c:v>
                </c:pt>
                <c:pt idx="14">
                  <c:v>3.5034251234567916E-2</c:v>
                </c:pt>
                <c:pt idx="15">
                  <c:v>-0.60478574876543223</c:v>
                </c:pt>
                <c:pt idx="16">
                  <c:v>3.5034251234567916E-2</c:v>
                </c:pt>
                <c:pt idx="17">
                  <c:v>-0.14724574876543217</c:v>
                </c:pt>
                <c:pt idx="18">
                  <c:v>0.40187425123456794</c:v>
                </c:pt>
                <c:pt idx="19">
                  <c:v>3.5034251234567916E-2</c:v>
                </c:pt>
                <c:pt idx="20">
                  <c:v>5.8197251234567919E-2</c:v>
                </c:pt>
                <c:pt idx="21">
                  <c:v>-9.4865748765432065E-2</c:v>
                </c:pt>
                <c:pt idx="22">
                  <c:v>-0.2248237487654321</c:v>
                </c:pt>
                <c:pt idx="23">
                  <c:v>-0.55119574876543198</c:v>
                </c:pt>
                <c:pt idx="24">
                  <c:v>0.4295942512345679</c:v>
                </c:pt>
                <c:pt idx="25">
                  <c:v>5.2855251234567927E-2</c:v>
                </c:pt>
                <c:pt idx="26">
                  <c:v>-5.7137487654320696E-3</c:v>
                </c:pt>
                <c:pt idx="27">
                  <c:v>8.4148251234567914E-2</c:v>
                </c:pt>
                <c:pt idx="28">
                  <c:v>8.208325123456793E-2</c:v>
                </c:pt>
                <c:pt idx="29">
                  <c:v>8.1385251234567912E-2</c:v>
                </c:pt>
                <c:pt idx="30">
                  <c:v>4.7410251234567935E-2</c:v>
                </c:pt>
                <c:pt idx="31">
                  <c:v>3.2692512345679076E-3</c:v>
                </c:pt>
                <c:pt idx="32">
                  <c:v>3.9144251234567912E-2</c:v>
                </c:pt>
                <c:pt idx="33">
                  <c:v>9.269425123456794E-2</c:v>
                </c:pt>
                <c:pt idx="34">
                  <c:v>0.12455025123456792</c:v>
                </c:pt>
                <c:pt idx="35">
                  <c:v>4.3874251234567924E-2</c:v>
                </c:pt>
                <c:pt idx="36">
                  <c:v>8.7464251234567914E-2</c:v>
                </c:pt>
                <c:pt idx="37">
                  <c:v>4.4414251234567922E-2</c:v>
                </c:pt>
                <c:pt idx="38">
                  <c:v>0.11412425123456792</c:v>
                </c:pt>
                <c:pt idx="39">
                  <c:v>4.3524251234567921E-2</c:v>
                </c:pt>
                <c:pt idx="40">
                  <c:v>7.0469251234567917E-2</c:v>
                </c:pt>
                <c:pt idx="41">
                  <c:v>7.3992251234567916E-2</c:v>
                </c:pt>
                <c:pt idx="42">
                  <c:v>8.1269251234567935E-2</c:v>
                </c:pt>
                <c:pt idx="43">
                  <c:v>0.12812225123456791</c:v>
                </c:pt>
                <c:pt idx="44">
                  <c:v>3.6384251234567927E-2</c:v>
                </c:pt>
                <c:pt idx="45">
                  <c:v>4.7394251234567933E-2</c:v>
                </c:pt>
                <c:pt idx="46">
                  <c:v>8.414025123456792E-2</c:v>
                </c:pt>
                <c:pt idx="47">
                  <c:v>4.2832251234567922E-2</c:v>
                </c:pt>
                <c:pt idx="48">
                  <c:v>3.3239251234567932E-2</c:v>
                </c:pt>
                <c:pt idx="49">
                  <c:v>3.2974251234567917E-2</c:v>
                </c:pt>
                <c:pt idx="50">
                  <c:v>1.2242512345679163E-3</c:v>
                </c:pt>
                <c:pt idx="51">
                  <c:v>5.1554251234567916E-2</c:v>
                </c:pt>
                <c:pt idx="52">
                  <c:v>0.12023325123456792</c:v>
                </c:pt>
                <c:pt idx="53">
                  <c:v>0.10347725123456791</c:v>
                </c:pt>
                <c:pt idx="54">
                  <c:v>9.6029251234567931E-2</c:v>
                </c:pt>
                <c:pt idx="55">
                  <c:v>0.11226925123456792</c:v>
                </c:pt>
                <c:pt idx="56">
                  <c:v>6.4502251234567931E-2</c:v>
                </c:pt>
                <c:pt idx="57">
                  <c:v>5.3714251234567925E-2</c:v>
                </c:pt>
                <c:pt idx="58">
                  <c:v>7.3379251234567927E-2</c:v>
                </c:pt>
                <c:pt idx="59">
                  <c:v>5.5264251234567921E-2</c:v>
                </c:pt>
                <c:pt idx="60">
                  <c:v>2.8494251234567919E-2</c:v>
                </c:pt>
                <c:pt idx="61">
                  <c:v>6.1197251234567915E-2</c:v>
                </c:pt>
                <c:pt idx="62">
                  <c:v>8.3218251234567928E-2</c:v>
                </c:pt>
                <c:pt idx="63">
                  <c:v>5.5645251234567927E-2</c:v>
                </c:pt>
                <c:pt idx="64">
                  <c:v>7.4453251234567919E-2</c:v>
                </c:pt>
                <c:pt idx="65">
                  <c:v>6.3341251234567922E-2</c:v>
                </c:pt>
                <c:pt idx="66">
                  <c:v>3.986425123456791E-2</c:v>
                </c:pt>
                <c:pt idx="67">
                  <c:v>5.6957251234567921E-2</c:v>
                </c:pt>
                <c:pt idx="68">
                  <c:v>6.1982251234567916E-2</c:v>
                </c:pt>
                <c:pt idx="69">
                  <c:v>9.9564251234567913E-2</c:v>
                </c:pt>
                <c:pt idx="70">
                  <c:v>0.11681625123456793</c:v>
                </c:pt>
                <c:pt idx="71">
                  <c:v>0.11499825123456792</c:v>
                </c:pt>
                <c:pt idx="72">
                  <c:v>5.4244251234567928E-2</c:v>
                </c:pt>
                <c:pt idx="73">
                  <c:v>8.7392251234567939E-2</c:v>
                </c:pt>
                <c:pt idx="74">
                  <c:v>0.10543625123456792</c:v>
                </c:pt>
                <c:pt idx="75">
                  <c:v>5.4880251234567912E-2</c:v>
                </c:pt>
                <c:pt idx="76">
                  <c:v>8.2070251234567931E-2</c:v>
                </c:pt>
                <c:pt idx="77">
                  <c:v>-4.6017487654320677E-3</c:v>
                </c:pt>
                <c:pt idx="78">
                  <c:v>6.7350251234567921E-2</c:v>
                </c:pt>
                <c:pt idx="79">
                  <c:v>9.1924251234567919E-2</c:v>
                </c:pt>
                <c:pt idx="80">
                  <c:v>7.2824251234567913E-2</c:v>
                </c:pt>
                <c:pt idx="81">
                  <c:v>3.4163251234567912E-2</c:v>
                </c:pt>
                <c:pt idx="82">
                  <c:v>4.5904251234567914E-2</c:v>
                </c:pt>
                <c:pt idx="83">
                  <c:v>-2.0856748765432066E-2</c:v>
                </c:pt>
                <c:pt idx="84">
                  <c:v>0.12669125123456793</c:v>
                </c:pt>
                <c:pt idx="85">
                  <c:v>8.9934251234567927E-2</c:v>
                </c:pt>
                <c:pt idx="86">
                  <c:v>3.5094251234567914E-2</c:v>
                </c:pt>
                <c:pt idx="87">
                  <c:v>0.12895425123456794</c:v>
                </c:pt>
                <c:pt idx="88">
                  <c:v>2.6284251234567929E-2</c:v>
                </c:pt>
                <c:pt idx="89">
                  <c:v>6.8254251234567923E-2</c:v>
                </c:pt>
                <c:pt idx="90">
                  <c:v>-3.4024748765432072E-2</c:v>
                </c:pt>
                <c:pt idx="91">
                  <c:v>2.6634251234567932E-2</c:v>
                </c:pt>
                <c:pt idx="92">
                  <c:v>7.4142512345679173E-3</c:v>
                </c:pt>
                <c:pt idx="93">
                  <c:v>4.9504251234567934E-2</c:v>
                </c:pt>
                <c:pt idx="94">
                  <c:v>2.8354251234567932E-2</c:v>
                </c:pt>
                <c:pt idx="95">
                  <c:v>5.7407251234567927E-2</c:v>
                </c:pt>
                <c:pt idx="96">
                  <c:v>2.925425123456793E-2</c:v>
                </c:pt>
                <c:pt idx="97">
                  <c:v>7.7783251234567918E-2</c:v>
                </c:pt>
                <c:pt idx="98">
                  <c:v>4.3044251234567954E-2</c:v>
                </c:pt>
                <c:pt idx="99">
                  <c:v>1.8234251234567914E-2</c:v>
                </c:pt>
                <c:pt idx="100">
                  <c:v>4.1824251234567941E-2</c:v>
                </c:pt>
                <c:pt idx="101">
                  <c:v>5.7844251234567934E-2</c:v>
                </c:pt>
                <c:pt idx="102">
                  <c:v>5.4564251234567915E-2</c:v>
                </c:pt>
                <c:pt idx="103">
                  <c:v>9.6964251234567936E-2</c:v>
                </c:pt>
                <c:pt idx="104">
                  <c:v>8.1034251234567908E-2</c:v>
                </c:pt>
                <c:pt idx="105">
                  <c:v>3.1244251234567935E-2</c:v>
                </c:pt>
                <c:pt idx="106">
                  <c:v>7.7774251234567923E-2</c:v>
                </c:pt>
                <c:pt idx="107">
                  <c:v>8.933425123456791E-2</c:v>
                </c:pt>
                <c:pt idx="108">
                  <c:v>0.10849425123456792</c:v>
                </c:pt>
                <c:pt idx="109">
                  <c:v>6.4444251234567942E-2</c:v>
                </c:pt>
                <c:pt idx="110">
                  <c:v>9.8354251234567938E-2</c:v>
                </c:pt>
                <c:pt idx="111">
                  <c:v>7.4134251234567947E-2</c:v>
                </c:pt>
                <c:pt idx="112">
                  <c:v>9.3834251234567956E-2</c:v>
                </c:pt>
                <c:pt idx="113">
                  <c:v>8.2504251234567921E-2</c:v>
                </c:pt>
                <c:pt idx="114">
                  <c:v>0.10826425123456795</c:v>
                </c:pt>
                <c:pt idx="115">
                  <c:v>8.2654251234567933E-2</c:v>
                </c:pt>
                <c:pt idx="116">
                  <c:v>7.7034251234567919E-2</c:v>
                </c:pt>
                <c:pt idx="117">
                  <c:v>7.4174251234567945E-2</c:v>
                </c:pt>
                <c:pt idx="118">
                  <c:v>9.6724251234567959E-2</c:v>
                </c:pt>
                <c:pt idx="119">
                  <c:v>8.8214251234567942E-2</c:v>
                </c:pt>
                <c:pt idx="120">
                  <c:v>9.8664251234567929E-2</c:v>
                </c:pt>
                <c:pt idx="121">
                  <c:v>8.0914251234567969E-2</c:v>
                </c:pt>
                <c:pt idx="122">
                  <c:v>7.3774251234567934E-2</c:v>
                </c:pt>
                <c:pt idx="123">
                  <c:v>9.9254251234567936E-2</c:v>
                </c:pt>
                <c:pt idx="124">
                  <c:v>8.0134251234567966E-2</c:v>
                </c:pt>
                <c:pt idx="125">
                  <c:v>9.1254251234567929E-2</c:v>
                </c:pt>
                <c:pt idx="126">
                  <c:v>7.519425123456791E-2</c:v>
                </c:pt>
                <c:pt idx="127">
                  <c:v>6.6634251234567954E-2</c:v>
                </c:pt>
                <c:pt idx="128">
                  <c:v>7.8474251234567916E-2</c:v>
                </c:pt>
                <c:pt idx="129">
                  <c:v>7.8594251234567925E-2</c:v>
                </c:pt>
                <c:pt idx="130">
                  <c:v>7.0654251234567922E-2</c:v>
                </c:pt>
                <c:pt idx="131">
                  <c:v>7.6004251234567888E-2</c:v>
                </c:pt>
                <c:pt idx="132">
                  <c:v>7.5654251234567926E-2</c:v>
                </c:pt>
                <c:pt idx="133">
                  <c:v>7.1574251234567926E-2</c:v>
                </c:pt>
                <c:pt idx="134">
                  <c:v>6.5904251234567918E-2</c:v>
                </c:pt>
                <c:pt idx="135">
                  <c:v>5.799425123456789E-2</c:v>
                </c:pt>
                <c:pt idx="136">
                  <c:v>6.9184251234567923E-2</c:v>
                </c:pt>
                <c:pt idx="137">
                  <c:v>5.6824251234567941E-2</c:v>
                </c:pt>
                <c:pt idx="138">
                  <c:v>5.9524251234567921E-2</c:v>
                </c:pt>
                <c:pt idx="139">
                  <c:v>5.445425123456793E-2</c:v>
                </c:pt>
                <c:pt idx="140">
                  <c:v>5.1354251234567938E-2</c:v>
                </c:pt>
                <c:pt idx="141">
                  <c:v>5.8384251234567919E-2</c:v>
                </c:pt>
                <c:pt idx="142">
                  <c:v>5.4884251234567916E-2</c:v>
                </c:pt>
                <c:pt idx="143">
                  <c:v>4.3574251234567929E-2</c:v>
                </c:pt>
                <c:pt idx="144">
                  <c:v>4.8104251234567907E-2</c:v>
                </c:pt>
                <c:pt idx="145">
                  <c:v>4.0074251234567926E-2</c:v>
                </c:pt>
                <c:pt idx="146">
                  <c:v>4.50442512345679E-2</c:v>
                </c:pt>
                <c:pt idx="147">
                  <c:v>4.1994251234567931E-2</c:v>
                </c:pt>
                <c:pt idx="148">
                  <c:v>3.9374251234567892E-2</c:v>
                </c:pt>
                <c:pt idx="149">
                  <c:v>3.8044251234567894E-2</c:v>
                </c:pt>
                <c:pt idx="150">
                  <c:v>3.8714251234567898E-2</c:v>
                </c:pt>
                <c:pt idx="151">
                  <c:v>3.5314251234567939E-2</c:v>
                </c:pt>
                <c:pt idx="152">
                  <c:v>3.7544251234567921E-2</c:v>
                </c:pt>
                <c:pt idx="153">
                  <c:v>3.3774251234567898E-2</c:v>
                </c:pt>
                <c:pt idx="154">
                  <c:v>3.1404251234567943E-2</c:v>
                </c:pt>
                <c:pt idx="155">
                  <c:v>2.8774251234567935E-2</c:v>
                </c:pt>
                <c:pt idx="156">
                  <c:v>2.8014251234567925E-2</c:v>
                </c:pt>
                <c:pt idx="157">
                  <c:v>2.6204251234567918E-2</c:v>
                </c:pt>
                <c:pt idx="158">
                  <c:v>2.6164251234567934E-2</c:v>
                </c:pt>
                <c:pt idx="159">
                  <c:v>2.3724251234567909E-2</c:v>
                </c:pt>
                <c:pt idx="160">
                  <c:v>1.7644251234567906E-2</c:v>
                </c:pt>
                <c:pt idx="161">
                  <c:v>2.1514251234567919E-2</c:v>
                </c:pt>
                <c:pt idx="162">
                  <c:v>2.1444251234567904E-2</c:v>
                </c:pt>
                <c:pt idx="163">
                  <c:v>1.7464251234567921E-2</c:v>
                </c:pt>
                <c:pt idx="164">
                  <c:v>1.7874251234567914E-2</c:v>
                </c:pt>
                <c:pt idx="165">
                  <c:v>2.0664251234567929E-2</c:v>
                </c:pt>
                <c:pt idx="166">
                  <c:v>1.5724251234567929E-2</c:v>
                </c:pt>
                <c:pt idx="167">
                  <c:v>1.2524251234567921E-2</c:v>
                </c:pt>
                <c:pt idx="168">
                  <c:v>1.2364251234567927E-2</c:v>
                </c:pt>
                <c:pt idx="169">
                  <c:v>1.4394251234567917E-2</c:v>
                </c:pt>
                <c:pt idx="170">
                  <c:v>1.2114251234567927E-2</c:v>
                </c:pt>
                <c:pt idx="171">
                  <c:v>8.2542512345679386E-3</c:v>
                </c:pt>
                <c:pt idx="172">
                  <c:v>8.614251234567924E-3</c:v>
                </c:pt>
                <c:pt idx="173">
                  <c:v>6.9642512345679392E-3</c:v>
                </c:pt>
                <c:pt idx="174">
                  <c:v>7.7642512345679204E-3</c:v>
                </c:pt>
                <c:pt idx="175">
                  <c:v>9.0042512345679115E-3</c:v>
                </c:pt>
                <c:pt idx="176">
                  <c:v>6.5442512345679216E-3</c:v>
                </c:pt>
                <c:pt idx="177">
                  <c:v>5.1942512345679176E-3</c:v>
                </c:pt>
                <c:pt idx="178">
                  <c:v>4.2642512345679173E-3</c:v>
                </c:pt>
                <c:pt idx="179">
                  <c:v>5.6852512345679368E-3</c:v>
                </c:pt>
                <c:pt idx="180">
                  <c:v>3.8592512345679147E-3</c:v>
                </c:pt>
                <c:pt idx="181">
                  <c:v>3.2192512345679269E-3</c:v>
                </c:pt>
                <c:pt idx="182">
                  <c:v>3.7342512345679146E-3</c:v>
                </c:pt>
                <c:pt idx="183">
                  <c:v>3.8425123456790888E-4</c:v>
                </c:pt>
                <c:pt idx="184">
                  <c:v>1.2442512345679224E-3</c:v>
                </c:pt>
                <c:pt idx="185">
                  <c:v>1.0525123456792129E-4</c:v>
                </c:pt>
                <c:pt idx="186">
                  <c:v>3.3425123456792827E-4</c:v>
                </c:pt>
                <c:pt idx="187">
                  <c:v>6.4925123456792411E-4</c:v>
                </c:pt>
                <c:pt idx="188">
                  <c:v>3.0225123456792402E-4</c:v>
                </c:pt>
                <c:pt idx="189">
                  <c:v>-4.5974876543207477E-4</c:v>
                </c:pt>
                <c:pt idx="190">
                  <c:v>-1.726748765432079E-3</c:v>
                </c:pt>
                <c:pt idx="191">
                  <c:v>-2.0097487654320706E-3</c:v>
                </c:pt>
                <c:pt idx="192">
                  <c:v>-4.7417487654320689E-3</c:v>
                </c:pt>
                <c:pt idx="193">
                  <c:v>-4.5467487654320821E-3</c:v>
                </c:pt>
                <c:pt idx="194">
                  <c:v>-1.4767487654320788E-3</c:v>
                </c:pt>
                <c:pt idx="195">
                  <c:v>-1.7887487654320716E-3</c:v>
                </c:pt>
                <c:pt idx="196">
                  <c:v>-6.1847487654320688E-3</c:v>
                </c:pt>
                <c:pt idx="197">
                  <c:v>-6.0097487654320741E-3</c:v>
                </c:pt>
                <c:pt idx="198">
                  <c:v>-4.3287487654320861E-3</c:v>
                </c:pt>
                <c:pt idx="199">
                  <c:v>-5.1247487654320772E-3</c:v>
                </c:pt>
                <c:pt idx="200">
                  <c:v>-5.8087487654320813E-3</c:v>
                </c:pt>
                <c:pt idx="201">
                  <c:v>-7.9607487654320824E-3</c:v>
                </c:pt>
                <c:pt idx="202">
                  <c:v>-5.9197487654320674E-3</c:v>
                </c:pt>
                <c:pt idx="203">
                  <c:v>-7.2147487654320788E-3</c:v>
                </c:pt>
                <c:pt idx="204">
                  <c:v>-8.3397487654320798E-3</c:v>
                </c:pt>
                <c:pt idx="205">
                  <c:v>-9.6677487654320687E-3</c:v>
                </c:pt>
                <c:pt idx="206">
                  <c:v>-8.6617487654320827E-3</c:v>
                </c:pt>
                <c:pt idx="207">
                  <c:v>-6.9697487654320836E-3</c:v>
                </c:pt>
                <c:pt idx="208">
                  <c:v>-6.9637487654320776E-3</c:v>
                </c:pt>
                <c:pt idx="209">
                  <c:v>-8.7177487654320832E-3</c:v>
                </c:pt>
                <c:pt idx="210">
                  <c:v>-7.2287487654320789E-3</c:v>
                </c:pt>
                <c:pt idx="211">
                  <c:v>-7.3097487654320767E-3</c:v>
                </c:pt>
                <c:pt idx="212">
                  <c:v>-8.9147487654320859E-3</c:v>
                </c:pt>
                <c:pt idx="213">
                  <c:v>-8.8467487654320873E-3</c:v>
                </c:pt>
                <c:pt idx="214">
                  <c:v>-8.588748765432079E-3</c:v>
                </c:pt>
                <c:pt idx="215">
                  <c:v>-1.0133748765432084E-2</c:v>
                </c:pt>
                <c:pt idx="216">
                  <c:v>-1.010174876543208E-2</c:v>
                </c:pt>
                <c:pt idx="217">
                  <c:v>-1.0625748765432076E-2</c:v>
                </c:pt>
                <c:pt idx="218">
                  <c:v>-1.1278748765432091E-2</c:v>
                </c:pt>
                <c:pt idx="219">
                  <c:v>-1.1257748765432084E-2</c:v>
                </c:pt>
                <c:pt idx="220">
                  <c:v>-9.3887487654320881E-3</c:v>
                </c:pt>
                <c:pt idx="221">
                  <c:v>-9.8837487654320835E-3</c:v>
                </c:pt>
                <c:pt idx="222">
                  <c:v>-9.7907487654320877E-3</c:v>
                </c:pt>
                <c:pt idx="223">
                  <c:v>-8.1397487654320741E-3</c:v>
                </c:pt>
                <c:pt idx="224">
                  <c:v>-1.0454748765432086E-2</c:v>
                </c:pt>
                <c:pt idx="225">
                  <c:v>-1.1654748765432078E-2</c:v>
                </c:pt>
                <c:pt idx="226">
                  <c:v>-1.2107748765432087E-2</c:v>
                </c:pt>
                <c:pt idx="227">
                  <c:v>-1.0533748765432095E-2</c:v>
                </c:pt>
                <c:pt idx="228">
                  <c:v>-1.1293748765432078E-2</c:v>
                </c:pt>
                <c:pt idx="229">
                  <c:v>-1.1431748765432077E-2</c:v>
                </c:pt>
                <c:pt idx="230">
                  <c:v>-9.5787487654320838E-3</c:v>
                </c:pt>
                <c:pt idx="231">
                  <c:v>-1.1855748765432085E-2</c:v>
                </c:pt>
                <c:pt idx="232">
                  <c:v>-1.2845748765432076E-2</c:v>
                </c:pt>
                <c:pt idx="233">
                  <c:v>-1.2951748765432085E-2</c:v>
                </c:pt>
                <c:pt idx="234">
                  <c:v>-1.271074876543208E-2</c:v>
                </c:pt>
                <c:pt idx="235">
                  <c:v>-1.0905748765432079E-2</c:v>
                </c:pt>
                <c:pt idx="236">
                  <c:v>-1.3197748765432081E-2</c:v>
                </c:pt>
                <c:pt idx="237">
                  <c:v>-1.2694748765432078E-2</c:v>
                </c:pt>
                <c:pt idx="238">
                  <c:v>-1.3311748765432084E-2</c:v>
                </c:pt>
                <c:pt idx="239">
                  <c:v>-1.3880748765432084E-2</c:v>
                </c:pt>
                <c:pt idx="240">
                  <c:v>-1.2039748765432089E-2</c:v>
                </c:pt>
                <c:pt idx="241">
                  <c:v>-1.2253748765432081E-2</c:v>
                </c:pt>
                <c:pt idx="242">
                  <c:v>-1.2061748765432083E-2</c:v>
                </c:pt>
                <c:pt idx="243">
                  <c:v>-1.1324748765432081E-2</c:v>
                </c:pt>
                <c:pt idx="244">
                  <c:v>-1.2660748765432071E-2</c:v>
                </c:pt>
                <c:pt idx="245">
                  <c:v>-1.2579748765432087E-2</c:v>
                </c:pt>
                <c:pt idx="246">
                  <c:v>-1.1072748765432093E-2</c:v>
                </c:pt>
                <c:pt idx="247">
                  <c:v>-1.2680748765432077E-2</c:v>
                </c:pt>
                <c:pt idx="248">
                  <c:v>-1.2784748765432084E-2</c:v>
                </c:pt>
                <c:pt idx="249">
                  <c:v>-1.2118748765432084E-2</c:v>
                </c:pt>
                <c:pt idx="250">
                  <c:v>-1.2731748765432087E-2</c:v>
                </c:pt>
                <c:pt idx="251">
                  <c:v>-1.270674876543209E-2</c:v>
                </c:pt>
                <c:pt idx="252">
                  <c:v>-1.5096748765432093E-2</c:v>
                </c:pt>
                <c:pt idx="253">
                  <c:v>-1.1752748765432079E-2</c:v>
                </c:pt>
                <c:pt idx="254">
                  <c:v>-1.390074876543209E-2</c:v>
                </c:pt>
                <c:pt idx="255">
                  <c:v>-1.4495748765432089E-2</c:v>
                </c:pt>
                <c:pt idx="256">
                  <c:v>-1.3971748765432078E-2</c:v>
                </c:pt>
                <c:pt idx="257">
                  <c:v>-1.3459748765432093E-2</c:v>
                </c:pt>
                <c:pt idx="258">
                  <c:v>-1.4754748765432084E-2</c:v>
                </c:pt>
                <c:pt idx="259">
                  <c:v>-1.2634748765432073E-2</c:v>
                </c:pt>
                <c:pt idx="260">
                  <c:v>-1.384474876543209E-2</c:v>
                </c:pt>
                <c:pt idx="261">
                  <c:v>-1.3058748765432081E-2</c:v>
                </c:pt>
                <c:pt idx="262">
                  <c:v>-1.5331748765432078E-2</c:v>
                </c:pt>
                <c:pt idx="263">
                  <c:v>-1.4383748765432081E-2</c:v>
                </c:pt>
                <c:pt idx="264">
                  <c:v>-1.5070748765432081E-2</c:v>
                </c:pt>
                <c:pt idx="265">
                  <c:v>-1.428874876543209E-2</c:v>
                </c:pt>
                <c:pt idx="266">
                  <c:v>-1.4296748765432084E-2</c:v>
                </c:pt>
                <c:pt idx="267">
                  <c:v>-1.5323748765432091E-2</c:v>
                </c:pt>
                <c:pt idx="268">
                  <c:v>-1.6118748765432088E-2</c:v>
                </c:pt>
                <c:pt idx="269">
                  <c:v>-1.5077748765432088E-2</c:v>
                </c:pt>
                <c:pt idx="270">
                  <c:v>-1.5483748765432084E-2</c:v>
                </c:pt>
                <c:pt idx="271">
                  <c:v>-1.6068748765432087E-2</c:v>
                </c:pt>
                <c:pt idx="272">
                  <c:v>-1.4885748765432083E-2</c:v>
                </c:pt>
                <c:pt idx="273">
                  <c:v>-1.5059748765432077E-2</c:v>
                </c:pt>
                <c:pt idx="274">
                  <c:v>-1.6037748765432083E-2</c:v>
                </c:pt>
                <c:pt idx="275">
                  <c:v>-1.4400748765432084E-2</c:v>
                </c:pt>
                <c:pt idx="276">
                  <c:v>-1.5663748765432084E-2</c:v>
                </c:pt>
                <c:pt idx="277">
                  <c:v>-1.578474876543208E-2</c:v>
                </c:pt>
                <c:pt idx="278">
                  <c:v>-1.5793748765432082E-2</c:v>
                </c:pt>
                <c:pt idx="279">
                  <c:v>-1.5233748765432091E-2</c:v>
                </c:pt>
                <c:pt idx="280">
                  <c:v>-1.7388748765432088E-2</c:v>
                </c:pt>
                <c:pt idx="281">
                  <c:v>-1.7233748765432079E-2</c:v>
                </c:pt>
                <c:pt idx="282">
                  <c:v>-1.5612748765432082E-2</c:v>
                </c:pt>
                <c:pt idx="283">
                  <c:v>-1.7462748765432079E-2</c:v>
                </c:pt>
                <c:pt idx="284">
                  <c:v>-1.8216748765432091E-2</c:v>
                </c:pt>
                <c:pt idx="285">
                  <c:v>-1.8073748765432086E-2</c:v>
                </c:pt>
                <c:pt idx="286">
                  <c:v>-1.8475748765432079E-2</c:v>
                </c:pt>
                <c:pt idx="287">
                  <c:v>-1.635374876543208E-2</c:v>
                </c:pt>
                <c:pt idx="288">
                  <c:v>-1.7657748765432094E-2</c:v>
                </c:pt>
                <c:pt idx="289">
                  <c:v>-1.8036748765432077E-2</c:v>
                </c:pt>
                <c:pt idx="290">
                  <c:v>-1.8521748765432083E-2</c:v>
                </c:pt>
                <c:pt idx="291">
                  <c:v>-1.9708748765432091E-2</c:v>
                </c:pt>
                <c:pt idx="292">
                  <c:v>-1.8186748765432088E-2</c:v>
                </c:pt>
                <c:pt idx="293">
                  <c:v>-1.7936748765432081E-2</c:v>
                </c:pt>
                <c:pt idx="294">
                  <c:v>-1.8914748765432088E-2</c:v>
                </c:pt>
                <c:pt idx="295">
                  <c:v>-1.7497748765432086E-2</c:v>
                </c:pt>
                <c:pt idx="296">
                  <c:v>-1.8337748765432087E-2</c:v>
                </c:pt>
                <c:pt idx="297">
                  <c:v>-1.9341748765432078E-2</c:v>
                </c:pt>
                <c:pt idx="298">
                  <c:v>-1.9604748765432091E-2</c:v>
                </c:pt>
                <c:pt idx="299">
                  <c:v>-2.0199748765432082E-2</c:v>
                </c:pt>
                <c:pt idx="300">
                  <c:v>-1.9504748765432081E-2</c:v>
                </c:pt>
                <c:pt idx="301">
                  <c:v>-1.8649748765432086E-2</c:v>
                </c:pt>
                <c:pt idx="302">
                  <c:v>-1.9476748765432074E-2</c:v>
                </c:pt>
                <c:pt idx="303">
                  <c:v>-2.007974876543208E-2</c:v>
                </c:pt>
                <c:pt idx="304">
                  <c:v>-1.9995748765432086E-2</c:v>
                </c:pt>
                <c:pt idx="305">
                  <c:v>-1.9494748765432085E-2</c:v>
                </c:pt>
                <c:pt idx="306">
                  <c:v>-2.0121748765432088E-2</c:v>
                </c:pt>
                <c:pt idx="307">
                  <c:v>-2.1138748765432085E-2</c:v>
                </c:pt>
                <c:pt idx="308">
                  <c:v>-2.0482748765432081E-2</c:v>
                </c:pt>
                <c:pt idx="309">
                  <c:v>-1.9926748765432087E-2</c:v>
                </c:pt>
                <c:pt idx="310">
                  <c:v>-1.8858748765432087E-2</c:v>
                </c:pt>
                <c:pt idx="311">
                  <c:v>-2.1088748765432076E-2</c:v>
                </c:pt>
                <c:pt idx="312">
                  <c:v>-2.0389748765432085E-2</c:v>
                </c:pt>
                <c:pt idx="313">
                  <c:v>-1.9480748765432078E-2</c:v>
                </c:pt>
                <c:pt idx="314">
                  <c:v>-2.0981748765432087E-2</c:v>
                </c:pt>
                <c:pt idx="315">
                  <c:v>-2.1277748765432085E-2</c:v>
                </c:pt>
                <c:pt idx="316">
                  <c:v>-1.9790748765432083E-2</c:v>
                </c:pt>
                <c:pt idx="317">
                  <c:v>-1.9834748765432085E-2</c:v>
                </c:pt>
                <c:pt idx="318">
                  <c:v>-2.119674876543208E-2</c:v>
                </c:pt>
                <c:pt idx="319">
                  <c:v>-2.1783748765432084E-2</c:v>
                </c:pt>
                <c:pt idx="320">
                  <c:v>-2.225774876543208E-2</c:v>
                </c:pt>
                <c:pt idx="321">
                  <c:v>-2.146674876543208E-2</c:v>
                </c:pt>
                <c:pt idx="322">
                  <c:v>-2.076974876543209E-2</c:v>
                </c:pt>
                <c:pt idx="323">
                  <c:v>-2.1440748765432088E-2</c:v>
                </c:pt>
                <c:pt idx="324">
                  <c:v>-2.0848748765432086E-2</c:v>
                </c:pt>
                <c:pt idx="325">
                  <c:v>-1.9874748765432076E-2</c:v>
                </c:pt>
                <c:pt idx="326">
                  <c:v>-2.1104748765432085E-2</c:v>
                </c:pt>
                <c:pt idx="327">
                  <c:v>-2.0577748765432079E-2</c:v>
                </c:pt>
                <c:pt idx="328">
                  <c:v>-2.1755748765432077E-2</c:v>
                </c:pt>
                <c:pt idx="329">
                  <c:v>-2.2366748765432078E-2</c:v>
                </c:pt>
                <c:pt idx="330">
                  <c:v>-2.1105748765432086E-2</c:v>
                </c:pt>
                <c:pt idx="331">
                  <c:v>-2.2167748765432087E-2</c:v>
                </c:pt>
                <c:pt idx="332">
                  <c:v>-1.9982748765432087E-2</c:v>
                </c:pt>
                <c:pt idx="333">
                  <c:v>-2.2177748765432083E-2</c:v>
                </c:pt>
                <c:pt idx="334">
                  <c:v>-2.0523748765432087E-2</c:v>
                </c:pt>
                <c:pt idx="335">
                  <c:v>-2.1044748765432081E-2</c:v>
                </c:pt>
                <c:pt idx="336">
                  <c:v>-2.1073748765432089E-2</c:v>
                </c:pt>
                <c:pt idx="337">
                  <c:v>-2.1322748765432074E-2</c:v>
                </c:pt>
                <c:pt idx="338">
                  <c:v>-2.1167748765432079E-2</c:v>
                </c:pt>
                <c:pt idx="339">
                  <c:v>-2.1746748765432082E-2</c:v>
                </c:pt>
                <c:pt idx="340">
                  <c:v>-2.0367748765432084E-2</c:v>
                </c:pt>
                <c:pt idx="341">
                  <c:v>-1.9299748765432077E-2</c:v>
                </c:pt>
                <c:pt idx="342">
                  <c:v>-2.1505748765432084E-2</c:v>
                </c:pt>
                <c:pt idx="343">
                  <c:v>-2.0912748765432088E-2</c:v>
                </c:pt>
                <c:pt idx="344">
                  <c:v>-2.2293748765432081E-2</c:v>
                </c:pt>
                <c:pt idx="345">
                  <c:v>-2.1676748765432081E-2</c:v>
                </c:pt>
                <c:pt idx="346">
                  <c:v>-2.0989748765432081E-2</c:v>
                </c:pt>
                <c:pt idx="347">
                  <c:v>-1.9418748765432078E-2</c:v>
                </c:pt>
                <c:pt idx="348">
                  <c:v>-2.2102748765432077E-2</c:v>
                </c:pt>
                <c:pt idx="349">
                  <c:v>-1.9504748765432088E-2</c:v>
                </c:pt>
                <c:pt idx="350">
                  <c:v>-2.1861748765432086E-2</c:v>
                </c:pt>
                <c:pt idx="351">
                  <c:v>-2.169574876543208E-2</c:v>
                </c:pt>
                <c:pt idx="352">
                  <c:v>-2.141174876543208E-2</c:v>
                </c:pt>
                <c:pt idx="353">
                  <c:v>-1.9695748765432085E-2</c:v>
                </c:pt>
                <c:pt idx="354">
                  <c:v>-2.1794748765432088E-2</c:v>
                </c:pt>
                <c:pt idx="355">
                  <c:v>-1.9737748765432085E-2</c:v>
                </c:pt>
                <c:pt idx="356">
                  <c:v>-2.1181748765432079E-2</c:v>
                </c:pt>
                <c:pt idx="357">
                  <c:v>-2.0605748765432086E-2</c:v>
                </c:pt>
                <c:pt idx="358">
                  <c:v>-2.1551748765432088E-2</c:v>
                </c:pt>
                <c:pt idx="359">
                  <c:v>-2.0713748765432083E-2</c:v>
                </c:pt>
                <c:pt idx="360">
                  <c:v>-2.0052748765432074E-2</c:v>
                </c:pt>
                <c:pt idx="361">
                  <c:v>-2.1079748765432088E-2</c:v>
                </c:pt>
                <c:pt idx="362">
                  <c:v>-2.1767748765432089E-2</c:v>
                </c:pt>
                <c:pt idx="363">
                  <c:v>-1.9153748765432084E-2</c:v>
                </c:pt>
                <c:pt idx="364">
                  <c:v>-2.066874876543208E-2</c:v>
                </c:pt>
                <c:pt idx="365">
                  <c:v>-2.0820748765432086E-2</c:v>
                </c:pt>
                <c:pt idx="366">
                  <c:v>-2.1757748765432086E-2</c:v>
                </c:pt>
                <c:pt idx="367">
                  <c:v>-2.0961748765432081E-2</c:v>
                </c:pt>
                <c:pt idx="368">
                  <c:v>-2.1039748765432083E-2</c:v>
                </c:pt>
                <c:pt idx="369">
                  <c:v>-1.9471748765432076E-2</c:v>
                </c:pt>
                <c:pt idx="370">
                  <c:v>-2.1023748765432081E-2</c:v>
                </c:pt>
                <c:pt idx="371">
                  <c:v>-2.1676748765432088E-2</c:v>
                </c:pt>
                <c:pt idx="372">
                  <c:v>-1.9378748765432087E-2</c:v>
                </c:pt>
                <c:pt idx="373">
                  <c:v>-2.1193748765432084E-2</c:v>
                </c:pt>
                <c:pt idx="374">
                  <c:v>-1.9940748765432087E-2</c:v>
                </c:pt>
                <c:pt idx="375">
                  <c:v>-2.1875748765432086E-2</c:v>
                </c:pt>
                <c:pt idx="376">
                  <c:v>-2.1175748765432087E-2</c:v>
                </c:pt>
                <c:pt idx="377">
                  <c:v>-2.1238748765432074E-2</c:v>
                </c:pt>
                <c:pt idx="378">
                  <c:v>-2.1392748765432082E-2</c:v>
                </c:pt>
                <c:pt idx="379">
                  <c:v>-2.129374876543208E-2</c:v>
                </c:pt>
                <c:pt idx="380">
                  <c:v>-2.0742748765432077E-2</c:v>
                </c:pt>
                <c:pt idx="381">
                  <c:v>-2.1280748765432081E-2</c:v>
                </c:pt>
                <c:pt idx="382">
                  <c:v>-2.0614748765432081E-2</c:v>
                </c:pt>
                <c:pt idx="383">
                  <c:v>-1.9828748765432079E-2</c:v>
                </c:pt>
                <c:pt idx="384">
                  <c:v>-2.1906748765432082E-2</c:v>
                </c:pt>
                <c:pt idx="385">
                  <c:v>-2.121774876543208E-2</c:v>
                </c:pt>
                <c:pt idx="386">
                  <c:v>-2.1746748765432089E-2</c:v>
                </c:pt>
                <c:pt idx="387">
                  <c:v>-2.2480748765432088E-2</c:v>
                </c:pt>
                <c:pt idx="388">
                  <c:v>-2.1361748765432079E-2</c:v>
                </c:pt>
                <c:pt idx="389">
                  <c:v>-2.1949748765432091E-2</c:v>
                </c:pt>
                <c:pt idx="390">
                  <c:v>-2.123774876543208E-2</c:v>
                </c:pt>
                <c:pt idx="391">
                  <c:v>-2.1662748765432081E-2</c:v>
                </c:pt>
                <c:pt idx="392">
                  <c:v>-1.9946748765432079E-2</c:v>
                </c:pt>
                <c:pt idx="393">
                  <c:v>-2.1533748765432077E-2</c:v>
                </c:pt>
                <c:pt idx="394">
                  <c:v>-2.1039748765432083E-2</c:v>
                </c:pt>
                <c:pt idx="395">
                  <c:v>-2.0893748765432082E-2</c:v>
                </c:pt>
                <c:pt idx="396">
                  <c:v>-2.1904748765432074E-2</c:v>
                </c:pt>
                <c:pt idx="397">
                  <c:v>-2.0375748765432085E-2</c:v>
                </c:pt>
                <c:pt idx="398">
                  <c:v>-1.9971748765432083E-2</c:v>
                </c:pt>
                <c:pt idx="399">
                  <c:v>-2.0941748765432075E-2</c:v>
                </c:pt>
                <c:pt idx="400">
                  <c:v>-1.9874748765432076E-2</c:v>
                </c:pt>
                <c:pt idx="401">
                  <c:v>-2.0513748765432084E-2</c:v>
                </c:pt>
                <c:pt idx="402">
                  <c:v>-2.1147748765432073E-2</c:v>
                </c:pt>
                <c:pt idx="403">
                  <c:v>-2.0011748765432082E-2</c:v>
                </c:pt>
                <c:pt idx="404">
                  <c:v>-2.1901748765432084E-2</c:v>
                </c:pt>
                <c:pt idx="405">
                  <c:v>-2.0030748765432087E-2</c:v>
                </c:pt>
                <c:pt idx="406">
                  <c:v>-2.0746748765432081E-2</c:v>
                </c:pt>
                <c:pt idx="407">
                  <c:v>-2.1654748765432087E-2</c:v>
                </c:pt>
                <c:pt idx="408">
                  <c:v>-2.1697748765432082E-2</c:v>
                </c:pt>
                <c:pt idx="409">
                  <c:v>-2.0425748765432079E-2</c:v>
                </c:pt>
                <c:pt idx="410">
                  <c:v>-2.0863748765432087E-2</c:v>
                </c:pt>
                <c:pt idx="411">
                  <c:v>-2.1512748765432081E-2</c:v>
                </c:pt>
                <c:pt idx="412">
                  <c:v>-2.0054748765432083E-2</c:v>
                </c:pt>
                <c:pt idx="413">
                  <c:v>-1.9958748765432084E-2</c:v>
                </c:pt>
                <c:pt idx="414">
                  <c:v>-2.0872748765432079E-2</c:v>
                </c:pt>
                <c:pt idx="415">
                  <c:v>-2.0594748765432082E-2</c:v>
                </c:pt>
                <c:pt idx="416">
                  <c:v>-2.1005748765432083E-2</c:v>
                </c:pt>
                <c:pt idx="417">
                  <c:v>-2.127974876543208E-2</c:v>
                </c:pt>
                <c:pt idx="418">
                  <c:v>-2.004474876543208E-2</c:v>
                </c:pt>
                <c:pt idx="419">
                  <c:v>-2.0136748765432082E-2</c:v>
                </c:pt>
                <c:pt idx="420">
                  <c:v>-2.0689748765432087E-2</c:v>
                </c:pt>
                <c:pt idx="421">
                  <c:v>-1.8827748765432091E-2</c:v>
                </c:pt>
                <c:pt idx="422">
                  <c:v>-2.0362748765432079E-2</c:v>
                </c:pt>
                <c:pt idx="423">
                  <c:v>-2.0920748765432089E-2</c:v>
                </c:pt>
                <c:pt idx="424">
                  <c:v>-1.9193748765432075E-2</c:v>
                </c:pt>
                <c:pt idx="425">
                  <c:v>-2.1107748765432088E-2</c:v>
                </c:pt>
                <c:pt idx="426">
                  <c:v>-2.0735748765432088E-2</c:v>
                </c:pt>
                <c:pt idx="427">
                  <c:v>-2.0907748765432083E-2</c:v>
                </c:pt>
                <c:pt idx="428">
                  <c:v>-2.1263748765432085E-2</c:v>
                </c:pt>
                <c:pt idx="429">
                  <c:v>-1.8163748765432086E-2</c:v>
                </c:pt>
                <c:pt idx="430">
                  <c:v>-1.9688748765432078E-2</c:v>
                </c:pt>
                <c:pt idx="431">
                  <c:v>-1.9697748765432087E-2</c:v>
                </c:pt>
                <c:pt idx="432">
                  <c:v>-1.9152748765432076E-2</c:v>
                </c:pt>
                <c:pt idx="433">
                  <c:v>-2.0588748765432076E-2</c:v>
                </c:pt>
                <c:pt idx="434">
                  <c:v>-2.0908748765432084E-2</c:v>
                </c:pt>
                <c:pt idx="435">
                  <c:v>-1.9646748765432081E-2</c:v>
                </c:pt>
                <c:pt idx="436">
                  <c:v>-1.9737748765432089E-2</c:v>
                </c:pt>
                <c:pt idx="437">
                  <c:v>-2.0409748765432077E-2</c:v>
                </c:pt>
                <c:pt idx="438">
                  <c:v>-1.931974876543208E-2</c:v>
                </c:pt>
                <c:pt idx="439">
                  <c:v>-1.9765748765432078E-2</c:v>
                </c:pt>
                <c:pt idx="440">
                  <c:v>-2.0331748765432076E-2</c:v>
                </c:pt>
                <c:pt idx="441">
                  <c:v>-1.9632748765432077E-2</c:v>
                </c:pt>
                <c:pt idx="442">
                  <c:v>-2.1289748765432076E-2</c:v>
                </c:pt>
                <c:pt idx="443">
                  <c:v>-1.9965748765432077E-2</c:v>
                </c:pt>
                <c:pt idx="444">
                  <c:v>-1.8089748765432082E-2</c:v>
                </c:pt>
                <c:pt idx="445">
                  <c:v>-1.9598748765432085E-2</c:v>
                </c:pt>
                <c:pt idx="446">
                  <c:v>-2.0130748765432079E-2</c:v>
                </c:pt>
                <c:pt idx="447">
                  <c:v>-1.7527748765432082E-2</c:v>
                </c:pt>
                <c:pt idx="448">
                  <c:v>-1.9289748765432088E-2</c:v>
                </c:pt>
                <c:pt idx="449">
                  <c:v>-1.8078748765432084E-2</c:v>
                </c:pt>
                <c:pt idx="450">
                  <c:v>-1.9322748765432076E-2</c:v>
                </c:pt>
                <c:pt idx="451">
                  <c:v>-1.9810748765432078E-2</c:v>
                </c:pt>
                <c:pt idx="452">
                  <c:v>-2.0319748765432077E-2</c:v>
                </c:pt>
                <c:pt idx="453">
                  <c:v>-1.8975748765432079E-2</c:v>
                </c:pt>
                <c:pt idx="454">
                  <c:v>-2.0453748765432087E-2</c:v>
                </c:pt>
                <c:pt idx="455">
                  <c:v>-2.1014748765432075E-2</c:v>
                </c:pt>
                <c:pt idx="456">
                  <c:v>-1.9772748765432079E-2</c:v>
                </c:pt>
                <c:pt idx="457">
                  <c:v>-1.9819748765432087E-2</c:v>
                </c:pt>
                <c:pt idx="458">
                  <c:v>-1.9808748765432083E-2</c:v>
                </c:pt>
                <c:pt idx="459">
                  <c:v>-1.9665748765432086E-2</c:v>
                </c:pt>
                <c:pt idx="460">
                  <c:v>-2.0331748765432082E-2</c:v>
                </c:pt>
                <c:pt idx="461">
                  <c:v>-1.7838748765432087E-2</c:v>
                </c:pt>
                <c:pt idx="462">
                  <c:v>-1.9836748765432087E-2</c:v>
                </c:pt>
                <c:pt idx="463">
                  <c:v>-1.7673748765432082E-2</c:v>
                </c:pt>
                <c:pt idx="464">
                  <c:v>-1.9502748765432079E-2</c:v>
                </c:pt>
                <c:pt idx="465">
                  <c:v>-1.8675748765432085E-2</c:v>
                </c:pt>
                <c:pt idx="466">
                  <c:v>-1.9428748765432078E-2</c:v>
                </c:pt>
                <c:pt idx="467">
                  <c:v>-1.9061748765432089E-2</c:v>
                </c:pt>
                <c:pt idx="468">
                  <c:v>-2.0412748765432087E-2</c:v>
                </c:pt>
                <c:pt idx="469">
                  <c:v>-1.9394748765432082E-2</c:v>
                </c:pt>
                <c:pt idx="470">
                  <c:v>-1.8541748765432076E-2</c:v>
                </c:pt>
                <c:pt idx="471">
                  <c:v>-1.8468748765432086E-2</c:v>
                </c:pt>
                <c:pt idx="472">
                  <c:v>-1.9557748765432082E-2</c:v>
                </c:pt>
                <c:pt idx="473">
                  <c:v>-2.0640748765432079E-2</c:v>
                </c:pt>
                <c:pt idx="474">
                  <c:v>-2.0458748765432081E-2</c:v>
                </c:pt>
                <c:pt idx="475">
                  <c:v>-1.913574876543208E-2</c:v>
                </c:pt>
                <c:pt idx="476">
                  <c:v>-1.9843748765432077E-2</c:v>
                </c:pt>
                <c:pt idx="477">
                  <c:v>-2.0221748765432083E-2</c:v>
                </c:pt>
                <c:pt idx="478">
                  <c:v>-2.0015748765432086E-2</c:v>
                </c:pt>
                <c:pt idx="479">
                  <c:v>-1.8650748765432084E-2</c:v>
                </c:pt>
                <c:pt idx="480">
                  <c:v>-1.7844748765432083E-2</c:v>
                </c:pt>
                <c:pt idx="481">
                  <c:v>-1.8646748765432087E-2</c:v>
                </c:pt>
                <c:pt idx="482">
                  <c:v>-1.9164748765432081E-2</c:v>
                </c:pt>
                <c:pt idx="483">
                  <c:v>-1.7340748765432078E-2</c:v>
                </c:pt>
                <c:pt idx="484">
                  <c:v>-1.8526748765432081E-2</c:v>
                </c:pt>
                <c:pt idx="485">
                  <c:v>-1.7969748765432086E-2</c:v>
                </c:pt>
                <c:pt idx="486">
                  <c:v>-1.9004748765432088E-2</c:v>
                </c:pt>
                <c:pt idx="487">
                  <c:v>-1.9149748765432087E-2</c:v>
                </c:pt>
                <c:pt idx="488">
                  <c:v>-1.7535748765432086E-2</c:v>
                </c:pt>
                <c:pt idx="489">
                  <c:v>-1.7748748765432081E-2</c:v>
                </c:pt>
                <c:pt idx="490">
                  <c:v>-1.9155748765432083E-2</c:v>
                </c:pt>
                <c:pt idx="491">
                  <c:v>-1.8347748765432079E-2</c:v>
                </c:pt>
                <c:pt idx="492">
                  <c:v>-1.9887748765432089E-2</c:v>
                </c:pt>
                <c:pt idx="493">
                  <c:v>-1.7949748765432087E-2</c:v>
                </c:pt>
                <c:pt idx="494">
                  <c:v>-1.7188748765432079E-2</c:v>
                </c:pt>
                <c:pt idx="495">
                  <c:v>-1.9357748765432083E-2</c:v>
                </c:pt>
                <c:pt idx="496">
                  <c:v>-1.8646748765432083E-2</c:v>
                </c:pt>
                <c:pt idx="497">
                  <c:v>-1.8197748765432085E-2</c:v>
                </c:pt>
                <c:pt idx="498">
                  <c:v>-1.8222748765432076E-2</c:v>
                </c:pt>
                <c:pt idx="499">
                  <c:v>-1.8057748765432081E-2</c:v>
                </c:pt>
                <c:pt idx="500">
                  <c:v>-1.7735748765432085E-2</c:v>
                </c:pt>
                <c:pt idx="501">
                  <c:v>-1.8529748765432091E-2</c:v>
                </c:pt>
                <c:pt idx="502">
                  <c:v>-1.8599748765432085E-2</c:v>
                </c:pt>
                <c:pt idx="503">
                  <c:v>-1.8867748765432082E-2</c:v>
                </c:pt>
                <c:pt idx="504">
                  <c:v>-1.8625748765432083E-2</c:v>
                </c:pt>
                <c:pt idx="505">
                  <c:v>-1.7251748765432083E-2</c:v>
                </c:pt>
                <c:pt idx="506">
                  <c:v>-1.8640748765432077E-2</c:v>
                </c:pt>
                <c:pt idx="507">
                  <c:v>-1.8896748765432077E-2</c:v>
                </c:pt>
                <c:pt idx="508">
                  <c:v>-1.7023748765432084E-2</c:v>
                </c:pt>
                <c:pt idx="509">
                  <c:v>-1.8311748765432082E-2</c:v>
                </c:pt>
                <c:pt idx="510">
                  <c:v>-1.7830748765432086E-2</c:v>
                </c:pt>
                <c:pt idx="511">
                  <c:v>-1.7344748765432079E-2</c:v>
                </c:pt>
                <c:pt idx="512">
                  <c:v>-1.7760748765432089E-2</c:v>
                </c:pt>
                <c:pt idx="513">
                  <c:v>-1.7034748765432081E-2</c:v>
                </c:pt>
                <c:pt idx="514">
                  <c:v>-1.7695748765432083E-2</c:v>
                </c:pt>
                <c:pt idx="515">
                  <c:v>-1.7633748765432083E-2</c:v>
                </c:pt>
                <c:pt idx="516">
                  <c:v>-1.7528748765432083E-2</c:v>
                </c:pt>
                <c:pt idx="517">
                  <c:v>-1.7682748765432077E-2</c:v>
                </c:pt>
                <c:pt idx="518">
                  <c:v>-1.8229748765432083E-2</c:v>
                </c:pt>
                <c:pt idx="519">
                  <c:v>-1.8079748765432078E-2</c:v>
                </c:pt>
                <c:pt idx="520">
                  <c:v>-1.7735748765432074E-2</c:v>
                </c:pt>
                <c:pt idx="521">
                  <c:v>-1.7409748765432081E-2</c:v>
                </c:pt>
                <c:pt idx="522">
                  <c:v>-2.0000748765432085E-2</c:v>
                </c:pt>
                <c:pt idx="523">
                  <c:v>-1.7642748765432086E-2</c:v>
                </c:pt>
                <c:pt idx="524">
                  <c:v>-1.6836748765432077E-2</c:v>
                </c:pt>
                <c:pt idx="525">
                  <c:v>-1.7164748765432086E-2</c:v>
                </c:pt>
                <c:pt idx="526">
                  <c:v>-1.8520748765432086E-2</c:v>
                </c:pt>
                <c:pt idx="527">
                  <c:v>-1.7721748765432081E-2</c:v>
                </c:pt>
                <c:pt idx="528">
                  <c:v>-1.7389748765432082E-2</c:v>
                </c:pt>
                <c:pt idx="529">
                  <c:v>-1.8954348765432082E-2</c:v>
                </c:pt>
                <c:pt idx="530">
                  <c:v>-1.7592748765432088E-2</c:v>
                </c:pt>
                <c:pt idx="531">
                  <c:v>-1.7569748765432089E-2</c:v>
                </c:pt>
                <c:pt idx="532">
                  <c:v>-1.633274876543208E-2</c:v>
                </c:pt>
                <c:pt idx="533">
                  <c:v>-1.7933748765432078E-2</c:v>
                </c:pt>
                <c:pt idx="534">
                  <c:v>-1.6451748765432081E-2</c:v>
                </c:pt>
                <c:pt idx="535">
                  <c:v>-1.7148748765432077E-2</c:v>
                </c:pt>
                <c:pt idx="536">
                  <c:v>-1.8238748765432085E-2</c:v>
                </c:pt>
                <c:pt idx="537">
                  <c:v>-1.7121748765432085E-2</c:v>
                </c:pt>
                <c:pt idx="538">
                  <c:v>-1.7782748765432087E-2</c:v>
                </c:pt>
                <c:pt idx="539">
                  <c:v>-1.6491748765432079E-2</c:v>
                </c:pt>
                <c:pt idx="540">
                  <c:v>-1.7261748765432076E-2</c:v>
                </c:pt>
                <c:pt idx="541">
                  <c:v>-1.708174876543208E-2</c:v>
                </c:pt>
                <c:pt idx="542">
                  <c:v>-1.5851748765432078E-2</c:v>
                </c:pt>
                <c:pt idx="543">
                  <c:v>-1.8138748765432085E-2</c:v>
                </c:pt>
                <c:pt idx="544">
                  <c:v>-1.7197748765432078E-2</c:v>
                </c:pt>
                <c:pt idx="545">
                  <c:v>-1.7482748765432078E-2</c:v>
                </c:pt>
                <c:pt idx="546">
                  <c:v>-1.8194748765432076E-2</c:v>
                </c:pt>
                <c:pt idx="547">
                  <c:v>-1.6348748765432086E-2</c:v>
                </c:pt>
                <c:pt idx="548">
                  <c:v>-1.6535748765432085E-2</c:v>
                </c:pt>
                <c:pt idx="549">
                  <c:v>-1.8572748765432079E-2</c:v>
                </c:pt>
                <c:pt idx="550">
                  <c:v>-1.6582748765432084E-2</c:v>
                </c:pt>
                <c:pt idx="551">
                  <c:v>-1.6348748765432082E-2</c:v>
                </c:pt>
                <c:pt idx="552">
                  <c:v>-1.5979748765432081E-2</c:v>
                </c:pt>
                <c:pt idx="553">
                  <c:v>-1.6555748765432084E-2</c:v>
                </c:pt>
                <c:pt idx="554">
                  <c:v>-1.7142748765432078E-2</c:v>
                </c:pt>
                <c:pt idx="555">
                  <c:v>-1.4662748765432086E-2</c:v>
                </c:pt>
                <c:pt idx="556">
                  <c:v>-1.7732748765432085E-2</c:v>
                </c:pt>
                <c:pt idx="557">
                  <c:v>-1.6951748765432078E-2</c:v>
                </c:pt>
                <c:pt idx="558">
                  <c:v>-1.7300748765432084E-2</c:v>
                </c:pt>
                <c:pt idx="559">
                  <c:v>-1.7326748765432085E-2</c:v>
                </c:pt>
                <c:pt idx="560">
                  <c:v>-1.7115748765432086E-2</c:v>
                </c:pt>
                <c:pt idx="561">
                  <c:v>-1.7293748765432077E-2</c:v>
                </c:pt>
                <c:pt idx="562">
                  <c:v>-1.6978748765432088E-2</c:v>
                </c:pt>
                <c:pt idx="563">
                  <c:v>-1.6098748765432075E-2</c:v>
                </c:pt>
                <c:pt idx="564">
                  <c:v>-1.646774876543209E-2</c:v>
                </c:pt>
                <c:pt idx="565">
                  <c:v>-1.6709748765432086E-2</c:v>
                </c:pt>
                <c:pt idx="566">
                  <c:v>-1.6178748765432079E-2</c:v>
                </c:pt>
                <c:pt idx="567">
                  <c:v>-1.7097748765432075E-2</c:v>
                </c:pt>
                <c:pt idx="568">
                  <c:v>-1.7125748765432085E-2</c:v>
                </c:pt>
                <c:pt idx="569">
                  <c:v>-1.599674876543208E-2</c:v>
                </c:pt>
                <c:pt idx="570">
                  <c:v>-1.7846248765432084E-2</c:v>
                </c:pt>
                <c:pt idx="571">
                  <c:v>-1.6866548765432081E-2</c:v>
                </c:pt>
                <c:pt idx="572">
                  <c:v>-1.7084748765432079E-2</c:v>
                </c:pt>
                <c:pt idx="573">
                  <c:v>-1.6706948765432085E-2</c:v>
                </c:pt>
                <c:pt idx="574">
                  <c:v>-1.6424848765432085E-2</c:v>
                </c:pt>
                <c:pt idx="575">
                  <c:v>-1.6542248765432081E-2</c:v>
                </c:pt>
                <c:pt idx="576">
                  <c:v>-1.7900648765432084E-2</c:v>
                </c:pt>
                <c:pt idx="577">
                  <c:v>-1.6394148765432083E-2</c:v>
                </c:pt>
                <c:pt idx="578">
                  <c:v>-1.6507248765432081E-2</c:v>
                </c:pt>
                <c:pt idx="579">
                  <c:v>-1.7781348765432081E-2</c:v>
                </c:pt>
                <c:pt idx="580">
                  <c:v>-1.6083648765432085E-2</c:v>
                </c:pt>
                <c:pt idx="581">
                  <c:v>-1.6831548765432084E-2</c:v>
                </c:pt>
                <c:pt idx="582">
                  <c:v>-1.6140348765432085E-2</c:v>
                </c:pt>
                <c:pt idx="583">
                  <c:v>-1.7075748765432081E-2</c:v>
                </c:pt>
                <c:pt idx="584">
                  <c:v>-1.586184876543208E-2</c:v>
                </c:pt>
                <c:pt idx="585">
                  <c:v>-1.4343748765432084E-2</c:v>
                </c:pt>
                <c:pt idx="586">
                  <c:v>-1.5873748765432086E-2</c:v>
                </c:pt>
                <c:pt idx="587">
                  <c:v>-1.5287748765432079E-2</c:v>
                </c:pt>
                <c:pt idx="588">
                  <c:v>-1.456374876543208E-2</c:v>
                </c:pt>
                <c:pt idx="589">
                  <c:v>-1.6143748765432085E-2</c:v>
                </c:pt>
                <c:pt idx="590">
                  <c:v>-1.5585748765432084E-2</c:v>
                </c:pt>
                <c:pt idx="591">
                  <c:v>-1.5417748765432084E-2</c:v>
                </c:pt>
                <c:pt idx="592">
                  <c:v>-1.403074876543208E-2</c:v>
                </c:pt>
                <c:pt idx="593">
                  <c:v>-1.5634748765432079E-2</c:v>
                </c:pt>
                <c:pt idx="594">
                  <c:v>-1.395584876543208E-2</c:v>
                </c:pt>
                <c:pt idx="595">
                  <c:v>-1.6014748765432085E-2</c:v>
                </c:pt>
                <c:pt idx="596">
                  <c:v>-1.449274876543208E-2</c:v>
                </c:pt>
                <c:pt idx="597">
                  <c:v>-1.6487948765432081E-2</c:v>
                </c:pt>
                <c:pt idx="598">
                  <c:v>-1.6621748765432081E-2</c:v>
                </c:pt>
                <c:pt idx="599">
                  <c:v>-1.5640748765432085E-2</c:v>
                </c:pt>
                <c:pt idx="600">
                  <c:v>-1.5446848765432081E-2</c:v>
                </c:pt>
                <c:pt idx="601">
                  <c:v>-1.5274748765432082E-2</c:v>
                </c:pt>
                <c:pt idx="602">
                  <c:v>-1.6096748765432087E-2</c:v>
                </c:pt>
                <c:pt idx="603">
                  <c:v>-1.3893748765432085E-2</c:v>
                </c:pt>
                <c:pt idx="604">
                  <c:v>-1.5070748765432079E-2</c:v>
                </c:pt>
                <c:pt idx="605">
                  <c:v>-1.5952348765432077E-2</c:v>
                </c:pt>
                <c:pt idx="606">
                  <c:v>-1.5265748765432083E-2</c:v>
                </c:pt>
                <c:pt idx="607">
                  <c:v>-1.4302748765432081E-2</c:v>
                </c:pt>
                <c:pt idx="608">
                  <c:v>-1.5824948765432084E-2</c:v>
                </c:pt>
                <c:pt idx="609">
                  <c:v>-1.6324748765432086E-2</c:v>
                </c:pt>
                <c:pt idx="610">
                  <c:v>-1.436074876543208E-2</c:v>
                </c:pt>
                <c:pt idx="611">
                  <c:v>-1.4371748765432082E-2</c:v>
                </c:pt>
                <c:pt idx="612">
                  <c:v>-1.4737748765432081E-2</c:v>
                </c:pt>
                <c:pt idx="613">
                  <c:v>-1.4462748765432083E-2</c:v>
                </c:pt>
                <c:pt idx="614">
                  <c:v>-1.6581848765432085E-2</c:v>
                </c:pt>
                <c:pt idx="615">
                  <c:v>-1.5284748765432085E-2</c:v>
                </c:pt>
                <c:pt idx="616">
                  <c:v>-1.4754748765432084E-2</c:v>
                </c:pt>
                <c:pt idx="617">
                  <c:v>-1.3521748765432079E-2</c:v>
                </c:pt>
                <c:pt idx="618">
                  <c:v>-1.619714876543208E-2</c:v>
                </c:pt>
                <c:pt idx="619">
                  <c:v>-1.3918748765432079E-2</c:v>
                </c:pt>
                <c:pt idx="620">
                  <c:v>-1.6480648765432083E-2</c:v>
                </c:pt>
                <c:pt idx="621">
                  <c:v>-1.6034748765432084E-2</c:v>
                </c:pt>
                <c:pt idx="622">
                  <c:v>-1.4652348765432083E-2</c:v>
                </c:pt>
                <c:pt idx="623">
                  <c:v>-1.4812548765432081E-2</c:v>
                </c:pt>
                <c:pt idx="624">
                  <c:v>-1.7533748765432081E-2</c:v>
                </c:pt>
                <c:pt idx="625">
                  <c:v>-1.5538748765432084E-2</c:v>
                </c:pt>
                <c:pt idx="626">
                  <c:v>-1.6964148765432084E-2</c:v>
                </c:pt>
                <c:pt idx="627">
                  <c:v>-1.5588848765432085E-2</c:v>
                </c:pt>
                <c:pt idx="628">
                  <c:v>-1.5864448765432082E-2</c:v>
                </c:pt>
                <c:pt idx="629">
                  <c:v>-1.5198948765432083E-2</c:v>
                </c:pt>
                <c:pt idx="630">
                  <c:v>-1.538274876543208E-2</c:v>
                </c:pt>
                <c:pt idx="631">
                  <c:v>-1.5691148765432081E-2</c:v>
                </c:pt>
                <c:pt idx="632">
                  <c:v>-1.3366748765432078E-2</c:v>
                </c:pt>
                <c:pt idx="633">
                  <c:v>-1.5956148765432086E-2</c:v>
                </c:pt>
                <c:pt idx="634">
                  <c:v>-1.3963748765432086E-2</c:v>
                </c:pt>
                <c:pt idx="635">
                  <c:v>-1.4674548765432081E-2</c:v>
                </c:pt>
                <c:pt idx="636">
                  <c:v>-1.4266648765432084E-2</c:v>
                </c:pt>
                <c:pt idx="637">
                  <c:v>-1.3270448765432079E-2</c:v>
                </c:pt>
                <c:pt idx="638">
                  <c:v>-1.2826748765432085E-2</c:v>
                </c:pt>
                <c:pt idx="639">
                  <c:v>-1.4734748765432079E-2</c:v>
                </c:pt>
                <c:pt idx="640">
                  <c:v>-1.3914748765432083E-2</c:v>
                </c:pt>
                <c:pt idx="641">
                  <c:v>-1.3275748765432081E-2</c:v>
                </c:pt>
                <c:pt idx="642">
                  <c:v>-1.3493248765432082E-2</c:v>
                </c:pt>
                <c:pt idx="643">
                  <c:v>-1.4946748765432083E-2</c:v>
                </c:pt>
                <c:pt idx="644">
                  <c:v>-1.3817248765432083E-2</c:v>
                </c:pt>
                <c:pt idx="645">
                  <c:v>-1.3953748765432082E-2</c:v>
                </c:pt>
                <c:pt idx="646">
                  <c:v>-1.4306748765432082E-2</c:v>
                </c:pt>
                <c:pt idx="647">
                  <c:v>-1.4281548765432082E-2</c:v>
                </c:pt>
                <c:pt idx="648">
                  <c:v>-1.397574876543208E-2</c:v>
                </c:pt>
                <c:pt idx="649">
                  <c:v>-1.5453048765432083E-2</c:v>
                </c:pt>
                <c:pt idx="650">
                  <c:v>-1.4112548765432081E-2</c:v>
                </c:pt>
                <c:pt idx="651">
                  <c:v>-1.4987648765432082E-2</c:v>
                </c:pt>
                <c:pt idx="652">
                  <c:v>-1.5110248765432082E-2</c:v>
                </c:pt>
                <c:pt idx="653">
                  <c:v>-1.382064876543208E-2</c:v>
                </c:pt>
                <c:pt idx="654">
                  <c:v>-1.3495248765432085E-2</c:v>
                </c:pt>
                <c:pt idx="655">
                  <c:v>-1.251474876543208E-2</c:v>
                </c:pt>
                <c:pt idx="656">
                  <c:v>-1.061874876543208E-2</c:v>
                </c:pt>
                <c:pt idx="657">
                  <c:v>-1.3028048765432086E-2</c:v>
                </c:pt>
                <c:pt idx="658">
                  <c:v>-1.3586148765432085E-2</c:v>
                </c:pt>
                <c:pt idx="659">
                  <c:v>-1.4218648765432083E-2</c:v>
                </c:pt>
                <c:pt idx="660">
                  <c:v>-1.3959548765432081E-2</c:v>
                </c:pt>
                <c:pt idx="661">
                  <c:v>-1.4316048765432084E-2</c:v>
                </c:pt>
                <c:pt idx="662">
                  <c:v>-1.5090048765432084E-2</c:v>
                </c:pt>
                <c:pt idx="663">
                  <c:v>-1.3060448765432083E-2</c:v>
                </c:pt>
                <c:pt idx="664">
                  <c:v>-1.295194876543208E-2</c:v>
                </c:pt>
                <c:pt idx="665">
                  <c:v>-1.2016848765432082E-2</c:v>
                </c:pt>
                <c:pt idx="666">
                  <c:v>-1.4400948765432086E-2</c:v>
                </c:pt>
                <c:pt idx="667">
                  <c:v>-1.382444876543208E-2</c:v>
                </c:pt>
                <c:pt idx="668">
                  <c:v>-1.427724876543208E-2</c:v>
                </c:pt>
                <c:pt idx="669">
                  <c:v>-1.3795048765432085E-2</c:v>
                </c:pt>
                <c:pt idx="670">
                  <c:v>-1.2645848765432082E-2</c:v>
                </c:pt>
                <c:pt idx="671">
                  <c:v>-1.4425248765432082E-2</c:v>
                </c:pt>
                <c:pt idx="672">
                  <c:v>-1.375584876543208E-2</c:v>
                </c:pt>
                <c:pt idx="673">
                  <c:v>-1.377504876543208E-2</c:v>
                </c:pt>
                <c:pt idx="674">
                  <c:v>-1.5666548765432081E-2</c:v>
                </c:pt>
                <c:pt idx="675">
                  <c:v>-1.364364876543208E-2</c:v>
                </c:pt>
                <c:pt idx="676">
                  <c:v>-1.3805448765432082E-2</c:v>
                </c:pt>
                <c:pt idx="677">
                  <c:v>-1.3259148765432079E-2</c:v>
                </c:pt>
                <c:pt idx="678">
                  <c:v>-1.3855848765432081E-2</c:v>
                </c:pt>
                <c:pt idx="679">
                  <c:v>-1.3542648765432085E-2</c:v>
                </c:pt>
                <c:pt idx="680">
                  <c:v>-1.5161248765432081E-2</c:v>
                </c:pt>
                <c:pt idx="681">
                  <c:v>-1.3432848765432081E-2</c:v>
                </c:pt>
                <c:pt idx="682">
                  <c:v>-1.3273148765432083E-2</c:v>
                </c:pt>
                <c:pt idx="683">
                  <c:v>-1.4858448765432082E-2</c:v>
                </c:pt>
                <c:pt idx="684">
                  <c:v>-1.2871748765432085E-2</c:v>
                </c:pt>
                <c:pt idx="685">
                  <c:v>-1.3528748765432084E-2</c:v>
                </c:pt>
                <c:pt idx="686">
                  <c:v>-1.4232948765432085E-2</c:v>
                </c:pt>
                <c:pt idx="687">
                  <c:v>-1.376054876543208E-2</c:v>
                </c:pt>
                <c:pt idx="688">
                  <c:v>-1.4576248765432079E-2</c:v>
                </c:pt>
                <c:pt idx="689">
                  <c:v>-1.3171348765432085E-2</c:v>
                </c:pt>
                <c:pt idx="690">
                  <c:v>-1.2892848765432081E-2</c:v>
                </c:pt>
                <c:pt idx="691">
                  <c:v>-1.2168748765432081E-2</c:v>
                </c:pt>
                <c:pt idx="692">
                  <c:v>-1.3130248765432079E-2</c:v>
                </c:pt>
                <c:pt idx="693">
                  <c:v>-1.1319848765432083E-2</c:v>
                </c:pt>
                <c:pt idx="694">
                  <c:v>-1.3044048765432081E-2</c:v>
                </c:pt>
                <c:pt idx="695">
                  <c:v>-1.1478748765432081E-2</c:v>
                </c:pt>
                <c:pt idx="696">
                  <c:v>-1.2962348765432081E-2</c:v>
                </c:pt>
                <c:pt idx="697">
                  <c:v>-1.4020348765432084E-2</c:v>
                </c:pt>
                <c:pt idx="698">
                  <c:v>-1.3055748765432081E-2</c:v>
                </c:pt>
                <c:pt idx="699">
                  <c:v>-1.230234876543208E-2</c:v>
                </c:pt>
                <c:pt idx="700">
                  <c:v>-1.1422048765432083E-2</c:v>
                </c:pt>
                <c:pt idx="701">
                  <c:v>-1.3444848765432081E-2</c:v>
                </c:pt>
                <c:pt idx="702">
                  <c:v>-1.2585948765432085E-2</c:v>
                </c:pt>
                <c:pt idx="703">
                  <c:v>-1.2525748765432079E-2</c:v>
                </c:pt>
                <c:pt idx="704">
                  <c:v>-1.4457948765432084E-2</c:v>
                </c:pt>
                <c:pt idx="705">
                  <c:v>-1.3427848765432085E-2</c:v>
                </c:pt>
                <c:pt idx="706">
                  <c:v>-1.2718148765432084E-2</c:v>
                </c:pt>
                <c:pt idx="707">
                  <c:v>-1.231614876543208E-2</c:v>
                </c:pt>
                <c:pt idx="708">
                  <c:v>-1.2425648765432082E-2</c:v>
                </c:pt>
                <c:pt idx="709">
                  <c:v>-1.0778948765432082E-2</c:v>
                </c:pt>
                <c:pt idx="710">
                  <c:v>-1.2447348765432079E-2</c:v>
                </c:pt>
                <c:pt idx="711">
                  <c:v>-1.1013748765432079E-2</c:v>
                </c:pt>
                <c:pt idx="712">
                  <c:v>-1.3379648765432081E-2</c:v>
                </c:pt>
                <c:pt idx="713">
                  <c:v>-1.2620348765432082E-2</c:v>
                </c:pt>
                <c:pt idx="714">
                  <c:v>-1.1347648765432082E-2</c:v>
                </c:pt>
                <c:pt idx="715">
                  <c:v>-1.1075748765432082E-2</c:v>
                </c:pt>
                <c:pt idx="716">
                  <c:v>-1.1159148765432085E-2</c:v>
                </c:pt>
                <c:pt idx="717">
                  <c:v>-1.3649948765432084E-2</c:v>
                </c:pt>
                <c:pt idx="718">
                  <c:v>-1.1581748765432078E-2</c:v>
                </c:pt>
                <c:pt idx="719">
                  <c:v>-1.2430148765432081E-2</c:v>
                </c:pt>
                <c:pt idx="720">
                  <c:v>-1.232514876543208E-2</c:v>
                </c:pt>
                <c:pt idx="721">
                  <c:v>-1.2981048765432084E-2</c:v>
                </c:pt>
                <c:pt idx="722">
                  <c:v>-1.2212148765432081E-2</c:v>
                </c:pt>
                <c:pt idx="723">
                  <c:v>-1.4026648765432085E-2</c:v>
                </c:pt>
                <c:pt idx="724">
                  <c:v>-9.4117487654320781E-3</c:v>
                </c:pt>
                <c:pt idx="725">
                  <c:v>-1.141794876543208E-2</c:v>
                </c:pt>
                <c:pt idx="726">
                  <c:v>-1.1569348765432081E-2</c:v>
                </c:pt>
                <c:pt idx="727">
                  <c:v>-1.281704876543208E-2</c:v>
                </c:pt>
                <c:pt idx="728">
                  <c:v>-1.1973348765432082E-2</c:v>
                </c:pt>
                <c:pt idx="729">
                  <c:v>-1.243844876543208E-2</c:v>
                </c:pt>
                <c:pt idx="730">
                  <c:v>-1.2486548765432081E-2</c:v>
                </c:pt>
                <c:pt idx="731">
                  <c:v>-1.1544748765432083E-2</c:v>
                </c:pt>
                <c:pt idx="732">
                  <c:v>-1.2437348765432087E-2</c:v>
                </c:pt>
                <c:pt idx="733">
                  <c:v>-1.0944548765432079E-2</c:v>
                </c:pt>
                <c:pt idx="734">
                  <c:v>-1.1957648765432082E-2</c:v>
                </c:pt>
                <c:pt idx="735">
                  <c:v>-1.0591748765432079E-2</c:v>
                </c:pt>
                <c:pt idx="736">
                  <c:v>-1.0921748765432084E-2</c:v>
                </c:pt>
                <c:pt idx="737">
                  <c:v>-1.0731748765432085E-2</c:v>
                </c:pt>
                <c:pt idx="738">
                  <c:v>-1.028514876543208E-2</c:v>
                </c:pt>
                <c:pt idx="739">
                  <c:v>-1.162414876543208E-2</c:v>
                </c:pt>
                <c:pt idx="740">
                  <c:v>-1.0328648765432078E-2</c:v>
                </c:pt>
                <c:pt idx="741">
                  <c:v>-9.9927487654320832E-3</c:v>
                </c:pt>
                <c:pt idx="742">
                  <c:v>-1.0803448765432084E-2</c:v>
                </c:pt>
                <c:pt idx="743">
                  <c:v>-1.2210648765432083E-2</c:v>
                </c:pt>
                <c:pt idx="744">
                  <c:v>-1.2327448765432085E-2</c:v>
                </c:pt>
                <c:pt idx="745">
                  <c:v>-1.2909548765432082E-2</c:v>
                </c:pt>
                <c:pt idx="746">
                  <c:v>-1.121714876543208E-2</c:v>
                </c:pt>
                <c:pt idx="747">
                  <c:v>-1.2078348765432081E-2</c:v>
                </c:pt>
                <c:pt idx="748">
                  <c:v>-1.2840148765432081E-2</c:v>
                </c:pt>
                <c:pt idx="749">
                  <c:v>-1.2251348765432081E-2</c:v>
                </c:pt>
                <c:pt idx="750">
                  <c:v>-1.1139648765432084E-2</c:v>
                </c:pt>
                <c:pt idx="751">
                  <c:v>-1.050774876543208E-2</c:v>
                </c:pt>
                <c:pt idx="752">
                  <c:v>-1.160274876543208E-2</c:v>
                </c:pt>
                <c:pt idx="753">
                  <c:v>-9.4787487654320792E-3</c:v>
                </c:pt>
                <c:pt idx="754">
                  <c:v>-1.0125748765432084E-2</c:v>
                </c:pt>
                <c:pt idx="755">
                  <c:v>-1.0440448765432084E-2</c:v>
                </c:pt>
                <c:pt idx="756">
                  <c:v>-9.4427487654320848E-3</c:v>
                </c:pt>
                <c:pt idx="757">
                  <c:v>-1.1347748765432085E-2</c:v>
                </c:pt>
                <c:pt idx="758">
                  <c:v>-1.1878148765432079E-2</c:v>
                </c:pt>
                <c:pt idx="759">
                  <c:v>-1.198714876543208E-2</c:v>
                </c:pt>
                <c:pt idx="760">
                  <c:v>-1.0977748765432085E-2</c:v>
                </c:pt>
                <c:pt idx="761">
                  <c:v>-1.114174876543208E-2</c:v>
                </c:pt>
                <c:pt idx="762">
                  <c:v>-8.8637487654320817E-3</c:v>
                </c:pt>
                <c:pt idx="763">
                  <c:v>-1.033064876543208E-2</c:v>
                </c:pt>
                <c:pt idx="764">
                  <c:v>-1.1411648765432084E-2</c:v>
                </c:pt>
                <c:pt idx="765">
                  <c:v>-9.3877487654320853E-3</c:v>
                </c:pt>
                <c:pt idx="766">
                  <c:v>-1.0394748765432079E-2</c:v>
                </c:pt>
                <c:pt idx="767">
                  <c:v>-9.8406487654320828E-3</c:v>
                </c:pt>
                <c:pt idx="768">
                  <c:v>-1.1659948765432082E-2</c:v>
                </c:pt>
                <c:pt idx="769">
                  <c:v>-1.0037748765432085E-2</c:v>
                </c:pt>
                <c:pt idx="770">
                  <c:v>-9.0800487654320809E-3</c:v>
                </c:pt>
                <c:pt idx="771">
                  <c:v>-1.305534876543208E-2</c:v>
                </c:pt>
                <c:pt idx="772">
                  <c:v>-1.1306448765432081E-2</c:v>
                </c:pt>
                <c:pt idx="773">
                  <c:v>-1.2145948765432079E-2</c:v>
                </c:pt>
                <c:pt idx="774">
                  <c:v>-9.7253487654320805E-3</c:v>
                </c:pt>
                <c:pt idx="775">
                  <c:v>-1.0238748765432083E-2</c:v>
                </c:pt>
                <c:pt idx="776">
                  <c:v>-1.1336348765432082E-2</c:v>
                </c:pt>
                <c:pt idx="777">
                  <c:v>-1.0068348765432084E-2</c:v>
                </c:pt>
                <c:pt idx="778">
                  <c:v>-1.1065848765432082E-2</c:v>
                </c:pt>
                <c:pt idx="779">
                  <c:v>-1.1099848765432081E-2</c:v>
                </c:pt>
                <c:pt idx="780">
                  <c:v>-1.2402448765432082E-2</c:v>
                </c:pt>
                <c:pt idx="781">
                  <c:v>-9.094748765432082E-3</c:v>
                </c:pt>
                <c:pt idx="782">
                  <c:v>-1.1378048765432082E-2</c:v>
                </c:pt>
                <c:pt idx="783">
                  <c:v>-8.8326487654320791E-3</c:v>
                </c:pt>
                <c:pt idx="784">
                  <c:v>-1.0439748765432084E-2</c:v>
                </c:pt>
                <c:pt idx="785">
                  <c:v>-9.7969487654320838E-3</c:v>
                </c:pt>
                <c:pt idx="786">
                  <c:v>-1.0951448765432085E-2</c:v>
                </c:pt>
                <c:pt idx="787">
                  <c:v>-1.0186748765432083E-2</c:v>
                </c:pt>
                <c:pt idx="788">
                  <c:v>-1.1908448765432079E-2</c:v>
                </c:pt>
                <c:pt idx="789">
                  <c:v>-1.0689548765432082E-2</c:v>
                </c:pt>
                <c:pt idx="790">
                  <c:v>-1.171434876543208E-2</c:v>
                </c:pt>
                <c:pt idx="791">
                  <c:v>-1.0356548765432086E-2</c:v>
                </c:pt>
                <c:pt idx="792">
                  <c:v>-1.1569248765432085E-2</c:v>
                </c:pt>
                <c:pt idx="793">
                  <c:v>-9.5340487654320821E-3</c:v>
                </c:pt>
                <c:pt idx="794">
                  <c:v>-1.0657548765432085E-2</c:v>
                </c:pt>
                <c:pt idx="795">
                  <c:v>-1.1011148765432081E-2</c:v>
                </c:pt>
                <c:pt idx="796">
                  <c:v>-1.0577048765432081E-2</c:v>
                </c:pt>
                <c:pt idx="797">
                  <c:v>-1.064434876543208E-2</c:v>
                </c:pt>
                <c:pt idx="798">
                  <c:v>-9.9471487654320852E-3</c:v>
                </c:pt>
                <c:pt idx="799">
                  <c:v>-1.0385748765432081E-2</c:v>
                </c:pt>
                <c:pt idx="800">
                  <c:v>-1.136904876543208E-2</c:v>
                </c:pt>
                <c:pt idx="801">
                  <c:v>-1.1131848765432086E-2</c:v>
                </c:pt>
                <c:pt idx="802">
                  <c:v>-1.0465448765432083E-2</c:v>
                </c:pt>
                <c:pt idx="803">
                  <c:v>-1.1835648765432083E-2</c:v>
                </c:pt>
                <c:pt idx="804">
                  <c:v>-1.1978548765432081E-2</c:v>
                </c:pt>
                <c:pt idx="805">
                  <c:v>-1.0161048765432081E-2</c:v>
                </c:pt>
                <c:pt idx="806">
                  <c:v>-1.2893948765432083E-2</c:v>
                </c:pt>
                <c:pt idx="807">
                  <c:v>-1.4538748765432081E-2</c:v>
                </c:pt>
                <c:pt idx="808">
                  <c:v>-1.2935248765432084E-2</c:v>
                </c:pt>
                <c:pt idx="809">
                  <c:v>-1.0245748765432081E-2</c:v>
                </c:pt>
                <c:pt idx="810">
                  <c:v>-7.2267487654320839E-3</c:v>
                </c:pt>
                <c:pt idx="811">
                  <c:v>-4.9267487654320839E-3</c:v>
                </c:pt>
                <c:pt idx="812">
                  <c:v>-6.1507487654320816E-3</c:v>
                </c:pt>
                <c:pt idx="813">
                  <c:v>-7.7917487654320852E-3</c:v>
                </c:pt>
                <c:pt idx="814">
                  <c:v>-8.2962487654320814E-3</c:v>
                </c:pt>
                <c:pt idx="815">
                  <c:v>-9.9136487654320812E-3</c:v>
                </c:pt>
                <c:pt idx="816">
                  <c:v>-1.0247948765432082E-2</c:v>
                </c:pt>
                <c:pt idx="817">
                  <c:v>-1.1144448765432085E-2</c:v>
                </c:pt>
                <c:pt idx="818">
                  <c:v>-1.0713348765432078E-2</c:v>
                </c:pt>
                <c:pt idx="819">
                  <c:v>-9.3601487654320845E-3</c:v>
                </c:pt>
                <c:pt idx="820">
                  <c:v>-1.0748948765432085E-2</c:v>
                </c:pt>
                <c:pt idx="821">
                  <c:v>-1.1554048765432083E-2</c:v>
                </c:pt>
                <c:pt idx="822">
                  <c:v>-1.142714876543208E-2</c:v>
                </c:pt>
                <c:pt idx="823">
                  <c:v>-1.1766548765432082E-2</c:v>
                </c:pt>
                <c:pt idx="824">
                  <c:v>-1.0345848765432082E-2</c:v>
                </c:pt>
                <c:pt idx="825">
                  <c:v>-1.0330948765432085E-2</c:v>
                </c:pt>
                <c:pt idx="826">
                  <c:v>-1.1409248765432083E-2</c:v>
                </c:pt>
                <c:pt idx="827">
                  <c:v>-1.0694748765432079E-2</c:v>
                </c:pt>
                <c:pt idx="828">
                  <c:v>-1.0432748765432086E-2</c:v>
                </c:pt>
                <c:pt idx="829">
                  <c:v>-1.1826048765432081E-2</c:v>
                </c:pt>
                <c:pt idx="830">
                  <c:v>-1.0192848765432085E-2</c:v>
                </c:pt>
                <c:pt idx="831">
                  <c:v>-1.157324876543208E-2</c:v>
                </c:pt>
                <c:pt idx="832">
                  <c:v>-1.1016348765432084E-2</c:v>
                </c:pt>
                <c:pt idx="833">
                  <c:v>-1.1048648765432083E-2</c:v>
                </c:pt>
                <c:pt idx="834">
                  <c:v>-8.3112487654320791E-3</c:v>
                </c:pt>
                <c:pt idx="835">
                  <c:v>-1.1416448765432081E-2</c:v>
                </c:pt>
                <c:pt idx="836">
                  <c:v>-1.1361348765432086E-2</c:v>
                </c:pt>
                <c:pt idx="837">
                  <c:v>-1.2202648765432086E-2</c:v>
                </c:pt>
                <c:pt idx="838">
                  <c:v>-1.1587748765432082E-2</c:v>
                </c:pt>
                <c:pt idx="839">
                  <c:v>-1.0058248765432085E-2</c:v>
                </c:pt>
                <c:pt idx="840">
                  <c:v>-1.1008148765432081E-2</c:v>
                </c:pt>
                <c:pt idx="841">
                  <c:v>-1.1274848765432079E-2</c:v>
                </c:pt>
                <c:pt idx="842">
                  <c:v>-1.1333348765432082E-2</c:v>
                </c:pt>
                <c:pt idx="843">
                  <c:v>-1.1867548765432081E-2</c:v>
                </c:pt>
                <c:pt idx="844">
                  <c:v>-1.2313548765432085E-2</c:v>
                </c:pt>
                <c:pt idx="845">
                  <c:v>-1.1357648765432085E-2</c:v>
                </c:pt>
                <c:pt idx="846">
                  <c:v>-1.0575248765432085E-2</c:v>
                </c:pt>
                <c:pt idx="847">
                  <c:v>-1.1141948765432085E-2</c:v>
                </c:pt>
                <c:pt idx="848">
                  <c:v>-1.1703348765432081E-2</c:v>
                </c:pt>
                <c:pt idx="849">
                  <c:v>-1.1774548765432085E-2</c:v>
                </c:pt>
                <c:pt idx="850">
                  <c:v>-1.120174876543208E-2</c:v>
                </c:pt>
                <c:pt idx="851">
                  <c:v>-1.0701548765432084E-2</c:v>
                </c:pt>
                <c:pt idx="852">
                  <c:v>-1.0915848765432081E-2</c:v>
                </c:pt>
                <c:pt idx="853">
                  <c:v>-1.1575448765432084E-2</c:v>
                </c:pt>
                <c:pt idx="854">
                  <c:v>-1.2156848765432084E-2</c:v>
                </c:pt>
                <c:pt idx="855">
                  <c:v>-1.1387048765432084E-2</c:v>
                </c:pt>
                <c:pt idx="856">
                  <c:v>-1.2466648765432083E-2</c:v>
                </c:pt>
                <c:pt idx="857">
                  <c:v>-1.2732048765432085E-2</c:v>
                </c:pt>
                <c:pt idx="858">
                  <c:v>-1.2863348765432079E-2</c:v>
                </c:pt>
                <c:pt idx="859">
                  <c:v>-1.1914748765432085E-2</c:v>
                </c:pt>
                <c:pt idx="860">
                  <c:v>-1.2121048765432079E-2</c:v>
                </c:pt>
                <c:pt idx="861">
                  <c:v>-1.0979348765432082E-2</c:v>
                </c:pt>
                <c:pt idx="862">
                  <c:v>-1.3534748765432082E-2</c:v>
                </c:pt>
                <c:pt idx="863">
                  <c:v>-1.2374348765432079E-2</c:v>
                </c:pt>
                <c:pt idx="864">
                  <c:v>-1.1634548765432084E-2</c:v>
                </c:pt>
                <c:pt idx="865">
                  <c:v>-1.1252248765432082E-2</c:v>
                </c:pt>
                <c:pt idx="866">
                  <c:v>-1.319124876543208E-2</c:v>
                </c:pt>
                <c:pt idx="867">
                  <c:v>-1.297504876543208E-2</c:v>
                </c:pt>
                <c:pt idx="868">
                  <c:v>-1.370124876543208E-2</c:v>
                </c:pt>
                <c:pt idx="869">
                  <c:v>-1.2775948765432081E-2</c:v>
                </c:pt>
                <c:pt idx="870">
                  <c:v>-1.2651948765432082E-2</c:v>
                </c:pt>
                <c:pt idx="871">
                  <c:v>-1.1746548765432083E-2</c:v>
                </c:pt>
                <c:pt idx="872">
                  <c:v>-1.2803748765432084E-2</c:v>
                </c:pt>
                <c:pt idx="873">
                  <c:v>-1.129584876543208E-2</c:v>
                </c:pt>
                <c:pt idx="874">
                  <c:v>-1.2246748765432084E-2</c:v>
                </c:pt>
                <c:pt idx="875">
                  <c:v>-1.244874876543208E-2</c:v>
                </c:pt>
                <c:pt idx="876">
                  <c:v>-1.1678248765432079E-2</c:v>
                </c:pt>
                <c:pt idx="877">
                  <c:v>-1.3199548765432084E-2</c:v>
                </c:pt>
                <c:pt idx="878">
                  <c:v>-1.2977248765432081E-2</c:v>
                </c:pt>
                <c:pt idx="879">
                  <c:v>-1.2791248765432082E-2</c:v>
                </c:pt>
                <c:pt idx="880">
                  <c:v>-1.3741448765432082E-2</c:v>
                </c:pt>
                <c:pt idx="881">
                  <c:v>-1.3222248765432085E-2</c:v>
                </c:pt>
                <c:pt idx="882">
                  <c:v>-1.2713048765432085E-2</c:v>
                </c:pt>
                <c:pt idx="883">
                  <c:v>-1.2075548765432081E-2</c:v>
                </c:pt>
                <c:pt idx="884">
                  <c:v>-1.2078948765432085E-2</c:v>
                </c:pt>
                <c:pt idx="885">
                  <c:v>-1.3482048765432081E-2</c:v>
                </c:pt>
                <c:pt idx="886">
                  <c:v>-1.155314876543208E-2</c:v>
                </c:pt>
                <c:pt idx="887">
                  <c:v>-1.3379848765432082E-2</c:v>
                </c:pt>
                <c:pt idx="888">
                  <c:v>-1.2179448765432083E-2</c:v>
                </c:pt>
                <c:pt idx="889">
                  <c:v>-1.144624876543208E-2</c:v>
                </c:pt>
                <c:pt idx="890">
                  <c:v>-1.2706148765432083E-2</c:v>
                </c:pt>
                <c:pt idx="891">
                  <c:v>-1.0815148765432081E-2</c:v>
                </c:pt>
                <c:pt idx="892">
                  <c:v>-1.3444948765432081E-2</c:v>
                </c:pt>
                <c:pt idx="893">
                  <c:v>-1.1249448765432083E-2</c:v>
                </c:pt>
                <c:pt idx="894">
                  <c:v>-1.3252648765432085E-2</c:v>
                </c:pt>
                <c:pt idx="895">
                  <c:v>-1.4188848765432083E-2</c:v>
                </c:pt>
                <c:pt idx="896">
                  <c:v>-1.2891448765432084E-2</c:v>
                </c:pt>
                <c:pt idx="897">
                  <c:v>-1.3495748765432084E-2</c:v>
                </c:pt>
                <c:pt idx="898">
                  <c:v>-1.2244648765432081E-2</c:v>
                </c:pt>
                <c:pt idx="899">
                  <c:v>-1.3395948765432082E-2</c:v>
                </c:pt>
                <c:pt idx="900">
                  <c:v>-1.3340648765432086E-2</c:v>
                </c:pt>
                <c:pt idx="901">
                  <c:v>-1.4600048765432083E-2</c:v>
                </c:pt>
                <c:pt idx="902">
                  <c:v>-1.3422348765432079E-2</c:v>
                </c:pt>
                <c:pt idx="903">
                  <c:v>-1.3925448765432079E-2</c:v>
                </c:pt>
                <c:pt idx="904">
                  <c:v>-1.1975748765432082E-2</c:v>
                </c:pt>
                <c:pt idx="905">
                  <c:v>-1.2095648765432079E-2</c:v>
                </c:pt>
                <c:pt idx="906">
                  <c:v>-1.2441248765432084E-2</c:v>
                </c:pt>
                <c:pt idx="907">
                  <c:v>-1.3596148765432081E-2</c:v>
                </c:pt>
                <c:pt idx="908">
                  <c:v>-1.1966848765432081E-2</c:v>
                </c:pt>
                <c:pt idx="909">
                  <c:v>-1.3304648765432085E-2</c:v>
                </c:pt>
                <c:pt idx="910">
                  <c:v>-1.3615848765432079E-2</c:v>
                </c:pt>
                <c:pt idx="911">
                  <c:v>-1.2594048765432082E-2</c:v>
                </c:pt>
                <c:pt idx="912">
                  <c:v>-1.3826848765432082E-2</c:v>
                </c:pt>
                <c:pt idx="913">
                  <c:v>-1.4533048765432082E-2</c:v>
                </c:pt>
                <c:pt idx="914">
                  <c:v>-1.3601048765432083E-2</c:v>
                </c:pt>
                <c:pt idx="915">
                  <c:v>-1.352164876543208E-2</c:v>
                </c:pt>
                <c:pt idx="916">
                  <c:v>-1.2893848765432085E-2</c:v>
                </c:pt>
                <c:pt idx="917">
                  <c:v>-1.3045448765432083E-2</c:v>
                </c:pt>
                <c:pt idx="918">
                  <c:v>-1.5652448765432078E-2</c:v>
                </c:pt>
                <c:pt idx="919">
                  <c:v>-1.2525948765432081E-2</c:v>
                </c:pt>
                <c:pt idx="920">
                  <c:v>-1.4845148765432083E-2</c:v>
                </c:pt>
                <c:pt idx="921">
                  <c:v>-1.3561748765432083E-2</c:v>
                </c:pt>
                <c:pt idx="922">
                  <c:v>-1.2940748765432084E-2</c:v>
                </c:pt>
                <c:pt idx="923">
                  <c:v>-1.4881848765432082E-2</c:v>
                </c:pt>
                <c:pt idx="924">
                  <c:v>-1.4195448765432082E-2</c:v>
                </c:pt>
                <c:pt idx="925">
                  <c:v>-1.348234876543208E-2</c:v>
                </c:pt>
                <c:pt idx="926">
                  <c:v>-1.4422748765432085E-2</c:v>
                </c:pt>
                <c:pt idx="927">
                  <c:v>-1.4628148765432085E-2</c:v>
                </c:pt>
                <c:pt idx="928">
                  <c:v>-1.4083148765432081E-2</c:v>
                </c:pt>
                <c:pt idx="929">
                  <c:v>-1.658154876543208E-2</c:v>
                </c:pt>
                <c:pt idx="930">
                  <c:v>-1.5891148765432083E-2</c:v>
                </c:pt>
                <c:pt idx="931">
                  <c:v>-1.3768548765432084E-2</c:v>
                </c:pt>
                <c:pt idx="932">
                  <c:v>-1.4275948765432079E-2</c:v>
                </c:pt>
                <c:pt idx="933">
                  <c:v>-1.561264876543208E-2</c:v>
                </c:pt>
                <c:pt idx="934">
                  <c:v>-1.4925848765432081E-2</c:v>
                </c:pt>
                <c:pt idx="935">
                  <c:v>-1.5572548765432079E-2</c:v>
                </c:pt>
                <c:pt idx="936">
                  <c:v>-1.385404876543208E-2</c:v>
                </c:pt>
                <c:pt idx="937">
                  <c:v>-1.4950748765432082E-2</c:v>
                </c:pt>
                <c:pt idx="938">
                  <c:v>-1.5078648765432082E-2</c:v>
                </c:pt>
                <c:pt idx="939">
                  <c:v>-1.5640748765432085E-2</c:v>
                </c:pt>
                <c:pt idx="940">
                  <c:v>-1.6197648765432081E-2</c:v>
                </c:pt>
                <c:pt idx="941">
                  <c:v>-1.5242248765432082E-2</c:v>
                </c:pt>
                <c:pt idx="942">
                  <c:v>-1.5617048765432082E-2</c:v>
                </c:pt>
                <c:pt idx="943">
                  <c:v>-1.6114148765432084E-2</c:v>
                </c:pt>
                <c:pt idx="944">
                  <c:v>-1.5091748765432084E-2</c:v>
                </c:pt>
                <c:pt idx="945">
                  <c:v>-1.6054648765432084E-2</c:v>
                </c:pt>
                <c:pt idx="946">
                  <c:v>-1.571404876543208E-2</c:v>
                </c:pt>
                <c:pt idx="947">
                  <c:v>-1.6589848765432083E-2</c:v>
                </c:pt>
                <c:pt idx="948">
                  <c:v>-1.6687148765432085E-2</c:v>
                </c:pt>
                <c:pt idx="949">
                  <c:v>-1.5534148765432085E-2</c:v>
                </c:pt>
                <c:pt idx="950">
                  <c:v>-1.5809748765432077E-2</c:v>
                </c:pt>
                <c:pt idx="951">
                  <c:v>-1.4892448765432085E-2</c:v>
                </c:pt>
                <c:pt idx="952">
                  <c:v>-1.6263148765432084E-2</c:v>
                </c:pt>
                <c:pt idx="953">
                  <c:v>-1.5283948765432084E-2</c:v>
                </c:pt>
                <c:pt idx="954">
                  <c:v>-1.510504876543208E-2</c:v>
                </c:pt>
                <c:pt idx="955">
                  <c:v>-1.7178948765432078E-2</c:v>
                </c:pt>
                <c:pt idx="956">
                  <c:v>-1.6453648765432084E-2</c:v>
                </c:pt>
                <c:pt idx="957">
                  <c:v>-1.7259748765432081E-2</c:v>
                </c:pt>
                <c:pt idx="958">
                  <c:v>-1.5717948765432081E-2</c:v>
                </c:pt>
                <c:pt idx="959">
                  <c:v>-1.5577648765432084E-2</c:v>
                </c:pt>
                <c:pt idx="960">
                  <c:v>-1.4318148765432078E-2</c:v>
                </c:pt>
                <c:pt idx="961">
                  <c:v>-1.5765348765432081E-2</c:v>
                </c:pt>
                <c:pt idx="962">
                  <c:v>-1.5579748765432083E-2</c:v>
                </c:pt>
                <c:pt idx="963">
                  <c:v>-1.6624948765432083E-2</c:v>
                </c:pt>
                <c:pt idx="964">
                  <c:v>-1.5008748765432079E-2</c:v>
                </c:pt>
                <c:pt idx="965">
                  <c:v>-1.5426748765432086E-2</c:v>
                </c:pt>
                <c:pt idx="966">
                  <c:v>-1.6299048765432082E-2</c:v>
                </c:pt>
                <c:pt idx="967">
                  <c:v>-1.6696248765432083E-2</c:v>
                </c:pt>
                <c:pt idx="968">
                  <c:v>-1.5482848765432086E-2</c:v>
                </c:pt>
                <c:pt idx="969">
                  <c:v>-1.5502048765432085E-2</c:v>
                </c:pt>
                <c:pt idx="970">
                  <c:v>-1.5819148765432084E-2</c:v>
                </c:pt>
                <c:pt idx="971">
                  <c:v>-1.6335648765432084E-2</c:v>
                </c:pt>
                <c:pt idx="972">
                  <c:v>-1.7035848765432085E-2</c:v>
                </c:pt>
                <c:pt idx="973">
                  <c:v>-1.6631048765432081E-2</c:v>
                </c:pt>
                <c:pt idx="974">
                  <c:v>-1.6574848765432082E-2</c:v>
                </c:pt>
                <c:pt idx="975">
                  <c:v>-1.7494548765432081E-2</c:v>
                </c:pt>
                <c:pt idx="976">
                  <c:v>-1.630704876543208E-2</c:v>
                </c:pt>
                <c:pt idx="977">
                  <c:v>-1.4664948765432083E-2</c:v>
                </c:pt>
                <c:pt idx="978">
                  <c:v>-1.4896348765432081E-2</c:v>
                </c:pt>
                <c:pt idx="979">
                  <c:v>-1.3409348765432082E-2</c:v>
                </c:pt>
                <c:pt idx="980">
                  <c:v>-1.6238448765432081E-2</c:v>
                </c:pt>
                <c:pt idx="981">
                  <c:v>-1.5564948765432081E-2</c:v>
                </c:pt>
                <c:pt idx="982">
                  <c:v>-1.6900448765432081E-2</c:v>
                </c:pt>
                <c:pt idx="983">
                  <c:v>-1.5621248765432085E-2</c:v>
                </c:pt>
                <c:pt idx="984">
                  <c:v>-1.6740748765432086E-2</c:v>
                </c:pt>
                <c:pt idx="985">
                  <c:v>-1.6869948765432081E-2</c:v>
                </c:pt>
                <c:pt idx="986">
                  <c:v>-1.4073548765432081E-2</c:v>
                </c:pt>
                <c:pt idx="987">
                  <c:v>-1.826284876543208E-2</c:v>
                </c:pt>
                <c:pt idx="988">
                  <c:v>-1.6787448765432082E-2</c:v>
                </c:pt>
                <c:pt idx="989">
                  <c:v>-1.6301048765432081E-2</c:v>
                </c:pt>
                <c:pt idx="990">
                  <c:v>-1.5711848765432086E-2</c:v>
                </c:pt>
                <c:pt idx="991">
                  <c:v>-1.4952348765432083E-2</c:v>
                </c:pt>
                <c:pt idx="992">
                  <c:v>-1.4228248765432079E-2</c:v>
                </c:pt>
                <c:pt idx="993">
                  <c:v>-1.6153348765432084E-2</c:v>
                </c:pt>
                <c:pt idx="994">
                  <c:v>-1.6157848765432081E-2</c:v>
                </c:pt>
                <c:pt idx="995">
                  <c:v>-1.7073148765432079E-2</c:v>
                </c:pt>
                <c:pt idx="996">
                  <c:v>-1.7374248765432084E-2</c:v>
                </c:pt>
                <c:pt idx="997">
                  <c:v>-1.7288248765432081E-2</c:v>
                </c:pt>
                <c:pt idx="998">
                  <c:v>-1.8573948765432082E-2</c:v>
                </c:pt>
                <c:pt idx="999">
                  <c:v>-1.6616848765432082E-2</c:v>
                </c:pt>
                <c:pt idx="1000">
                  <c:v>-1.4994848765432086E-2</c:v>
                </c:pt>
                <c:pt idx="1001">
                  <c:v>-1.6723448765432081E-2</c:v>
                </c:pt>
                <c:pt idx="1002">
                  <c:v>-1.569764876543208E-2</c:v>
                </c:pt>
                <c:pt idx="1003">
                  <c:v>-1.6388148765432084E-2</c:v>
                </c:pt>
                <c:pt idx="1004">
                  <c:v>-1.7217448765432082E-2</c:v>
                </c:pt>
                <c:pt idx="1005">
                  <c:v>-1.6212848765432084E-2</c:v>
                </c:pt>
                <c:pt idx="1006">
                  <c:v>-1.6068548765432084E-2</c:v>
                </c:pt>
                <c:pt idx="1007">
                  <c:v>-1.6670648765432085E-2</c:v>
                </c:pt>
                <c:pt idx="1008">
                  <c:v>-1.7562048765432079E-2</c:v>
                </c:pt>
                <c:pt idx="1009">
                  <c:v>-1.7037248765432084E-2</c:v>
                </c:pt>
                <c:pt idx="1010">
                  <c:v>-1.795964876543208E-2</c:v>
                </c:pt>
                <c:pt idx="1011">
                  <c:v>-1.8350448765432077E-2</c:v>
                </c:pt>
                <c:pt idx="1012">
                  <c:v>-1.6978148765432077E-2</c:v>
                </c:pt>
                <c:pt idx="1013">
                  <c:v>-1.6881748765432081E-2</c:v>
                </c:pt>
                <c:pt idx="1014">
                  <c:v>-1.4994248765432084E-2</c:v>
                </c:pt>
                <c:pt idx="1015">
                  <c:v>-1.5982548765432085E-2</c:v>
                </c:pt>
                <c:pt idx="1016">
                  <c:v>-1.5960448765432081E-2</c:v>
                </c:pt>
                <c:pt idx="1017">
                  <c:v>-1.7023548765432082E-2</c:v>
                </c:pt>
                <c:pt idx="1018">
                  <c:v>-1.6167248765432084E-2</c:v>
                </c:pt>
                <c:pt idx="1019">
                  <c:v>-1.7710548765432082E-2</c:v>
                </c:pt>
                <c:pt idx="1020">
                  <c:v>-1.7084248765432082E-2</c:v>
                </c:pt>
                <c:pt idx="1021">
                  <c:v>-1.9191548765432085E-2</c:v>
                </c:pt>
                <c:pt idx="1022">
                  <c:v>-1.6635048765432078E-2</c:v>
                </c:pt>
                <c:pt idx="1023">
                  <c:v>-1.7736048765432083E-2</c:v>
                </c:pt>
                <c:pt idx="1024">
                  <c:v>-1.698114876543208E-2</c:v>
                </c:pt>
                <c:pt idx="1025">
                  <c:v>-1.6267248765432084E-2</c:v>
                </c:pt>
                <c:pt idx="1026">
                  <c:v>-1.6309648765432082E-2</c:v>
                </c:pt>
                <c:pt idx="1027">
                  <c:v>-1.6309148765432081E-2</c:v>
                </c:pt>
                <c:pt idx="1028">
                  <c:v>-1.7157648765432083E-2</c:v>
                </c:pt>
                <c:pt idx="1029">
                  <c:v>-1.6199848765432078E-2</c:v>
                </c:pt>
                <c:pt idx="1030">
                  <c:v>-1.7506148765432081E-2</c:v>
                </c:pt>
                <c:pt idx="1031">
                  <c:v>-1.7052648765432079E-2</c:v>
                </c:pt>
                <c:pt idx="1032">
                  <c:v>-1.7583848765432081E-2</c:v>
                </c:pt>
                <c:pt idx="1033">
                  <c:v>-1.664754876543208E-2</c:v>
                </c:pt>
                <c:pt idx="1034">
                  <c:v>-1.692684876543208E-2</c:v>
                </c:pt>
                <c:pt idx="1035">
                  <c:v>-1.592254876543208E-2</c:v>
                </c:pt>
                <c:pt idx="1036">
                  <c:v>-1.7344248765432085E-2</c:v>
                </c:pt>
                <c:pt idx="1037">
                  <c:v>-1.6538248765432077E-2</c:v>
                </c:pt>
                <c:pt idx="1038">
                  <c:v>-1.753084876543208E-2</c:v>
                </c:pt>
                <c:pt idx="1039">
                  <c:v>-1.6578048765432084E-2</c:v>
                </c:pt>
                <c:pt idx="1040">
                  <c:v>-1.8677848765432086E-2</c:v>
                </c:pt>
                <c:pt idx="1041">
                  <c:v>-1.7527648765432079E-2</c:v>
                </c:pt>
                <c:pt idx="1042">
                  <c:v>-1.8112348765432083E-2</c:v>
                </c:pt>
                <c:pt idx="1043">
                  <c:v>-1.6857048765432078E-2</c:v>
                </c:pt>
                <c:pt idx="1044">
                  <c:v>-1.6397648765432087E-2</c:v>
                </c:pt>
                <c:pt idx="1045">
                  <c:v>-1.7842648765432085E-2</c:v>
                </c:pt>
                <c:pt idx="1046">
                  <c:v>-1.6737448765432084E-2</c:v>
                </c:pt>
                <c:pt idx="1047">
                  <c:v>-1.8009748765432085E-2</c:v>
                </c:pt>
                <c:pt idx="1048">
                  <c:v>-1.8489248765432086E-2</c:v>
                </c:pt>
                <c:pt idx="1049">
                  <c:v>-1.8435648765432081E-2</c:v>
                </c:pt>
                <c:pt idx="1050">
                  <c:v>-1.5979848765432084E-2</c:v>
                </c:pt>
                <c:pt idx="1051">
                  <c:v>-1.7793048765432085E-2</c:v>
                </c:pt>
                <c:pt idx="1052">
                  <c:v>-1.6827648765432079E-2</c:v>
                </c:pt>
                <c:pt idx="1053">
                  <c:v>-1.6625848765432081E-2</c:v>
                </c:pt>
                <c:pt idx="1054">
                  <c:v>-1.7139848765432085E-2</c:v>
                </c:pt>
                <c:pt idx="1055">
                  <c:v>-1.7249748765432081E-2</c:v>
                </c:pt>
                <c:pt idx="1056">
                  <c:v>-1.4999348765432081E-2</c:v>
                </c:pt>
                <c:pt idx="1057">
                  <c:v>-1.6005948765432085E-2</c:v>
                </c:pt>
                <c:pt idx="1058">
                  <c:v>-1.7746848765432081E-2</c:v>
                </c:pt>
                <c:pt idx="1059">
                  <c:v>-1.7040348765432079E-2</c:v>
                </c:pt>
                <c:pt idx="1060">
                  <c:v>-1.7385948765432077E-2</c:v>
                </c:pt>
                <c:pt idx="1061">
                  <c:v>-1.6395848765432083E-2</c:v>
                </c:pt>
                <c:pt idx="1062">
                  <c:v>-1.7765648765432081E-2</c:v>
                </c:pt>
                <c:pt idx="1063">
                  <c:v>-1.6781248765432084E-2</c:v>
                </c:pt>
                <c:pt idx="1064">
                  <c:v>-1.6377848765432079E-2</c:v>
                </c:pt>
                <c:pt idx="1065">
                  <c:v>-1.570704876543208E-2</c:v>
                </c:pt>
                <c:pt idx="1066">
                  <c:v>-1.6262148765432079E-2</c:v>
                </c:pt>
                <c:pt idx="1067">
                  <c:v>-1.7124548765432082E-2</c:v>
                </c:pt>
                <c:pt idx="1068">
                  <c:v>-1.7163048765432079E-2</c:v>
                </c:pt>
                <c:pt idx="1069">
                  <c:v>-1.7263148765432078E-2</c:v>
                </c:pt>
                <c:pt idx="1070">
                  <c:v>-1.7440048765432085E-2</c:v>
                </c:pt>
                <c:pt idx="1071">
                  <c:v>-1.7885548765432083E-2</c:v>
                </c:pt>
                <c:pt idx="1072">
                  <c:v>-1.8042948765432082E-2</c:v>
                </c:pt>
                <c:pt idx="1073">
                  <c:v>-1.6099148765432079E-2</c:v>
                </c:pt>
                <c:pt idx="1074">
                  <c:v>-1.5149248765432083E-2</c:v>
                </c:pt>
                <c:pt idx="1075">
                  <c:v>-1.5182348765432084E-2</c:v>
                </c:pt>
                <c:pt idx="1076">
                  <c:v>-1.503344876543208E-2</c:v>
                </c:pt>
                <c:pt idx="1077">
                  <c:v>-1.7107248765432081E-2</c:v>
                </c:pt>
                <c:pt idx="1078">
                  <c:v>-1.5477948765432082E-2</c:v>
                </c:pt>
                <c:pt idx="1079">
                  <c:v>-1.590744876543208E-2</c:v>
                </c:pt>
                <c:pt idx="1080">
                  <c:v>-1.637074876543208E-2</c:v>
                </c:pt>
                <c:pt idx="1081">
                  <c:v>-1.6971148765432084E-2</c:v>
                </c:pt>
                <c:pt idx="1082">
                  <c:v>-1.6837848765432081E-2</c:v>
                </c:pt>
                <c:pt idx="1083">
                  <c:v>-1.6876148765432079E-2</c:v>
                </c:pt>
                <c:pt idx="1084">
                  <c:v>-1.6295248765432084E-2</c:v>
                </c:pt>
                <c:pt idx="1085">
                  <c:v>-1.4994848765432084E-2</c:v>
                </c:pt>
                <c:pt idx="1086">
                  <c:v>-1.3821048765432081E-2</c:v>
                </c:pt>
                <c:pt idx="1087">
                  <c:v>-1.2869448765432081E-2</c:v>
                </c:pt>
                <c:pt idx="1088">
                  <c:v>-1.3821848765432083E-2</c:v>
                </c:pt>
                <c:pt idx="1089">
                  <c:v>-1.459174876543208E-2</c:v>
                </c:pt>
                <c:pt idx="1090">
                  <c:v>-1.5124248765432082E-2</c:v>
                </c:pt>
                <c:pt idx="1091">
                  <c:v>-1.571924876543208E-2</c:v>
                </c:pt>
                <c:pt idx="1092">
                  <c:v>-1.5893748765432085E-2</c:v>
                </c:pt>
                <c:pt idx="1093">
                  <c:v>-1.6521548765432083E-2</c:v>
                </c:pt>
                <c:pt idx="1094">
                  <c:v>-1.6189148765432086E-2</c:v>
                </c:pt>
                <c:pt idx="1095">
                  <c:v>-1.5249148765432083E-2</c:v>
                </c:pt>
                <c:pt idx="1096">
                  <c:v>-1.4616848765432081E-2</c:v>
                </c:pt>
                <c:pt idx="1097">
                  <c:v>-1.5048948765432078E-2</c:v>
                </c:pt>
                <c:pt idx="1098">
                  <c:v>-1.5737848765432078E-2</c:v>
                </c:pt>
                <c:pt idx="1099">
                  <c:v>-1.6100448765432082E-2</c:v>
                </c:pt>
                <c:pt idx="1100">
                  <c:v>-1.6063548765432079E-2</c:v>
                </c:pt>
                <c:pt idx="1101">
                  <c:v>-1.5851148765432085E-2</c:v>
                </c:pt>
                <c:pt idx="1102">
                  <c:v>-1.6111548765432079E-2</c:v>
                </c:pt>
                <c:pt idx="1103">
                  <c:v>-1.4941848765432083E-2</c:v>
                </c:pt>
                <c:pt idx="1104">
                  <c:v>-1.398484876543208E-2</c:v>
                </c:pt>
                <c:pt idx="1105">
                  <c:v>-1.3742448765432081E-2</c:v>
                </c:pt>
                <c:pt idx="1106">
                  <c:v>-1.3835248765432082E-2</c:v>
                </c:pt>
                <c:pt idx="1107">
                  <c:v>-1.474664876543208E-2</c:v>
                </c:pt>
                <c:pt idx="1108">
                  <c:v>-1.5119448765432085E-2</c:v>
                </c:pt>
                <c:pt idx="1109">
                  <c:v>-1.4309848765432079E-2</c:v>
                </c:pt>
                <c:pt idx="1110">
                  <c:v>-1.4643048765432083E-2</c:v>
                </c:pt>
                <c:pt idx="1111">
                  <c:v>-1.4454748765432084E-2</c:v>
                </c:pt>
                <c:pt idx="1112">
                  <c:v>-1.356944876543208E-2</c:v>
                </c:pt>
                <c:pt idx="1113">
                  <c:v>-1.360314876543208E-2</c:v>
                </c:pt>
                <c:pt idx="1114">
                  <c:v>-1.5991148765432079E-2</c:v>
                </c:pt>
                <c:pt idx="1115">
                  <c:v>-1.6831648765432083E-2</c:v>
                </c:pt>
                <c:pt idx="1116">
                  <c:v>-1.6342948765432082E-2</c:v>
                </c:pt>
                <c:pt idx="1117">
                  <c:v>-1.5387448765432084E-2</c:v>
                </c:pt>
                <c:pt idx="1118">
                  <c:v>-1.4912448765432082E-2</c:v>
                </c:pt>
                <c:pt idx="1119">
                  <c:v>-1.3840648765432083E-2</c:v>
                </c:pt>
                <c:pt idx="1120">
                  <c:v>-1.4739448765432081E-2</c:v>
                </c:pt>
                <c:pt idx="1121">
                  <c:v>-1.4603048765432084E-2</c:v>
                </c:pt>
                <c:pt idx="1122">
                  <c:v>-1.5543248765432081E-2</c:v>
                </c:pt>
                <c:pt idx="1123">
                  <c:v>-1.4991948765432086E-2</c:v>
                </c:pt>
                <c:pt idx="1124">
                  <c:v>-1.3640348765432082E-2</c:v>
                </c:pt>
                <c:pt idx="1125">
                  <c:v>-1.561644876543208E-2</c:v>
                </c:pt>
                <c:pt idx="1126">
                  <c:v>-1.4780248765432085E-2</c:v>
                </c:pt>
                <c:pt idx="1127">
                  <c:v>-1.4617548765432082E-2</c:v>
                </c:pt>
                <c:pt idx="1128">
                  <c:v>-1.389664876543208E-2</c:v>
                </c:pt>
                <c:pt idx="1129">
                  <c:v>-1.4280048765432082E-2</c:v>
                </c:pt>
                <c:pt idx="1130">
                  <c:v>-1.3818248765432081E-2</c:v>
                </c:pt>
                <c:pt idx="1131">
                  <c:v>-1.430174876543208E-2</c:v>
                </c:pt>
                <c:pt idx="1132">
                  <c:v>-1.5347248765432083E-2</c:v>
                </c:pt>
                <c:pt idx="1133">
                  <c:v>-1.5400448765432081E-2</c:v>
                </c:pt>
                <c:pt idx="1134">
                  <c:v>-1.491954876543208E-2</c:v>
                </c:pt>
                <c:pt idx="1135">
                  <c:v>-1.413664876543208E-2</c:v>
                </c:pt>
                <c:pt idx="1136">
                  <c:v>-1.4630048765432082E-2</c:v>
                </c:pt>
                <c:pt idx="1137">
                  <c:v>-1.4269448765432079E-2</c:v>
                </c:pt>
                <c:pt idx="1138">
                  <c:v>-1.3193448765432086E-2</c:v>
                </c:pt>
                <c:pt idx="1139">
                  <c:v>-1.2899848765432084E-2</c:v>
                </c:pt>
                <c:pt idx="1140">
                  <c:v>-1.3369848765432084E-2</c:v>
                </c:pt>
                <c:pt idx="1141">
                  <c:v>-1.3643348765432082E-2</c:v>
                </c:pt>
                <c:pt idx="1142">
                  <c:v>-1.396734876543208E-2</c:v>
                </c:pt>
                <c:pt idx="1143">
                  <c:v>-1.4007748765432084E-2</c:v>
                </c:pt>
                <c:pt idx="1144">
                  <c:v>-1.5093848765432082E-2</c:v>
                </c:pt>
                <c:pt idx="1145">
                  <c:v>-1.5628948765432082E-2</c:v>
                </c:pt>
                <c:pt idx="1146">
                  <c:v>-1.5461248765432083E-2</c:v>
                </c:pt>
                <c:pt idx="1147">
                  <c:v>-1.5218748765432085E-2</c:v>
                </c:pt>
                <c:pt idx="1148">
                  <c:v>-1.3666348765432081E-2</c:v>
                </c:pt>
                <c:pt idx="1149">
                  <c:v>-1.3889748765432081E-2</c:v>
                </c:pt>
                <c:pt idx="1150">
                  <c:v>-1.3957448765432081E-2</c:v>
                </c:pt>
                <c:pt idx="1151">
                  <c:v>-1.2999948765432083E-2</c:v>
                </c:pt>
                <c:pt idx="1152">
                  <c:v>-1.4323948765432078E-2</c:v>
                </c:pt>
                <c:pt idx="1153">
                  <c:v>-1.4479248765432086E-2</c:v>
                </c:pt>
                <c:pt idx="1154">
                  <c:v>-1.278834876543208E-2</c:v>
                </c:pt>
                <c:pt idx="1155">
                  <c:v>-1.2818048765432084E-2</c:v>
                </c:pt>
                <c:pt idx="1156">
                  <c:v>-1.3198348765432081E-2</c:v>
                </c:pt>
                <c:pt idx="1157">
                  <c:v>-1.3943848765432079E-2</c:v>
                </c:pt>
                <c:pt idx="1158">
                  <c:v>-1.3099748765432084E-2</c:v>
                </c:pt>
                <c:pt idx="1159">
                  <c:v>-1.3134348765432083E-2</c:v>
                </c:pt>
                <c:pt idx="1160">
                  <c:v>-1.2853348765432085E-2</c:v>
                </c:pt>
                <c:pt idx="1161">
                  <c:v>-1.2315248765432083E-2</c:v>
                </c:pt>
                <c:pt idx="1162">
                  <c:v>-1.3676348765432085E-2</c:v>
                </c:pt>
                <c:pt idx="1163">
                  <c:v>-1.314944876543208E-2</c:v>
                </c:pt>
                <c:pt idx="1164">
                  <c:v>-1.3534648765432084E-2</c:v>
                </c:pt>
                <c:pt idx="1165">
                  <c:v>-1.2774348765432085E-2</c:v>
                </c:pt>
                <c:pt idx="1166">
                  <c:v>-1.3896448765432079E-2</c:v>
                </c:pt>
                <c:pt idx="1167">
                  <c:v>-1.2345448765432084E-2</c:v>
                </c:pt>
                <c:pt idx="1168">
                  <c:v>-1.3099148765432084E-2</c:v>
                </c:pt>
                <c:pt idx="1169">
                  <c:v>-1.4094948765432084E-2</c:v>
                </c:pt>
                <c:pt idx="1170">
                  <c:v>-1.341284876543208E-2</c:v>
                </c:pt>
                <c:pt idx="1171">
                  <c:v>-1.329174876543208E-2</c:v>
                </c:pt>
                <c:pt idx="1172">
                  <c:v>-1.230664876543208E-2</c:v>
                </c:pt>
                <c:pt idx="1173">
                  <c:v>-1.2627548765432083E-2</c:v>
                </c:pt>
                <c:pt idx="1174">
                  <c:v>-1.2889448765432084E-2</c:v>
                </c:pt>
                <c:pt idx="1175">
                  <c:v>-1.275034876543208E-2</c:v>
                </c:pt>
                <c:pt idx="1176">
                  <c:v>-1.2468348765432085E-2</c:v>
                </c:pt>
                <c:pt idx="1177">
                  <c:v>-1.3024648765432084E-2</c:v>
                </c:pt>
                <c:pt idx="1178">
                  <c:v>-1.238354876543208E-2</c:v>
                </c:pt>
                <c:pt idx="1179">
                  <c:v>-1.2288348765432082E-2</c:v>
                </c:pt>
                <c:pt idx="1180">
                  <c:v>-1.2680748765432081E-2</c:v>
                </c:pt>
                <c:pt idx="1181">
                  <c:v>-1.3032448765432083E-2</c:v>
                </c:pt>
                <c:pt idx="1182">
                  <c:v>-1.2954148765432079E-2</c:v>
                </c:pt>
                <c:pt idx="1183">
                  <c:v>-1.2670448765432083E-2</c:v>
                </c:pt>
                <c:pt idx="1184">
                  <c:v>-1.1483748765432081E-2</c:v>
                </c:pt>
                <c:pt idx="1185">
                  <c:v>-1.1499348765432082E-2</c:v>
                </c:pt>
                <c:pt idx="1186">
                  <c:v>-1.2864248765432081E-2</c:v>
                </c:pt>
                <c:pt idx="1187">
                  <c:v>-1.3814248765432083E-2</c:v>
                </c:pt>
                <c:pt idx="1188">
                  <c:v>-1.3104548765432079E-2</c:v>
                </c:pt>
                <c:pt idx="1189">
                  <c:v>-1.2650748765432082E-2</c:v>
                </c:pt>
                <c:pt idx="1190">
                  <c:v>-1.2552748765432085E-2</c:v>
                </c:pt>
                <c:pt idx="1191">
                  <c:v>-1.2061848765432086E-2</c:v>
                </c:pt>
                <c:pt idx="1192">
                  <c:v>-1.099994876543208E-2</c:v>
                </c:pt>
                <c:pt idx="1193">
                  <c:v>-1.2438348765432079E-2</c:v>
                </c:pt>
                <c:pt idx="1194">
                  <c:v>-1.2983348765432084E-2</c:v>
                </c:pt>
                <c:pt idx="1195">
                  <c:v>-1.1916148765432085E-2</c:v>
                </c:pt>
                <c:pt idx="1196">
                  <c:v>-1.3388248765432084E-2</c:v>
                </c:pt>
                <c:pt idx="1197">
                  <c:v>-1.233834876543208E-2</c:v>
                </c:pt>
                <c:pt idx="1198">
                  <c:v>-1.2769748765432085E-2</c:v>
                </c:pt>
                <c:pt idx="1199">
                  <c:v>-1.092594876543208E-2</c:v>
                </c:pt>
                <c:pt idx="1200">
                  <c:v>-1.1401748765432079E-2</c:v>
                </c:pt>
                <c:pt idx="1201">
                  <c:v>-1.106054876543208E-2</c:v>
                </c:pt>
                <c:pt idx="1202">
                  <c:v>-1.173794876543208E-2</c:v>
                </c:pt>
                <c:pt idx="1203">
                  <c:v>-1.2347248765432084E-2</c:v>
                </c:pt>
                <c:pt idx="1204">
                  <c:v>-1.1873748765432082E-2</c:v>
                </c:pt>
                <c:pt idx="1205">
                  <c:v>-1.3171248765432081E-2</c:v>
                </c:pt>
                <c:pt idx="1206">
                  <c:v>-1.0203948765432083E-2</c:v>
                </c:pt>
                <c:pt idx="1207">
                  <c:v>-1.197584876543208E-2</c:v>
                </c:pt>
                <c:pt idx="1208">
                  <c:v>-1.0070748765432081E-2</c:v>
                </c:pt>
                <c:pt idx="1209">
                  <c:v>-1.201074876543208E-2</c:v>
                </c:pt>
                <c:pt idx="1210">
                  <c:v>-1.0062648765432084E-2</c:v>
                </c:pt>
                <c:pt idx="1211">
                  <c:v>-1.1037848765432082E-2</c:v>
                </c:pt>
                <c:pt idx="1212">
                  <c:v>-1.1287448765432081E-2</c:v>
                </c:pt>
                <c:pt idx="1213">
                  <c:v>-1.0999948765432085E-2</c:v>
                </c:pt>
                <c:pt idx="1214">
                  <c:v>-9.8100487654320806E-3</c:v>
                </c:pt>
                <c:pt idx="1215">
                  <c:v>-1.0845748765432085E-2</c:v>
                </c:pt>
                <c:pt idx="1216">
                  <c:v>-1.0740548765432085E-2</c:v>
                </c:pt>
                <c:pt idx="1217">
                  <c:v>-1.2074848765432081E-2</c:v>
                </c:pt>
                <c:pt idx="1218">
                  <c:v>-1.0812548765432084E-2</c:v>
                </c:pt>
                <c:pt idx="1219">
                  <c:v>-1.1944848765432085E-2</c:v>
                </c:pt>
                <c:pt idx="1220">
                  <c:v>-9.6217487654320817E-3</c:v>
                </c:pt>
                <c:pt idx="1221">
                  <c:v>-1.0672748765432078E-2</c:v>
                </c:pt>
                <c:pt idx="1222">
                  <c:v>-8.6988487654320792E-3</c:v>
                </c:pt>
                <c:pt idx="1223">
                  <c:v>-1.163024876543208E-2</c:v>
                </c:pt>
                <c:pt idx="1224">
                  <c:v>-1.0414848765432081E-2</c:v>
                </c:pt>
                <c:pt idx="1225">
                  <c:v>-9.6457487654320849E-3</c:v>
                </c:pt>
                <c:pt idx="1226">
                  <c:v>-1.023814876543208E-2</c:v>
                </c:pt>
                <c:pt idx="1227">
                  <c:v>-9.051348765432083E-3</c:v>
                </c:pt>
                <c:pt idx="1228">
                  <c:v>-9.8178487654320863E-3</c:v>
                </c:pt>
                <c:pt idx="1229">
                  <c:v>-1.000734876543208E-2</c:v>
                </c:pt>
                <c:pt idx="1230">
                  <c:v>-1.0513348765432079E-2</c:v>
                </c:pt>
                <c:pt idx="1231">
                  <c:v>-9.0690487654320837E-3</c:v>
                </c:pt>
                <c:pt idx="1232">
                  <c:v>-8.0469487654320822E-3</c:v>
                </c:pt>
                <c:pt idx="1233">
                  <c:v>-9.1727487654320837E-3</c:v>
                </c:pt>
                <c:pt idx="1234">
                  <c:v>-9.8992487654320817E-3</c:v>
                </c:pt>
                <c:pt idx="1235">
                  <c:v>-1.0782248765432084E-2</c:v>
                </c:pt>
                <c:pt idx="1236">
                  <c:v>-9.4471487654320813E-3</c:v>
                </c:pt>
                <c:pt idx="1237">
                  <c:v>-9.8109487654320857E-3</c:v>
                </c:pt>
                <c:pt idx="1238">
                  <c:v>-1.0571848765432079E-2</c:v>
                </c:pt>
                <c:pt idx="1239">
                  <c:v>-1.036284876543208E-2</c:v>
                </c:pt>
                <c:pt idx="1240">
                  <c:v>-1.0421948765432083E-2</c:v>
                </c:pt>
                <c:pt idx="1241">
                  <c:v>-9.8001487654320856E-3</c:v>
                </c:pt>
                <c:pt idx="1242">
                  <c:v>-9.7705487654320827E-3</c:v>
                </c:pt>
                <c:pt idx="1243">
                  <c:v>-9.1586487654320807E-3</c:v>
                </c:pt>
                <c:pt idx="1244">
                  <c:v>-1.1128148765432081E-2</c:v>
                </c:pt>
                <c:pt idx="1245">
                  <c:v>-1.1477648765432082E-2</c:v>
                </c:pt>
                <c:pt idx="1246">
                  <c:v>-8.4129487654320805E-3</c:v>
                </c:pt>
                <c:pt idx="1247">
                  <c:v>-9.7384487654320825E-3</c:v>
                </c:pt>
                <c:pt idx="1248">
                  <c:v>-9.2378487654320839E-3</c:v>
                </c:pt>
                <c:pt idx="1249">
                  <c:v>-8.8211487654320849E-3</c:v>
                </c:pt>
                <c:pt idx="1250">
                  <c:v>-9.1598487654320822E-3</c:v>
                </c:pt>
                <c:pt idx="1251">
                  <c:v>-8.7216487654320843E-3</c:v>
                </c:pt>
                <c:pt idx="1252">
                  <c:v>-9.9403487654320839E-3</c:v>
                </c:pt>
                <c:pt idx="1253">
                  <c:v>-7.5941487654320799E-3</c:v>
                </c:pt>
                <c:pt idx="1254">
                  <c:v>-8.727248765432084E-3</c:v>
                </c:pt>
                <c:pt idx="1255">
                  <c:v>-8.3285487654320804E-3</c:v>
                </c:pt>
                <c:pt idx="1256">
                  <c:v>-7.4520487654320851E-3</c:v>
                </c:pt>
                <c:pt idx="1257">
                  <c:v>-8.7104487654320849E-3</c:v>
                </c:pt>
                <c:pt idx="1258">
                  <c:v>-8.0806487654320816E-3</c:v>
                </c:pt>
                <c:pt idx="1259">
                  <c:v>-8.4769487654320838E-3</c:v>
                </c:pt>
                <c:pt idx="1260">
                  <c:v>-9.4018487654320849E-3</c:v>
                </c:pt>
                <c:pt idx="1261">
                  <c:v>-9.2115487654320823E-3</c:v>
                </c:pt>
                <c:pt idx="1262">
                  <c:v>-8.8305487654320794E-3</c:v>
                </c:pt>
                <c:pt idx="1263">
                  <c:v>-8.3850487654320849E-3</c:v>
                </c:pt>
                <c:pt idx="1264">
                  <c:v>-7.3833487654320793E-3</c:v>
                </c:pt>
                <c:pt idx="1265">
                  <c:v>-7.9217487654320851E-3</c:v>
                </c:pt>
                <c:pt idx="1266">
                  <c:v>-9.082148765432084E-3</c:v>
                </c:pt>
                <c:pt idx="1267">
                  <c:v>-8.1441487654320827E-3</c:v>
                </c:pt>
                <c:pt idx="1268">
                  <c:v>-8.1533487654320801E-3</c:v>
                </c:pt>
                <c:pt idx="1269">
                  <c:v>-9.17044876543208E-3</c:v>
                </c:pt>
                <c:pt idx="1270">
                  <c:v>-8.588748765432079E-3</c:v>
                </c:pt>
                <c:pt idx="1271">
                  <c:v>-9.8902487654320831E-3</c:v>
                </c:pt>
                <c:pt idx="1272">
                  <c:v>-9.1657487654320784E-3</c:v>
                </c:pt>
                <c:pt idx="1273">
                  <c:v>-7.9609487654320778E-3</c:v>
                </c:pt>
                <c:pt idx="1274">
                  <c:v>-7.2746487654320848E-3</c:v>
                </c:pt>
                <c:pt idx="1275">
                  <c:v>-8.6871487654320845E-3</c:v>
                </c:pt>
                <c:pt idx="1276">
                  <c:v>-8.3292487654320832E-3</c:v>
                </c:pt>
                <c:pt idx="1277">
                  <c:v>-8.5426487654320787E-3</c:v>
                </c:pt>
                <c:pt idx="1278">
                  <c:v>-8.1698487654320827E-3</c:v>
                </c:pt>
                <c:pt idx="1279">
                  <c:v>-8.7403487654320825E-3</c:v>
                </c:pt>
                <c:pt idx="1280">
                  <c:v>-8.4008487654320847E-3</c:v>
                </c:pt>
                <c:pt idx="1281">
                  <c:v>-8.7803487654320792E-3</c:v>
                </c:pt>
                <c:pt idx="1282">
                  <c:v>-8.4703487654320814E-3</c:v>
                </c:pt>
                <c:pt idx="1283">
                  <c:v>-7.1739487654320843E-3</c:v>
                </c:pt>
                <c:pt idx="1284">
                  <c:v>-7.8163487654320848E-3</c:v>
                </c:pt>
                <c:pt idx="1285">
                  <c:v>-7.0791487654320792E-3</c:v>
                </c:pt>
                <c:pt idx="1286">
                  <c:v>-6.2586487654320844E-3</c:v>
                </c:pt>
                <c:pt idx="1287">
                  <c:v>-9.1091487654320832E-3</c:v>
                </c:pt>
                <c:pt idx="1288">
                  <c:v>-5.9676487654320796E-3</c:v>
                </c:pt>
                <c:pt idx="1289">
                  <c:v>-8.658348765432082E-3</c:v>
                </c:pt>
                <c:pt idx="1290">
                  <c:v>-8.2609487654320829E-3</c:v>
                </c:pt>
                <c:pt idx="1291">
                  <c:v>-9.0090487654320827E-3</c:v>
                </c:pt>
                <c:pt idx="1292">
                  <c:v>-9.218848765432084E-3</c:v>
                </c:pt>
                <c:pt idx="1293">
                  <c:v>-9.6457487654320814E-3</c:v>
                </c:pt>
                <c:pt idx="1294">
                  <c:v>-8.5712487654320841E-3</c:v>
                </c:pt>
                <c:pt idx="1295">
                  <c:v>-8.5073487654320819E-3</c:v>
                </c:pt>
                <c:pt idx="1296">
                  <c:v>-7.2322487654320816E-3</c:v>
                </c:pt>
                <c:pt idx="1297">
                  <c:v>-7.7960487654320804E-3</c:v>
                </c:pt>
                <c:pt idx="1298">
                  <c:v>-8.2462487654320835E-3</c:v>
                </c:pt>
                <c:pt idx="1299">
                  <c:v>-8.8628487654320853E-3</c:v>
                </c:pt>
                <c:pt idx="1300">
                  <c:v>9.2769512345679175E-3</c:v>
                </c:pt>
                <c:pt idx="1301">
                  <c:v>3.3458021234567918E-2</c:v>
                </c:pt>
                <c:pt idx="1302">
                  <c:v>3.3457831234567914E-2</c:v>
                </c:pt>
                <c:pt idx="1303">
                  <c:v>3.3458021234567918E-2</c:v>
                </c:pt>
                <c:pt idx="1304">
                  <c:v>-1.1942368765432082E-2</c:v>
                </c:pt>
                <c:pt idx="1305">
                  <c:v>-2.4433487654320803E-3</c:v>
                </c:pt>
                <c:pt idx="1306">
                  <c:v>-6.7274876543208482E-4</c:v>
                </c:pt>
                <c:pt idx="1307">
                  <c:v>3.2902512345679164E-3</c:v>
                </c:pt>
                <c:pt idx="1308">
                  <c:v>5.7892512345679211E-3</c:v>
                </c:pt>
                <c:pt idx="1309">
                  <c:v>6.3532512345679196E-3</c:v>
                </c:pt>
                <c:pt idx="1310">
                  <c:v>5.1402512345679174E-3</c:v>
                </c:pt>
                <c:pt idx="1311">
                  <c:v>9.3425123456791596E-4</c:v>
                </c:pt>
                <c:pt idx="1312">
                  <c:v>-1.4719487654320795E-3</c:v>
                </c:pt>
                <c:pt idx="1313">
                  <c:v>-4.8026487654320854E-3</c:v>
                </c:pt>
                <c:pt idx="1314">
                  <c:v>-5.111848765432081E-3</c:v>
                </c:pt>
                <c:pt idx="1315">
                  <c:v>-8.5058487654320857E-3</c:v>
                </c:pt>
                <c:pt idx="1316">
                  <c:v>-7.1278487654320788E-3</c:v>
                </c:pt>
                <c:pt idx="1317">
                  <c:v>-7.0806487654320807E-3</c:v>
                </c:pt>
                <c:pt idx="1318">
                  <c:v>-7.5170487654320842E-3</c:v>
                </c:pt>
                <c:pt idx="1319">
                  <c:v>-8.992048765432083E-3</c:v>
                </c:pt>
                <c:pt idx="1320">
                  <c:v>-8.0503487654320846E-3</c:v>
                </c:pt>
                <c:pt idx="1321">
                  <c:v>-8.0859487654320848E-3</c:v>
                </c:pt>
                <c:pt idx="1322">
                  <c:v>-6.5958487654320802E-3</c:v>
                </c:pt>
                <c:pt idx="1323">
                  <c:v>-5.9034487654320809E-3</c:v>
                </c:pt>
                <c:pt idx="1324">
                  <c:v>-7.9454487654320796E-3</c:v>
                </c:pt>
                <c:pt idx="1325">
                  <c:v>-6.9536487654320795E-3</c:v>
                </c:pt>
                <c:pt idx="1326">
                  <c:v>-7.6291487654320811E-3</c:v>
                </c:pt>
                <c:pt idx="1327">
                  <c:v>-8.1942487654320818E-3</c:v>
                </c:pt>
                <c:pt idx="1328">
                  <c:v>-7.5197487654320794E-3</c:v>
                </c:pt>
                <c:pt idx="1329">
                  <c:v>-5.0988487654320853E-3</c:v>
                </c:pt>
                <c:pt idx="1330">
                  <c:v>-6.9097487654320808E-3</c:v>
                </c:pt>
                <c:pt idx="1331">
                  <c:v>-6.5767487654320817E-3</c:v>
                </c:pt>
                <c:pt idx="1332">
                  <c:v>-6.5753487654320814E-3</c:v>
                </c:pt>
                <c:pt idx="1333">
                  <c:v>-5.046548765432082E-3</c:v>
                </c:pt>
                <c:pt idx="1334">
                  <c:v>-6.9334487654320823E-3</c:v>
                </c:pt>
                <c:pt idx="1335">
                  <c:v>-7.844148765432081E-3</c:v>
                </c:pt>
                <c:pt idx="1336">
                  <c:v>-7.4312487654320802E-3</c:v>
                </c:pt>
                <c:pt idx="1337">
                  <c:v>-5.5473487654320803E-3</c:v>
                </c:pt>
                <c:pt idx="1338">
                  <c:v>-6.9511487654320848E-3</c:v>
                </c:pt>
                <c:pt idx="1339">
                  <c:v>-7.0762487654320791E-3</c:v>
                </c:pt>
                <c:pt idx="1340">
                  <c:v>-9.1128487654320803E-3</c:v>
                </c:pt>
                <c:pt idx="1341">
                  <c:v>-7.5647487654320802E-3</c:v>
                </c:pt>
                <c:pt idx="1342">
                  <c:v>-7.6498487654320857E-3</c:v>
                </c:pt>
                <c:pt idx="1343">
                  <c:v>-7.2476487654320812E-3</c:v>
                </c:pt>
                <c:pt idx="1344">
                  <c:v>-6.8392487654320815E-3</c:v>
                </c:pt>
                <c:pt idx="1345">
                  <c:v>-7.42194876543208E-3</c:v>
                </c:pt>
                <c:pt idx="1346">
                  <c:v>-7.1162487654320827E-3</c:v>
                </c:pt>
                <c:pt idx="1347">
                  <c:v>-8.6549487654320849E-3</c:v>
                </c:pt>
                <c:pt idx="1348">
                  <c:v>-6.3815487654320822E-3</c:v>
                </c:pt>
                <c:pt idx="1349">
                  <c:v>-7.5060487654320792E-3</c:v>
                </c:pt>
                <c:pt idx="1350">
                  <c:v>-7.3290487654320852E-3</c:v>
                </c:pt>
                <c:pt idx="1351">
                  <c:v>-9.1661487654320813E-3</c:v>
                </c:pt>
                <c:pt idx="1352">
                  <c:v>-8.173548765432085E-3</c:v>
                </c:pt>
                <c:pt idx="1353">
                  <c:v>-6.2177487654320809E-3</c:v>
                </c:pt>
                <c:pt idx="1354">
                  <c:v>-5.3617487654320853E-3</c:v>
                </c:pt>
                <c:pt idx="1355">
                  <c:v>-7.8747487654320832E-3</c:v>
                </c:pt>
                <c:pt idx="1356">
                  <c:v>-4.1107487654320849E-3</c:v>
                </c:pt>
                <c:pt idx="1357">
                  <c:v>-4.2595487654320799E-3</c:v>
                </c:pt>
                <c:pt idx="1358">
                  <c:v>-5.7855487654320803E-3</c:v>
                </c:pt>
                <c:pt idx="1359">
                  <c:v>-4.9944487654320843E-3</c:v>
                </c:pt>
                <c:pt idx="1360">
                  <c:v>-6.4660487654320843E-3</c:v>
                </c:pt>
                <c:pt idx="1361">
                  <c:v>-7.7053487654320831E-3</c:v>
                </c:pt>
                <c:pt idx="1362">
                  <c:v>-7.2231487654320845E-3</c:v>
                </c:pt>
                <c:pt idx="1363">
                  <c:v>-7.3257487654320823E-3</c:v>
                </c:pt>
                <c:pt idx="1364">
                  <c:v>-6.8670487654320829E-3</c:v>
                </c:pt>
                <c:pt idx="1365">
                  <c:v>-5.7223487654320835E-3</c:v>
                </c:pt>
                <c:pt idx="1366">
                  <c:v>-7.9332487654320844E-3</c:v>
                </c:pt>
                <c:pt idx="1367">
                  <c:v>-6.5538487654320798E-3</c:v>
                </c:pt>
                <c:pt idx="1368">
                  <c:v>-7.1906487654320832E-3</c:v>
                </c:pt>
                <c:pt idx="1369">
                  <c:v>-6.5380487654320817E-3</c:v>
                </c:pt>
                <c:pt idx="1370">
                  <c:v>-6.5888487654320845E-3</c:v>
                </c:pt>
                <c:pt idx="1371">
                  <c:v>-6.0376487654320854E-3</c:v>
                </c:pt>
                <c:pt idx="1372">
                  <c:v>-5.919048765432082E-3</c:v>
                </c:pt>
                <c:pt idx="1373">
                  <c:v>-5.8449487654320849E-3</c:v>
                </c:pt>
                <c:pt idx="1374">
                  <c:v>-5.4258487654320845E-3</c:v>
                </c:pt>
                <c:pt idx="1375">
                  <c:v>-6.0394487654320799E-3</c:v>
                </c:pt>
                <c:pt idx="1376">
                  <c:v>-5.2113487654320808E-3</c:v>
                </c:pt>
                <c:pt idx="1377">
                  <c:v>-5.4280487654320801E-3</c:v>
                </c:pt>
                <c:pt idx="1378">
                  <c:v>-5.9341487654320816E-3</c:v>
                </c:pt>
                <c:pt idx="1379">
                  <c:v>-6.9073487654320847E-3</c:v>
                </c:pt>
                <c:pt idx="1380">
                  <c:v>-5.3298487654320796E-3</c:v>
                </c:pt>
                <c:pt idx="1381">
                  <c:v>-6.010248765432079E-3</c:v>
                </c:pt>
                <c:pt idx="1382">
                  <c:v>-6.1183487654320858E-3</c:v>
                </c:pt>
                <c:pt idx="1383">
                  <c:v>-7.4527487654320792E-3</c:v>
                </c:pt>
                <c:pt idx="1384">
                  <c:v>-4.9990487654320856E-3</c:v>
                </c:pt>
                <c:pt idx="1385">
                  <c:v>-6.4903487654320788E-3</c:v>
                </c:pt>
                <c:pt idx="1386">
                  <c:v>-6.098048765432084E-3</c:v>
                </c:pt>
                <c:pt idx="1387">
                  <c:v>-6.6663487654320831E-3</c:v>
                </c:pt>
                <c:pt idx="1388">
                  <c:v>-5.4507487654320789E-3</c:v>
                </c:pt>
                <c:pt idx="1389">
                  <c:v>-5.4058487654320801E-3</c:v>
                </c:pt>
                <c:pt idx="1390">
                  <c:v>-7.0271487654320793E-3</c:v>
                </c:pt>
                <c:pt idx="1391">
                  <c:v>-6.0822487654320842E-3</c:v>
                </c:pt>
                <c:pt idx="1392">
                  <c:v>-7.1887487654320823E-3</c:v>
                </c:pt>
                <c:pt idx="1393">
                  <c:v>-4.5279487654320844E-3</c:v>
                </c:pt>
                <c:pt idx="1394">
                  <c:v>-5.6061487654320841E-3</c:v>
                </c:pt>
                <c:pt idx="1395">
                  <c:v>-4.3358487654320812E-3</c:v>
                </c:pt>
                <c:pt idx="1396">
                  <c:v>-5.9194487654320813E-3</c:v>
                </c:pt>
                <c:pt idx="1397">
                  <c:v>-5.4019487654320807E-3</c:v>
                </c:pt>
                <c:pt idx="1398">
                  <c:v>-4.6903487654320853E-3</c:v>
                </c:pt>
                <c:pt idx="1399">
                  <c:v>-6.3257487654320849E-3</c:v>
                </c:pt>
                <c:pt idx="1400">
                  <c:v>-4.0341487654320801E-3</c:v>
                </c:pt>
                <c:pt idx="1401">
                  <c:v>-5.2391487654320813E-3</c:v>
                </c:pt>
                <c:pt idx="1402">
                  <c:v>-4.9373487654320852E-3</c:v>
                </c:pt>
                <c:pt idx="1403">
                  <c:v>-5.2775487654320857E-3</c:v>
                </c:pt>
                <c:pt idx="1404">
                  <c:v>-5.037148765432084E-3</c:v>
                </c:pt>
                <c:pt idx="1405">
                  <c:v>-4.4488487654320806E-3</c:v>
                </c:pt>
                <c:pt idx="1406">
                  <c:v>-5.5292487654320828E-3</c:v>
                </c:pt>
                <c:pt idx="1407">
                  <c:v>-5.6859487654320846E-3</c:v>
                </c:pt>
                <c:pt idx="1408">
                  <c:v>-6.9714487654320839E-3</c:v>
                </c:pt>
                <c:pt idx="1409">
                  <c:v>-5.8615487654320817E-3</c:v>
                </c:pt>
                <c:pt idx="1410">
                  <c:v>-4.2694487654320809E-3</c:v>
                </c:pt>
                <c:pt idx="1411">
                  <c:v>-6.0571487654320823E-3</c:v>
                </c:pt>
                <c:pt idx="1412">
                  <c:v>-4.8574487654320835E-3</c:v>
                </c:pt>
                <c:pt idx="1413">
                  <c:v>-4.3020487654320807E-3</c:v>
                </c:pt>
                <c:pt idx="1414">
                  <c:v>-3.6606487654320848E-3</c:v>
                </c:pt>
                <c:pt idx="1415">
                  <c:v>-5.7059487654320812E-3</c:v>
                </c:pt>
                <c:pt idx="1416">
                  <c:v>-4.8821487654320816E-3</c:v>
                </c:pt>
                <c:pt idx="1417">
                  <c:v>-6.1666487654320852E-3</c:v>
                </c:pt>
                <c:pt idx="1418">
                  <c:v>-6.4250487654320806E-3</c:v>
                </c:pt>
                <c:pt idx="1419">
                  <c:v>-6.2664487654320797E-3</c:v>
                </c:pt>
                <c:pt idx="1420">
                  <c:v>-6.3810487654320791E-3</c:v>
                </c:pt>
                <c:pt idx="1421">
                  <c:v>-7.5260487654320793E-3</c:v>
                </c:pt>
                <c:pt idx="1422">
                  <c:v>-4.6709487654320835E-3</c:v>
                </c:pt>
                <c:pt idx="1423">
                  <c:v>-3.3867487654320808E-3</c:v>
                </c:pt>
                <c:pt idx="1424">
                  <c:v>-5.127248765432085E-3</c:v>
                </c:pt>
                <c:pt idx="1425">
                  <c:v>-6.1632487654320819E-3</c:v>
                </c:pt>
                <c:pt idx="1426">
                  <c:v>-7.6281487654320853E-3</c:v>
                </c:pt>
                <c:pt idx="1427">
                  <c:v>-5.9654487654320788E-3</c:v>
                </c:pt>
                <c:pt idx="1428">
                  <c:v>-6.2662487654320843E-3</c:v>
                </c:pt>
                <c:pt idx="1429">
                  <c:v>-4.2736487654320802E-3</c:v>
                </c:pt>
                <c:pt idx="1430">
                  <c:v>-4.6715487654320816E-3</c:v>
                </c:pt>
                <c:pt idx="1431">
                  <c:v>-5.23644876543208E-3</c:v>
                </c:pt>
                <c:pt idx="1432">
                  <c:v>-5.6000487654320787E-3</c:v>
                </c:pt>
                <c:pt idx="1433">
                  <c:v>-5.7143487654320799E-3</c:v>
                </c:pt>
                <c:pt idx="1434">
                  <c:v>-4.8434487654320808E-3</c:v>
                </c:pt>
                <c:pt idx="1435">
                  <c:v>-5.6934487654320843E-3</c:v>
                </c:pt>
                <c:pt idx="1436">
                  <c:v>-3.6131487654320824E-3</c:v>
                </c:pt>
                <c:pt idx="1437">
                  <c:v>-3.5720487654320853E-3</c:v>
                </c:pt>
                <c:pt idx="1438">
                  <c:v>-4.6514487654320796E-3</c:v>
                </c:pt>
                <c:pt idx="1439">
                  <c:v>-6.7251487654320791E-3</c:v>
                </c:pt>
                <c:pt idx="1440">
                  <c:v>-5.6721487654320807E-3</c:v>
                </c:pt>
                <c:pt idx="1441">
                  <c:v>-2.7763487654320802E-3</c:v>
                </c:pt>
                <c:pt idx="1442">
                  <c:v>-6.1365487654320844E-3</c:v>
                </c:pt>
                <c:pt idx="1443">
                  <c:v>-5.8688487654320852E-3</c:v>
                </c:pt>
                <c:pt idx="1444">
                  <c:v>-5.9092487654320829E-3</c:v>
                </c:pt>
                <c:pt idx="1445">
                  <c:v>-4.7834487654320832E-3</c:v>
                </c:pt>
                <c:pt idx="1446">
                  <c:v>-4.9694487654320801E-3</c:v>
                </c:pt>
                <c:pt idx="1447">
                  <c:v>-5.8187487654320826E-3</c:v>
                </c:pt>
                <c:pt idx="1448">
                  <c:v>-6.8863487654320819E-3</c:v>
                </c:pt>
                <c:pt idx="1449">
                  <c:v>-6.3091487654320828E-3</c:v>
                </c:pt>
                <c:pt idx="1450">
                  <c:v>-5.34204876543208E-3</c:v>
                </c:pt>
                <c:pt idx="1451">
                  <c:v>-4.1894487654320807E-3</c:v>
                </c:pt>
                <c:pt idx="1452">
                  <c:v>-4.8577487654320852E-3</c:v>
                </c:pt>
                <c:pt idx="1453">
                  <c:v>-5.3126487654320837E-3</c:v>
                </c:pt>
                <c:pt idx="1454">
                  <c:v>-5.1674487654320839E-3</c:v>
                </c:pt>
                <c:pt idx="1455">
                  <c:v>-5.0457487654320798E-3</c:v>
                </c:pt>
                <c:pt idx="1456">
                  <c:v>-6.9478487654320836E-3</c:v>
                </c:pt>
                <c:pt idx="1457">
                  <c:v>-5.3565487654320806E-3</c:v>
                </c:pt>
                <c:pt idx="1458">
                  <c:v>-4.9180487654320853E-3</c:v>
                </c:pt>
                <c:pt idx="1459">
                  <c:v>-4.5357487654320815E-3</c:v>
                </c:pt>
                <c:pt idx="1460">
                  <c:v>-5.117448765432085E-3</c:v>
                </c:pt>
                <c:pt idx="1461">
                  <c:v>-4.8002487654320832E-3</c:v>
                </c:pt>
                <c:pt idx="1462">
                  <c:v>-4.5504487654320818E-3</c:v>
                </c:pt>
                <c:pt idx="1463">
                  <c:v>-4.2977487654320794E-3</c:v>
                </c:pt>
                <c:pt idx="1464">
                  <c:v>-2.7483487654320843E-3</c:v>
                </c:pt>
                <c:pt idx="1465">
                  <c:v>-2.6985487654320826E-3</c:v>
                </c:pt>
                <c:pt idx="1466">
                  <c:v>-5.5483487654320804E-3</c:v>
                </c:pt>
                <c:pt idx="1467">
                  <c:v>-5.9799487654320837E-3</c:v>
                </c:pt>
                <c:pt idx="1468">
                  <c:v>-3.3947487654320801E-3</c:v>
                </c:pt>
                <c:pt idx="1469">
                  <c:v>-2.1518487654320854E-3</c:v>
                </c:pt>
                <c:pt idx="1470">
                  <c:v>-1.7041487654320831E-3</c:v>
                </c:pt>
                <c:pt idx="1471">
                  <c:v>-4.6762487654320832E-3</c:v>
                </c:pt>
                <c:pt idx="1472">
                  <c:v>-1.9711487654320813E-3</c:v>
                </c:pt>
                <c:pt idx="1473">
                  <c:v>-3.2232487654320803E-3</c:v>
                </c:pt>
                <c:pt idx="1474">
                  <c:v>-4.4551487654320814E-3</c:v>
                </c:pt>
                <c:pt idx="1475">
                  <c:v>-4.6889487654320798E-3</c:v>
                </c:pt>
                <c:pt idx="1476">
                  <c:v>-4.12544876543208E-3</c:v>
                </c:pt>
                <c:pt idx="1477">
                  <c:v>-6.1912487654320831E-3</c:v>
                </c:pt>
                <c:pt idx="1478">
                  <c:v>-5.7305487654320791E-3</c:v>
                </c:pt>
                <c:pt idx="1479">
                  <c:v>-4.2933487654320803E-3</c:v>
                </c:pt>
                <c:pt idx="1480">
                  <c:v>-3.2880487654320823E-3</c:v>
                </c:pt>
                <c:pt idx="1481">
                  <c:v>-4.1892487654320793E-3</c:v>
                </c:pt>
                <c:pt idx="1482">
                  <c:v>-3.0035487654320788E-3</c:v>
                </c:pt>
                <c:pt idx="1483">
                  <c:v>-5.1314487654320852E-3</c:v>
                </c:pt>
                <c:pt idx="1484">
                  <c:v>-5.3413487654320815E-3</c:v>
                </c:pt>
                <c:pt idx="1485">
                  <c:v>-3.7261487654320852E-3</c:v>
                </c:pt>
                <c:pt idx="1486">
                  <c:v>-3.2568487654320837E-3</c:v>
                </c:pt>
                <c:pt idx="1487">
                  <c:v>-4.4376487654320803E-3</c:v>
                </c:pt>
                <c:pt idx="1488">
                  <c:v>-1.6018487654320818E-3</c:v>
                </c:pt>
                <c:pt idx="1489">
                  <c:v>-2.6907487654320821E-3</c:v>
                </c:pt>
                <c:pt idx="1490">
                  <c:v>-3.9193487654320836E-3</c:v>
                </c:pt>
                <c:pt idx="1491">
                  <c:v>-3.8820487654320796E-3</c:v>
                </c:pt>
                <c:pt idx="1492">
                  <c:v>-1.6584487654320822E-3</c:v>
                </c:pt>
                <c:pt idx="1493">
                  <c:v>-4.2373487654320825E-3</c:v>
                </c:pt>
                <c:pt idx="1494">
                  <c:v>-3.6603487654320813E-3</c:v>
                </c:pt>
                <c:pt idx="1495">
                  <c:v>-1.7937487654320853E-3</c:v>
                </c:pt>
                <c:pt idx="1496">
                  <c:v>-2.6073487654320847E-3</c:v>
                </c:pt>
                <c:pt idx="1497">
                  <c:v>-4.1201487654320811E-3</c:v>
                </c:pt>
                <c:pt idx="1498">
                  <c:v>-4.1145487654320832E-3</c:v>
                </c:pt>
                <c:pt idx="1499">
                  <c:v>-2.2897487654320835E-3</c:v>
                </c:pt>
                <c:pt idx="1500">
                  <c:v>-2.6240487654320844E-3</c:v>
                </c:pt>
                <c:pt idx="1501">
                  <c:v>-4.1054487654320791E-3</c:v>
                </c:pt>
                <c:pt idx="1502">
                  <c:v>-3.6373487654320844E-3</c:v>
                </c:pt>
                <c:pt idx="1503">
                  <c:v>-4.1451487654320801E-3</c:v>
                </c:pt>
                <c:pt idx="1504">
                  <c:v>-5.1336487654320799E-3</c:v>
                </c:pt>
                <c:pt idx="1505">
                  <c:v>-4.4600487654320817E-3</c:v>
                </c:pt>
                <c:pt idx="1506">
                  <c:v>-4.6198487654320834E-3</c:v>
                </c:pt>
                <c:pt idx="1507">
                  <c:v>-4.1849487654320797E-3</c:v>
                </c:pt>
                <c:pt idx="1508">
                  <c:v>-3.4982487654320821E-3</c:v>
                </c:pt>
                <c:pt idx="1509">
                  <c:v>-4.6530487654320787E-3</c:v>
                </c:pt>
                <c:pt idx="1510">
                  <c:v>-5.3011487654320852E-3</c:v>
                </c:pt>
                <c:pt idx="1511">
                  <c:v>-3.2477487654320805E-3</c:v>
                </c:pt>
                <c:pt idx="1512">
                  <c:v>-3.2157487654320832E-3</c:v>
                </c:pt>
                <c:pt idx="1513">
                  <c:v>-1.8440487654320797E-3</c:v>
                </c:pt>
                <c:pt idx="1514">
                  <c:v>-4.5683487654320839E-3</c:v>
                </c:pt>
                <c:pt idx="1515">
                  <c:v>-5.0827487654320838E-3</c:v>
                </c:pt>
                <c:pt idx="1516">
                  <c:v>-2.6841487654320848E-3</c:v>
                </c:pt>
                <c:pt idx="1517">
                  <c:v>-4.8073487654320818E-3</c:v>
                </c:pt>
                <c:pt idx="1518">
                  <c:v>-3.7785487654320837E-3</c:v>
                </c:pt>
                <c:pt idx="1519">
                  <c:v>-4.8961487654320818E-3</c:v>
                </c:pt>
                <c:pt idx="1520">
                  <c:v>-2.7477487654320818E-3</c:v>
                </c:pt>
                <c:pt idx="1521">
                  <c:v>-9.9674876543208446E-4</c:v>
                </c:pt>
                <c:pt idx="1522">
                  <c:v>-3.7958487654320833E-3</c:v>
                </c:pt>
                <c:pt idx="1523">
                  <c:v>-2.2437487654320843E-3</c:v>
                </c:pt>
                <c:pt idx="1524">
                  <c:v>-3.1987487654320818E-3</c:v>
                </c:pt>
                <c:pt idx="1525">
                  <c:v>-2.7977487654320815E-3</c:v>
                </c:pt>
                <c:pt idx="1526">
                  <c:v>-1.9937487654320806E-3</c:v>
                </c:pt>
                <c:pt idx="1527">
                  <c:v>-3.7127487654320789E-3</c:v>
                </c:pt>
                <c:pt idx="1528">
                  <c:v>-3.0937487654320809E-3</c:v>
                </c:pt>
                <c:pt idx="1529">
                  <c:v>-2.3467487654320832E-3</c:v>
                </c:pt>
                <c:pt idx="1530">
                  <c:v>-5.0789487654320856E-3</c:v>
                </c:pt>
                <c:pt idx="1531">
                  <c:v>-3.7227487654320837E-3</c:v>
                </c:pt>
                <c:pt idx="1532">
                  <c:v>-4.3436487654320843E-3</c:v>
                </c:pt>
                <c:pt idx="1533">
                  <c:v>-2.6547487654320842E-3</c:v>
                </c:pt>
                <c:pt idx="1534">
                  <c:v>-2.0407487654320825E-3</c:v>
                </c:pt>
                <c:pt idx="1535">
                  <c:v>-5.7087487654320836E-3</c:v>
                </c:pt>
                <c:pt idx="1536">
                  <c:v>-2.042748765432081E-3</c:v>
                </c:pt>
                <c:pt idx="1537">
                  <c:v>-2.9647487654320785E-3</c:v>
                </c:pt>
                <c:pt idx="1538">
                  <c:v>-1.6267487654320848E-3</c:v>
                </c:pt>
                <c:pt idx="1539">
                  <c:v>-1.4217487654320845E-3</c:v>
                </c:pt>
                <c:pt idx="1540">
                  <c:v>-3.6967487654320803E-3</c:v>
                </c:pt>
                <c:pt idx="1541">
                  <c:v>-3.4074876543207892E-4</c:v>
                </c:pt>
                <c:pt idx="1542">
                  <c:v>-1.1897487654320832E-3</c:v>
                </c:pt>
                <c:pt idx="1543">
                  <c:v>-1.8427487654320823E-3</c:v>
                </c:pt>
                <c:pt idx="1544">
                  <c:v>-3.0067487654320824E-3</c:v>
                </c:pt>
                <c:pt idx="1545">
                  <c:v>-3.1187487654320851E-3</c:v>
                </c:pt>
                <c:pt idx="1546">
                  <c:v>-3.0377487654320839E-3</c:v>
                </c:pt>
                <c:pt idx="1547">
                  <c:v>-1.7537487654320835E-3</c:v>
                </c:pt>
                <c:pt idx="1548">
                  <c:v>-1.8697487654320815E-3</c:v>
                </c:pt>
                <c:pt idx="1549">
                  <c:v>-2.7117487654320822E-3</c:v>
                </c:pt>
                <c:pt idx="1550">
                  <c:v>-1.8537487654320846E-3</c:v>
                </c:pt>
                <c:pt idx="1551">
                  <c:v>-1.033748765432085E-3</c:v>
                </c:pt>
                <c:pt idx="1552">
                  <c:v>-2.151748765432079E-3</c:v>
                </c:pt>
                <c:pt idx="1553">
                  <c:v>3.4725123456791525E-4</c:v>
                </c:pt>
                <c:pt idx="1554">
                  <c:v>-6.7174876543208036E-4</c:v>
                </c:pt>
                <c:pt idx="1555">
                  <c:v>6.2825123456791872E-4</c:v>
                </c:pt>
                <c:pt idx="1556">
                  <c:v>-1.9247487654320827E-3</c:v>
                </c:pt>
                <c:pt idx="1557">
                  <c:v>-1.5987487654320846E-3</c:v>
                </c:pt>
                <c:pt idx="1558">
                  <c:v>-4.2267487654320847E-3</c:v>
                </c:pt>
                <c:pt idx="1559">
                  <c:v>-1.2137487654320846E-3</c:v>
                </c:pt>
                <c:pt idx="1560">
                  <c:v>-2.3297487654320836E-3</c:v>
                </c:pt>
                <c:pt idx="1561">
                  <c:v>-2.4477487654320802E-3</c:v>
                </c:pt>
                <c:pt idx="1562">
                  <c:v>-2.4707487654320789E-3</c:v>
                </c:pt>
                <c:pt idx="1563">
                  <c:v>-2.7047487654320839E-3</c:v>
                </c:pt>
                <c:pt idx="1564">
                  <c:v>-9.0274876543208586E-4</c:v>
                </c:pt>
                <c:pt idx="1565">
                  <c:v>-3.1027487654320812E-3</c:v>
                </c:pt>
                <c:pt idx="1566">
                  <c:v>-1.8967487654320842E-3</c:v>
                </c:pt>
                <c:pt idx="1567">
                  <c:v>-1.8077487654320837E-3</c:v>
                </c:pt>
                <c:pt idx="1568">
                  <c:v>-2.6607487654320798E-3</c:v>
                </c:pt>
                <c:pt idx="1569">
                  <c:v>-1.3887487654320827E-3</c:v>
                </c:pt>
                <c:pt idx="1570">
                  <c:v>-3.6617487654320817E-3</c:v>
                </c:pt>
                <c:pt idx="1571">
                  <c:v>-3.2167487654320807E-3</c:v>
                </c:pt>
                <c:pt idx="1572">
                  <c:v>-1.6437487654320793E-3</c:v>
                </c:pt>
                <c:pt idx="1573">
                  <c:v>-1.0867487654320808E-3</c:v>
                </c:pt>
                <c:pt idx="1574">
                  <c:v>-4.57487654320788E-5</c:v>
                </c:pt>
                <c:pt idx="1575">
                  <c:v>-4.0717487654320789E-3</c:v>
                </c:pt>
                <c:pt idx="1576">
                  <c:v>-6.2274876543208166E-4</c:v>
                </c:pt>
                <c:pt idx="1577">
                  <c:v>3.0825123456791441E-4</c:v>
                </c:pt>
                <c:pt idx="1578">
                  <c:v>4.5825123456791871E-4</c:v>
                </c:pt>
                <c:pt idx="1579">
                  <c:v>4.3125123456791946E-4</c:v>
                </c:pt>
                <c:pt idx="1580">
                  <c:v>-1.1647487654320842E-3</c:v>
                </c:pt>
                <c:pt idx="1581">
                  <c:v>-2.3057487654320804E-3</c:v>
                </c:pt>
                <c:pt idx="1582">
                  <c:v>-1.4507487654320788E-3</c:v>
                </c:pt>
                <c:pt idx="1583">
                  <c:v>-1.4677487654320802E-3</c:v>
                </c:pt>
                <c:pt idx="1584">
                  <c:v>-6.0374876543208174E-4</c:v>
                </c:pt>
                <c:pt idx="1585">
                  <c:v>-5.4574876543207924E-4</c:v>
                </c:pt>
                <c:pt idx="1586">
                  <c:v>-1.8497487654320788E-3</c:v>
                </c:pt>
                <c:pt idx="1587">
                  <c:v>-1.6747487654320808E-3</c:v>
                </c:pt>
                <c:pt idx="1588">
                  <c:v>-9.5374876543208482E-4</c:v>
                </c:pt>
                <c:pt idx="1589">
                  <c:v>-1.7797487654320834E-3</c:v>
                </c:pt>
                <c:pt idx="1590">
                  <c:v>-9.8474876543208113E-4</c:v>
                </c:pt>
                <c:pt idx="1591">
                  <c:v>-2.4977487654320851E-3</c:v>
                </c:pt>
                <c:pt idx="1592">
                  <c:v>-1.9147487654320797E-3</c:v>
                </c:pt>
                <c:pt idx="1593">
                  <c:v>-1.3017487654320859E-3</c:v>
                </c:pt>
                <c:pt idx="1594">
                  <c:v>-2.9177487654320836E-3</c:v>
                </c:pt>
                <c:pt idx="1595">
                  <c:v>-1.6217487654320815E-3</c:v>
                </c:pt>
                <c:pt idx="1596">
                  <c:v>-3.4207487654320818E-3</c:v>
                </c:pt>
                <c:pt idx="1597">
                  <c:v>-2.3247487654320838E-3</c:v>
                </c:pt>
                <c:pt idx="1598">
                  <c:v>-2.9197487654320804E-3</c:v>
                </c:pt>
                <c:pt idx="1599">
                  <c:v>-1.5137487654320811E-3</c:v>
                </c:pt>
                <c:pt idx="1600">
                  <c:v>-2.2597487654320795E-3</c:v>
                </c:pt>
                <c:pt idx="1601">
                  <c:v>-1.7467487654320799E-3</c:v>
                </c:pt>
                <c:pt idx="1602">
                  <c:v>-1.7197487654320824E-3</c:v>
                </c:pt>
                <c:pt idx="1603">
                  <c:v>-1.0477487654320852E-3</c:v>
                </c:pt>
                <c:pt idx="1604">
                  <c:v>5.8725123456791935E-4</c:v>
                </c:pt>
                <c:pt idx="1605">
                  <c:v>-8.5874876543208002E-4</c:v>
                </c:pt>
                <c:pt idx="1606">
                  <c:v>-1.3907487654320847E-3</c:v>
                </c:pt>
                <c:pt idx="1607">
                  <c:v>-1.8397487654320793E-3</c:v>
                </c:pt>
                <c:pt idx="1608">
                  <c:v>-1.5977487654320853E-3</c:v>
                </c:pt>
                <c:pt idx="1609">
                  <c:v>-4.8287487654320813E-3</c:v>
                </c:pt>
                <c:pt idx="1610">
                  <c:v>-2.4827487654320805E-3</c:v>
                </c:pt>
                <c:pt idx="1611">
                  <c:v>-4.777487654320841E-4</c:v>
                </c:pt>
                <c:pt idx="1612">
                  <c:v>-1.1747487654320855E-3</c:v>
                </c:pt>
                <c:pt idx="1613">
                  <c:v>-2.5857487654320811E-3</c:v>
                </c:pt>
                <c:pt idx="1614">
                  <c:v>-3.4827487654320848E-3</c:v>
                </c:pt>
                <c:pt idx="1615">
                  <c:v>-3.5337487654320821E-3</c:v>
                </c:pt>
                <c:pt idx="1616">
                  <c:v>-2.6407487654320789E-3</c:v>
                </c:pt>
                <c:pt idx="1617">
                  <c:v>-3.5287487654320823E-3</c:v>
                </c:pt>
                <c:pt idx="1618">
                  <c:v>-2.1217487654320855E-3</c:v>
                </c:pt>
                <c:pt idx="1619">
                  <c:v>-2.3897487654320846E-3</c:v>
                </c:pt>
                <c:pt idx="1620">
                  <c:v>-1.2767487654320835E-3</c:v>
                </c:pt>
                <c:pt idx="1621">
                  <c:v>-2.7887487654320829E-3</c:v>
                </c:pt>
                <c:pt idx="1622">
                  <c:v>-2.8927487654320794E-3</c:v>
                </c:pt>
                <c:pt idx="1623">
                  <c:v>-2.7417487654320793E-3</c:v>
                </c:pt>
                <c:pt idx="1624">
                  <c:v>-1.339748765432084E-3</c:v>
                </c:pt>
                <c:pt idx="1625">
                  <c:v>-2.8897487654320781E-3</c:v>
                </c:pt>
                <c:pt idx="1626">
                  <c:v>-1.4674876543208093E-4</c:v>
                </c:pt>
                <c:pt idx="1627">
                  <c:v>-3.6974876543208017E-4</c:v>
                </c:pt>
                <c:pt idx="1628">
                  <c:v>-1.5497487654320859E-3</c:v>
                </c:pt>
                <c:pt idx="1629">
                  <c:v>-8.1874876543208165E-4</c:v>
                </c:pt>
                <c:pt idx="1630">
                  <c:v>-1.1177487654320823E-3</c:v>
                </c:pt>
                <c:pt idx="1631">
                  <c:v>-7.1774876543208473E-4</c:v>
                </c:pt>
                <c:pt idx="1632">
                  <c:v>-2.517748765432079E-3</c:v>
                </c:pt>
                <c:pt idx="1633">
                  <c:v>-1.3207487654320806E-3</c:v>
                </c:pt>
                <c:pt idx="1634">
                  <c:v>1.2922512345679201E-3</c:v>
                </c:pt>
                <c:pt idx="1635">
                  <c:v>-1.0027487654320783E-3</c:v>
                </c:pt>
                <c:pt idx="1636">
                  <c:v>-7.1274876543208146E-4</c:v>
                </c:pt>
                <c:pt idx="1637">
                  <c:v>-2.6574876543208545E-4</c:v>
                </c:pt>
                <c:pt idx="1638">
                  <c:v>1.195251234567922E-3</c:v>
                </c:pt>
                <c:pt idx="1639">
                  <c:v>-2.2474876543208087E-4</c:v>
                </c:pt>
                <c:pt idx="1640">
                  <c:v>-1.052748765432085E-3</c:v>
                </c:pt>
                <c:pt idx="1641">
                  <c:v>-1.3748765432083226E-5</c:v>
                </c:pt>
                <c:pt idx="1642">
                  <c:v>-1.5007487654320854E-3</c:v>
                </c:pt>
                <c:pt idx="1643">
                  <c:v>-1.2257487654320828E-3</c:v>
                </c:pt>
                <c:pt idx="1644">
                  <c:v>5.0425123456791267E-4</c:v>
                </c:pt>
                <c:pt idx="1645">
                  <c:v>-1.7157487654320836E-3</c:v>
                </c:pt>
                <c:pt idx="1646">
                  <c:v>5.2825123456792106E-4</c:v>
                </c:pt>
                <c:pt idx="1647">
                  <c:v>2.9125123456791649E-4</c:v>
                </c:pt>
                <c:pt idx="1648">
                  <c:v>6.5325123456792117E-4</c:v>
                </c:pt>
                <c:pt idx="1649">
                  <c:v>-2.148748765432083E-3</c:v>
                </c:pt>
                <c:pt idx="1650">
                  <c:v>-1.0687487654320853E-3</c:v>
                </c:pt>
                <c:pt idx="1651">
                  <c:v>-1.0277487654320825E-3</c:v>
                </c:pt>
                <c:pt idx="1652">
                  <c:v>-1.9617487654320816E-3</c:v>
                </c:pt>
                <c:pt idx="1653">
                  <c:v>-8.0374876543208226E-4</c:v>
                </c:pt>
                <c:pt idx="1654">
                  <c:v>-2.8677487654320839E-3</c:v>
                </c:pt>
                <c:pt idx="1655">
                  <c:v>-2.8287487654320796E-3</c:v>
                </c:pt>
                <c:pt idx="1656">
                  <c:v>-2.6017487654320798E-3</c:v>
                </c:pt>
                <c:pt idx="1657">
                  <c:v>-3.6647487654320847E-3</c:v>
                </c:pt>
                <c:pt idx="1658">
                  <c:v>-2.2267487654320812E-3</c:v>
                </c:pt>
                <c:pt idx="1659">
                  <c:v>-1.4637487654320831E-3</c:v>
                </c:pt>
                <c:pt idx="1660">
                  <c:v>-3.4317487654320841E-3</c:v>
                </c:pt>
                <c:pt idx="1661">
                  <c:v>-2.1547487654320803E-3</c:v>
                </c:pt>
                <c:pt idx="1662">
                  <c:v>-3.69124876543208E-3</c:v>
                </c:pt>
                <c:pt idx="1663">
                  <c:v>-3.4877487654320794E-3</c:v>
                </c:pt>
                <c:pt idx="1664">
                  <c:v>-7.4074876543208518E-4</c:v>
                </c:pt>
                <c:pt idx="1665">
                  <c:v>-1.783748765432084E-3</c:v>
                </c:pt>
                <c:pt idx="1666">
                  <c:v>-1.5677487654320848E-3</c:v>
                </c:pt>
                <c:pt idx="1667">
                  <c:v>-2.2657487654320838E-3</c:v>
                </c:pt>
                <c:pt idx="1668">
                  <c:v>-1.4197487654320808E-3</c:v>
                </c:pt>
                <c:pt idx="1669">
                  <c:v>-1.900748765432083E-3</c:v>
                </c:pt>
                <c:pt idx="1670">
                  <c:v>7.7251234567914107E-5</c:v>
                </c:pt>
                <c:pt idx="1671">
                  <c:v>-5.1574876543208567E-4</c:v>
                </c:pt>
                <c:pt idx="1672">
                  <c:v>-1.1077487654320792E-3</c:v>
                </c:pt>
                <c:pt idx="1673">
                  <c:v>-1.4937487654320836E-3</c:v>
                </c:pt>
                <c:pt idx="1674">
                  <c:v>-2.685748765432084E-3</c:v>
                </c:pt>
                <c:pt idx="1675">
                  <c:v>-1.7807487654320792E-3</c:v>
                </c:pt>
                <c:pt idx="1676">
                  <c:v>-1.8357487654320839E-3</c:v>
                </c:pt>
                <c:pt idx="1677">
                  <c:v>-1.5577487654320835E-3</c:v>
                </c:pt>
                <c:pt idx="1678">
                  <c:v>-9.0574876543208019E-4</c:v>
                </c:pt>
                <c:pt idx="1679">
                  <c:v>-7.2474876543208479E-4</c:v>
                </c:pt>
                <c:pt idx="1680">
                  <c:v>-3.3474876543207813E-4</c:v>
                </c:pt>
                <c:pt idx="1681">
                  <c:v>2.4125123456791506E-4</c:v>
                </c:pt>
                <c:pt idx="1682">
                  <c:v>-7.1074876543208293E-4</c:v>
                </c:pt>
                <c:pt idx="1683">
                  <c:v>1.31125123456792E-3</c:v>
                </c:pt>
                <c:pt idx="1684">
                  <c:v>-8.0074876543208273E-4</c:v>
                </c:pt>
                <c:pt idx="1685">
                  <c:v>-2.2277487654320804E-3</c:v>
                </c:pt>
                <c:pt idx="1686">
                  <c:v>-2.9547487654320789E-3</c:v>
                </c:pt>
                <c:pt idx="1687">
                  <c:v>-9.9374876543208493E-4</c:v>
                </c:pt>
                <c:pt idx="1688">
                  <c:v>-2.8287487654320796E-3</c:v>
                </c:pt>
                <c:pt idx="1689">
                  <c:v>-4.2180487654320791E-3</c:v>
                </c:pt>
                <c:pt idx="1690">
                  <c:v>-2.4457487654320834E-3</c:v>
                </c:pt>
                <c:pt idx="1691">
                  <c:v>-1.8287487654320821E-3</c:v>
                </c:pt>
                <c:pt idx="1692">
                  <c:v>-4.8974876543208395E-4</c:v>
                </c:pt>
                <c:pt idx="1693">
                  <c:v>1.4152512345679182E-3</c:v>
                </c:pt>
                <c:pt idx="1694">
                  <c:v>1.1592512345679189E-3</c:v>
                </c:pt>
                <c:pt idx="1695">
                  <c:v>-1.445748765432079E-3</c:v>
                </c:pt>
                <c:pt idx="1696">
                  <c:v>-2.1418487654320806E-3</c:v>
                </c:pt>
                <c:pt idx="1697">
                  <c:v>-3.3157487654320826E-3</c:v>
                </c:pt>
                <c:pt idx="1698">
                  <c:v>-1.5477487654320839E-3</c:v>
                </c:pt>
                <c:pt idx="1699">
                  <c:v>5.3125123456791538E-4</c:v>
                </c:pt>
                <c:pt idx="1700">
                  <c:v>-5.4884876543207992E-4</c:v>
                </c:pt>
                <c:pt idx="1701">
                  <c:v>-8.1574876543208559E-4</c:v>
                </c:pt>
                <c:pt idx="1702">
                  <c:v>-2.3074876543208341E-4</c:v>
                </c:pt>
                <c:pt idx="1703">
                  <c:v>-1.3188487654320815E-3</c:v>
                </c:pt>
                <c:pt idx="1704">
                  <c:v>1.2172512345679145E-3</c:v>
                </c:pt>
                <c:pt idx="1705">
                  <c:v>-1.201248765432086E-3</c:v>
                </c:pt>
                <c:pt idx="1706">
                  <c:v>-1.0187487654320822E-3</c:v>
                </c:pt>
                <c:pt idx="1707">
                  <c:v>-2.5627487654320824E-3</c:v>
                </c:pt>
                <c:pt idx="1708">
                  <c:v>-2.3429487654320832E-3</c:v>
                </c:pt>
                <c:pt idx="1709">
                  <c:v>-9.8174876543208507E-4</c:v>
                </c:pt>
                <c:pt idx="1710">
                  <c:v>-1.8709487654320813E-3</c:v>
                </c:pt>
                <c:pt idx="1711">
                  <c:v>-2.0007487654320841E-3</c:v>
                </c:pt>
                <c:pt idx="1712">
                  <c:v>-2.0737487654320843E-3</c:v>
                </c:pt>
                <c:pt idx="1713">
                  <c:v>-2.4217487654320819E-3</c:v>
                </c:pt>
                <c:pt idx="1714">
                  <c:v>1.525123456792149E-5</c:v>
                </c:pt>
                <c:pt idx="1715">
                  <c:v>-9.0574876543208192E-4</c:v>
                </c:pt>
                <c:pt idx="1716">
                  <c:v>-1.9907487654320811E-3</c:v>
                </c:pt>
                <c:pt idx="1717">
                  <c:v>-1.7567487654320847E-3</c:v>
                </c:pt>
                <c:pt idx="1718">
                  <c:v>-6.3734876543207995E-4</c:v>
                </c:pt>
                <c:pt idx="1719">
                  <c:v>-5.4674876543208024E-4</c:v>
                </c:pt>
                <c:pt idx="1720">
                  <c:v>-2.2157487654320823E-3</c:v>
                </c:pt>
                <c:pt idx="1721">
                  <c:v>-7.4354876543208416E-4</c:v>
                </c:pt>
                <c:pt idx="1722">
                  <c:v>-4.0164876543208328E-4</c:v>
                </c:pt>
                <c:pt idx="1723">
                  <c:v>-2.319448765432084E-3</c:v>
                </c:pt>
                <c:pt idx="1724">
                  <c:v>5.9825123456791474E-4</c:v>
                </c:pt>
                <c:pt idx="1725">
                  <c:v>-2.5231487654320851E-3</c:v>
                </c:pt>
                <c:pt idx="1726">
                  <c:v>1.0602512345679188E-3</c:v>
                </c:pt>
                <c:pt idx="1727">
                  <c:v>9.4525123456792003E-4</c:v>
                </c:pt>
                <c:pt idx="1728">
                  <c:v>-2.317748765432082E-3</c:v>
                </c:pt>
                <c:pt idx="1729">
                  <c:v>-2.8058487654320837E-3</c:v>
                </c:pt>
                <c:pt idx="1730">
                  <c:v>-3.7462487654320847E-3</c:v>
                </c:pt>
                <c:pt idx="1731">
                  <c:v>-1.9517487654320802E-3</c:v>
                </c:pt>
                <c:pt idx="1732">
                  <c:v>-3.6647487654320821E-3</c:v>
                </c:pt>
                <c:pt idx="1733">
                  <c:v>-1.8917487654320827E-3</c:v>
                </c:pt>
                <c:pt idx="1734">
                  <c:v>-1.0437487654320794E-3</c:v>
                </c:pt>
                <c:pt idx="1735">
                  <c:v>-2.0745487654320813E-3</c:v>
                </c:pt>
                <c:pt idx="1736">
                  <c:v>-5.2074876543208373E-4</c:v>
                </c:pt>
                <c:pt idx="1737">
                  <c:v>-2.5974876543208292E-4</c:v>
                </c:pt>
                <c:pt idx="1738">
                  <c:v>-8.5674876543208323E-4</c:v>
                </c:pt>
                <c:pt idx="1739">
                  <c:v>-2.0632487654320842E-3</c:v>
                </c:pt>
                <c:pt idx="1740">
                  <c:v>-2.5017487654320786E-3</c:v>
                </c:pt>
                <c:pt idx="1741">
                  <c:v>-2.738748765432085E-3</c:v>
                </c:pt>
                <c:pt idx="1742">
                  <c:v>1.1872512345679192E-3</c:v>
                </c:pt>
                <c:pt idx="1743">
                  <c:v>-1.4874876543208466E-4</c:v>
                </c:pt>
                <c:pt idx="1744">
                  <c:v>-2.9874876543208202E-4</c:v>
                </c:pt>
                <c:pt idx="1745">
                  <c:v>-1.671448765432083E-3</c:v>
                </c:pt>
                <c:pt idx="1746">
                  <c:v>-3.3107487654320854E-3</c:v>
                </c:pt>
                <c:pt idx="1747">
                  <c:v>-3.5599487654320826E-3</c:v>
                </c:pt>
                <c:pt idx="1748">
                  <c:v>-3.112648765432084E-3</c:v>
                </c:pt>
                <c:pt idx="1749">
                  <c:v>-4.5878487654320843E-3</c:v>
                </c:pt>
                <c:pt idx="1750">
                  <c:v>-2.3783487654320846E-3</c:v>
                </c:pt>
                <c:pt idx="1751">
                  <c:v>-1.5664487654320821E-3</c:v>
                </c:pt>
                <c:pt idx="1752">
                  <c:v>5.3025123456791438E-4</c:v>
                </c:pt>
                <c:pt idx="1753">
                  <c:v>-1.5774876543208326E-4</c:v>
                </c:pt>
                <c:pt idx="1754">
                  <c:v>-1.7536487654320806E-3</c:v>
                </c:pt>
                <c:pt idx="1755">
                  <c:v>-1.2211487654320841E-3</c:v>
                </c:pt>
                <c:pt idx="1756">
                  <c:v>-2.3449487654320818E-3</c:v>
                </c:pt>
                <c:pt idx="1757">
                  <c:v>-5.0582487654320845E-3</c:v>
                </c:pt>
                <c:pt idx="1758">
                  <c:v>-1.2042487654320838E-3</c:v>
                </c:pt>
                <c:pt idx="1759">
                  <c:v>-4.8223487654320846E-3</c:v>
                </c:pt>
                <c:pt idx="1760">
                  <c:v>-1.5738487654320798E-3</c:v>
                </c:pt>
                <c:pt idx="1761">
                  <c:v>-3.2296487654320822E-3</c:v>
                </c:pt>
                <c:pt idx="1762">
                  <c:v>-1.7410487654320852E-3</c:v>
                </c:pt>
                <c:pt idx="1763">
                  <c:v>-2.0831487654320831E-3</c:v>
                </c:pt>
                <c:pt idx="1764">
                  <c:v>-2.286148765432084E-3</c:v>
                </c:pt>
                <c:pt idx="1765">
                  <c:v>-9.8374876543208187E-4</c:v>
                </c:pt>
                <c:pt idx="1766">
                  <c:v>-1.7346487654320798E-3</c:v>
                </c:pt>
                <c:pt idx="1767">
                  <c:v>-1.6656487654320845E-3</c:v>
                </c:pt>
                <c:pt idx="1768">
                  <c:v>-2.3623487654320808E-3</c:v>
                </c:pt>
                <c:pt idx="1769">
                  <c:v>-6.5887487654320851E-3</c:v>
                </c:pt>
                <c:pt idx="1770">
                  <c:v>-2.3606487654320839E-3</c:v>
                </c:pt>
                <c:pt idx="1771">
                  <c:v>-2.2296487654320848E-3</c:v>
                </c:pt>
                <c:pt idx="1772">
                  <c:v>-3.1719487654320823E-3</c:v>
                </c:pt>
                <c:pt idx="1773">
                  <c:v>-4.7131487654320826E-3</c:v>
                </c:pt>
                <c:pt idx="1774">
                  <c:v>-5.8904487654320827E-3</c:v>
                </c:pt>
                <c:pt idx="1775">
                  <c:v>-1.8541487654320822E-3</c:v>
                </c:pt>
                <c:pt idx="1776">
                  <c:v>-4.2204487654320805E-3</c:v>
                </c:pt>
                <c:pt idx="1777">
                  <c:v>6.9055123456791823E-4</c:v>
                </c:pt>
                <c:pt idx="1778">
                  <c:v>-4.8274876543208216E-4</c:v>
                </c:pt>
                <c:pt idx="1779">
                  <c:v>-1.9691487654320793E-3</c:v>
                </c:pt>
                <c:pt idx="1780">
                  <c:v>-1.5243487654320858E-3</c:v>
                </c:pt>
                <c:pt idx="1781">
                  <c:v>-2.3106487654320843E-3</c:v>
                </c:pt>
                <c:pt idx="1782">
                  <c:v>-1.4436487654320828E-3</c:v>
                </c:pt>
                <c:pt idx="1783">
                  <c:v>-7.5874876543207889E-4</c:v>
                </c:pt>
                <c:pt idx="1784">
                  <c:v>-3.4733487654320817E-3</c:v>
                </c:pt>
                <c:pt idx="1785">
                  <c:v>-1.8430487654320822E-3</c:v>
                </c:pt>
                <c:pt idx="1786">
                  <c:v>-4.878487654320831E-4</c:v>
                </c:pt>
                <c:pt idx="1787">
                  <c:v>-1.0445487654320816E-3</c:v>
                </c:pt>
                <c:pt idx="1788">
                  <c:v>-4.1548765432084661E-5</c:v>
                </c:pt>
                <c:pt idx="1789">
                  <c:v>4.5935123456791911E-4</c:v>
                </c:pt>
                <c:pt idx="1790">
                  <c:v>-6.0114876543207983E-4</c:v>
                </c:pt>
                <c:pt idx="1791">
                  <c:v>-4.1380487654320832E-3</c:v>
                </c:pt>
                <c:pt idx="1792">
                  <c:v>-2.1753487654320846E-3</c:v>
                </c:pt>
                <c:pt idx="1793">
                  <c:v>-5.2224876543208523E-4</c:v>
                </c:pt>
                <c:pt idx="1794">
                  <c:v>-2.9676487654320838E-3</c:v>
                </c:pt>
                <c:pt idx="1795">
                  <c:v>-2.5284876543208053E-4</c:v>
                </c:pt>
                <c:pt idx="1796">
                  <c:v>-3.0684876543207902E-4</c:v>
                </c:pt>
                <c:pt idx="1797">
                  <c:v>-2.7193487654320839E-3</c:v>
                </c:pt>
                <c:pt idx="1798">
                  <c:v>-2.9023487654320805E-3</c:v>
                </c:pt>
                <c:pt idx="1799">
                  <c:v>-1.679048765432083E-3</c:v>
                </c:pt>
                <c:pt idx="1800">
                  <c:v>-2.2001487654320813E-3</c:v>
                </c:pt>
                <c:pt idx="1801">
                  <c:v>-1.7285487654320848E-3</c:v>
                </c:pt>
                <c:pt idx="1802">
                  <c:v>-1.7854876543208116E-4</c:v>
                </c:pt>
                <c:pt idx="1803">
                  <c:v>-1.0247487654320812E-3</c:v>
                </c:pt>
                <c:pt idx="1804">
                  <c:v>-1.0694876543207964E-4</c:v>
                </c:pt>
                <c:pt idx="1805">
                  <c:v>-1.5206487654320835E-3</c:v>
                </c:pt>
                <c:pt idx="1806">
                  <c:v>-1.9969487654320833E-3</c:v>
                </c:pt>
                <c:pt idx="1807">
                  <c:v>-2.3948765432085101E-5</c:v>
                </c:pt>
                <c:pt idx="1808">
                  <c:v>-2.2254876543208006E-4</c:v>
                </c:pt>
                <c:pt idx="1809">
                  <c:v>1.2835123456791594E-4</c:v>
                </c:pt>
                <c:pt idx="1810">
                  <c:v>1.4892512345679211E-3</c:v>
                </c:pt>
                <c:pt idx="1811">
                  <c:v>1.868251234567915E-3</c:v>
                </c:pt>
                <c:pt idx="1812">
                  <c:v>-5.4674876543208545E-4</c:v>
                </c:pt>
                <c:pt idx="1813">
                  <c:v>6.6425123456791482E-4</c:v>
                </c:pt>
                <c:pt idx="1814">
                  <c:v>-2.1439487654320785E-3</c:v>
                </c:pt>
                <c:pt idx="1815">
                  <c:v>-1.5416487654320837E-3</c:v>
                </c:pt>
                <c:pt idx="1816">
                  <c:v>-2.4674876543208379E-4</c:v>
                </c:pt>
                <c:pt idx="1817">
                  <c:v>4.4325123456791932E-4</c:v>
                </c:pt>
                <c:pt idx="1818">
                  <c:v>9.4025123456791676E-4</c:v>
                </c:pt>
                <c:pt idx="1819">
                  <c:v>-6.2474876543208192E-4</c:v>
                </c:pt>
                <c:pt idx="1820">
                  <c:v>2.8502512345679187E-3</c:v>
                </c:pt>
                <c:pt idx="1821">
                  <c:v>-4.8674876543208095E-4</c:v>
                </c:pt>
                <c:pt idx="1822">
                  <c:v>1.6595512345679176E-3</c:v>
                </c:pt>
                <c:pt idx="1823">
                  <c:v>-2.9656487654320801E-3</c:v>
                </c:pt>
                <c:pt idx="1824">
                  <c:v>-1.3858487654320843E-3</c:v>
                </c:pt>
                <c:pt idx="1825">
                  <c:v>9.4925123456791882E-4</c:v>
                </c:pt>
                <c:pt idx="1826">
                  <c:v>-1.2857487654320838E-3</c:v>
                </c:pt>
                <c:pt idx="1827">
                  <c:v>9.1525123456791951E-4</c:v>
                </c:pt>
                <c:pt idx="1828">
                  <c:v>1.2982512345679192E-3</c:v>
                </c:pt>
                <c:pt idx="1829">
                  <c:v>-4.8674876543208269E-4</c:v>
                </c:pt>
                <c:pt idx="1830">
                  <c:v>-5.3074876543208159E-4</c:v>
                </c:pt>
                <c:pt idx="1831">
                  <c:v>-1.7197487654320807E-3</c:v>
                </c:pt>
                <c:pt idx="1832">
                  <c:v>-1.7274876543207918E-4</c:v>
                </c:pt>
                <c:pt idx="1833">
                  <c:v>6.2925123456791972E-4</c:v>
                </c:pt>
                <c:pt idx="1834">
                  <c:v>-1.5174876543208246E-4</c:v>
                </c:pt>
                <c:pt idx="1835">
                  <c:v>-4.5874876543208418E-4</c:v>
                </c:pt>
                <c:pt idx="1836">
                  <c:v>-2.3097487654320827E-3</c:v>
                </c:pt>
                <c:pt idx="1837">
                  <c:v>3.5662512345679201E-3</c:v>
                </c:pt>
                <c:pt idx="1838">
                  <c:v>3.9212512345679178E-3</c:v>
                </c:pt>
                <c:pt idx="1839">
                  <c:v>5.0725123456791914E-4</c:v>
                </c:pt>
                <c:pt idx="1840">
                  <c:v>2.4192512345679162E-3</c:v>
                </c:pt>
                <c:pt idx="1841">
                  <c:v>4.6925123456791583E-4</c:v>
                </c:pt>
                <c:pt idx="1842">
                  <c:v>3.3325123456791512E-4</c:v>
                </c:pt>
                <c:pt idx="1843">
                  <c:v>-1.6974876543208138E-4</c:v>
                </c:pt>
                <c:pt idx="1844">
                  <c:v>-3.9748765432079738E-5</c:v>
                </c:pt>
                <c:pt idx="1845">
                  <c:v>1.1492512345679176E-3</c:v>
                </c:pt>
                <c:pt idx="1846">
                  <c:v>1.785251234567917E-3</c:v>
                </c:pt>
                <c:pt idx="1847">
                  <c:v>-1.0207487654320859E-3</c:v>
                </c:pt>
                <c:pt idx="1848">
                  <c:v>4.6512512345679175E-3</c:v>
                </c:pt>
                <c:pt idx="1849">
                  <c:v>1.9142512345679142E-3</c:v>
                </c:pt>
                <c:pt idx="1850">
                  <c:v>3.1392512345679163E-3</c:v>
                </c:pt>
                <c:pt idx="1851">
                  <c:v>2.9972512345679148E-3</c:v>
                </c:pt>
                <c:pt idx="1852">
                  <c:v>6.8225123456792068E-4</c:v>
                </c:pt>
                <c:pt idx="1853">
                  <c:v>2.5125123456791638E-4</c:v>
                </c:pt>
                <c:pt idx="1854">
                  <c:v>2.3802512345679188E-3</c:v>
                </c:pt>
                <c:pt idx="1855">
                  <c:v>2.7472512345679215E-3</c:v>
                </c:pt>
                <c:pt idx="1856">
                  <c:v>3.8762512345679196E-3</c:v>
                </c:pt>
                <c:pt idx="1857">
                  <c:v>-3.6748765432083677E-5</c:v>
                </c:pt>
                <c:pt idx="1858">
                  <c:v>3.7972512345679169E-3</c:v>
                </c:pt>
                <c:pt idx="1859">
                  <c:v>7.4125123456791724E-4</c:v>
                </c:pt>
                <c:pt idx="1860">
                  <c:v>1.4482512345679217E-3</c:v>
                </c:pt>
                <c:pt idx="1861">
                  <c:v>-1.1474876543208189E-4</c:v>
                </c:pt>
                <c:pt idx="1862">
                  <c:v>1.9902512345679173E-3</c:v>
                </c:pt>
                <c:pt idx="1863">
                  <c:v>3.9872512345679161E-3</c:v>
                </c:pt>
                <c:pt idx="1864">
                  <c:v>9.3625123456791796E-4</c:v>
                </c:pt>
                <c:pt idx="1865">
                  <c:v>7.2425123456791758E-4</c:v>
                </c:pt>
                <c:pt idx="1866">
                  <c:v>7.8251234567916841E-5</c:v>
                </c:pt>
                <c:pt idx="1867">
                  <c:v>3.6682512345679198E-3</c:v>
                </c:pt>
                <c:pt idx="1868">
                  <c:v>-4.1674876543208034E-4</c:v>
                </c:pt>
                <c:pt idx="1869">
                  <c:v>3.5352512345679186E-3</c:v>
                </c:pt>
                <c:pt idx="1870">
                  <c:v>-4.1174876543208054E-4</c:v>
                </c:pt>
                <c:pt idx="1871">
                  <c:v>1.4202512345679163E-3</c:v>
                </c:pt>
                <c:pt idx="1872">
                  <c:v>4.202512345679154E-4</c:v>
                </c:pt>
                <c:pt idx="1873">
                  <c:v>1.3462512345679186E-3</c:v>
                </c:pt>
                <c:pt idx="1874">
                  <c:v>6.532512345679177E-4</c:v>
                </c:pt>
                <c:pt idx="1875">
                  <c:v>2.1102512345679194E-3</c:v>
                </c:pt>
                <c:pt idx="1876">
                  <c:v>9.0225123456791519E-4</c:v>
                </c:pt>
                <c:pt idx="1877">
                  <c:v>-8.1374876543208012E-4</c:v>
                </c:pt>
                <c:pt idx="1878">
                  <c:v>2.1525123456791681E-4</c:v>
                </c:pt>
                <c:pt idx="1879">
                  <c:v>1.6312512345679174E-3</c:v>
                </c:pt>
                <c:pt idx="1880">
                  <c:v>2.2702512345679198E-3</c:v>
                </c:pt>
                <c:pt idx="1881">
                  <c:v>2.4952512345679193E-3</c:v>
                </c:pt>
                <c:pt idx="1882">
                  <c:v>4.2002512345679175E-3</c:v>
                </c:pt>
                <c:pt idx="1883">
                  <c:v>2.9792512345679176E-3</c:v>
                </c:pt>
                <c:pt idx="1884">
                  <c:v>-5.7374876543208643E-4</c:v>
                </c:pt>
                <c:pt idx="1885">
                  <c:v>-6.4874876543208164E-4</c:v>
                </c:pt>
                <c:pt idx="1886">
                  <c:v>4.596251234567918E-3</c:v>
                </c:pt>
                <c:pt idx="1887">
                  <c:v>2.1052512345679213E-3</c:v>
                </c:pt>
                <c:pt idx="1888">
                  <c:v>2.1062512345679189E-3</c:v>
                </c:pt>
                <c:pt idx="1889">
                  <c:v>3.9525123456791815E-4</c:v>
                </c:pt>
                <c:pt idx="1890">
                  <c:v>-4.1748765432080004E-5</c:v>
                </c:pt>
                <c:pt idx="1891">
                  <c:v>3.0952512345679157E-3</c:v>
                </c:pt>
                <c:pt idx="1892">
                  <c:v>-6.8074876543207895E-4</c:v>
                </c:pt>
                <c:pt idx="1893">
                  <c:v>4.2182512345679199E-3</c:v>
                </c:pt>
                <c:pt idx="1894">
                  <c:v>-9.337487654320787E-4</c:v>
                </c:pt>
                <c:pt idx="1895">
                  <c:v>4.1842512345679154E-3</c:v>
                </c:pt>
                <c:pt idx="1896">
                  <c:v>2.5392512345679148E-3</c:v>
                </c:pt>
                <c:pt idx="1897">
                  <c:v>4.9082512345679178E-3</c:v>
                </c:pt>
                <c:pt idx="1898">
                  <c:v>1.5922512345679183E-3</c:v>
                </c:pt>
                <c:pt idx="1899">
                  <c:v>1.3692512345679208E-3</c:v>
                </c:pt>
                <c:pt idx="1900">
                  <c:v>3.0912512345679186E-3</c:v>
                </c:pt>
                <c:pt idx="1901">
                  <c:v>5.5832512345679163E-3</c:v>
                </c:pt>
                <c:pt idx="1902">
                  <c:v>2.5852512345679191E-3</c:v>
                </c:pt>
                <c:pt idx="1903">
                  <c:v>7.3425123456791717E-4</c:v>
                </c:pt>
                <c:pt idx="1904">
                  <c:v>4.765251234567917E-3</c:v>
                </c:pt>
                <c:pt idx="1905">
                  <c:v>3.5052512345679198E-3</c:v>
                </c:pt>
                <c:pt idx="1906">
                  <c:v>3.4432512345679202E-3</c:v>
                </c:pt>
                <c:pt idx="1907">
                  <c:v>7.0225123456791987E-4</c:v>
                </c:pt>
                <c:pt idx="1908">
                  <c:v>6.1925123456792013E-4</c:v>
                </c:pt>
                <c:pt idx="1909">
                  <c:v>1.1592512345679155E-3</c:v>
                </c:pt>
                <c:pt idx="1910">
                  <c:v>2.9712512345679166E-3</c:v>
                </c:pt>
                <c:pt idx="1911">
                  <c:v>4.2852512345679192E-3</c:v>
                </c:pt>
                <c:pt idx="1912">
                  <c:v>1.6912512345679167E-3</c:v>
                </c:pt>
                <c:pt idx="1913">
                  <c:v>2.4692512345679176E-3</c:v>
                </c:pt>
                <c:pt idx="1914">
                  <c:v>-3.2207487654320795E-3</c:v>
                </c:pt>
                <c:pt idx="1915">
                  <c:v>1.7542512345679172E-3</c:v>
                </c:pt>
                <c:pt idx="1916">
                  <c:v>7.325123456791878E-5</c:v>
                </c:pt>
                <c:pt idx="1917">
                  <c:v>1.5982512345679174E-3</c:v>
                </c:pt>
                <c:pt idx="1918">
                  <c:v>-2.4274876543207806E-4</c:v>
                </c:pt>
                <c:pt idx="1919">
                  <c:v>3.7722512345679197E-3</c:v>
                </c:pt>
                <c:pt idx="1920">
                  <c:v>5.652512345679199E-4</c:v>
                </c:pt>
                <c:pt idx="1921">
                  <c:v>3.1502512345679187E-3</c:v>
                </c:pt>
                <c:pt idx="1922">
                  <c:v>5.2882512345679127E-3</c:v>
                </c:pt>
                <c:pt idx="1923">
                  <c:v>3.2725123456791953E-4</c:v>
                </c:pt>
                <c:pt idx="1924">
                  <c:v>3.7882512345679149E-3</c:v>
                </c:pt>
                <c:pt idx="1925">
                  <c:v>-3.6174876543207911E-4</c:v>
                </c:pt>
                <c:pt idx="1926">
                  <c:v>1.9332512345679159E-3</c:v>
                </c:pt>
                <c:pt idx="1927">
                  <c:v>3.3762512345679157E-3</c:v>
                </c:pt>
                <c:pt idx="1928">
                  <c:v>2.3082512345679162E-3</c:v>
                </c:pt>
                <c:pt idx="1929">
                  <c:v>9.0302512345679219E-3</c:v>
                </c:pt>
                <c:pt idx="1930">
                  <c:v>2.2712512345679139E-3</c:v>
                </c:pt>
                <c:pt idx="1931">
                  <c:v>4.7692512345679176E-3</c:v>
                </c:pt>
                <c:pt idx="1932">
                  <c:v>4.1892512345679204E-3</c:v>
                </c:pt>
                <c:pt idx="1933">
                  <c:v>5.3092512345679129E-3</c:v>
                </c:pt>
                <c:pt idx="1934">
                  <c:v>4.4142512345679164E-3</c:v>
                </c:pt>
                <c:pt idx="1935">
                  <c:v>4.7272512345679172E-3</c:v>
                </c:pt>
                <c:pt idx="1936">
                  <c:v>3.2532512345679176E-3</c:v>
                </c:pt>
                <c:pt idx="1937">
                  <c:v>5.3612512345679163E-3</c:v>
                </c:pt>
                <c:pt idx="1938">
                  <c:v>4.6062512345679141E-3</c:v>
                </c:pt>
                <c:pt idx="1939">
                  <c:v>6.1212512345679201E-3</c:v>
                </c:pt>
                <c:pt idx="1940">
                  <c:v>1.3442512345679166E-3</c:v>
                </c:pt>
                <c:pt idx="1941">
                  <c:v>4.1402512345679199E-3</c:v>
                </c:pt>
                <c:pt idx="1942">
                  <c:v>5.9492512345679181E-3</c:v>
                </c:pt>
                <c:pt idx="1943">
                  <c:v>3.6752512345679198E-3</c:v>
                </c:pt>
                <c:pt idx="1944">
                  <c:v>3.013251234567917E-3</c:v>
                </c:pt>
                <c:pt idx="1945">
                  <c:v>-1.3437487654320845E-3</c:v>
                </c:pt>
                <c:pt idx="1946">
                  <c:v>3.5452512345679182E-3</c:v>
                </c:pt>
                <c:pt idx="1947">
                  <c:v>3.5462512345679157E-3</c:v>
                </c:pt>
                <c:pt idx="1948">
                  <c:v>-4.4674876543208085E-4</c:v>
                </c:pt>
                <c:pt idx="1949">
                  <c:v>7.0802512345679181E-3</c:v>
                </c:pt>
                <c:pt idx="1950">
                  <c:v>2.5552512345679134E-3</c:v>
                </c:pt>
                <c:pt idx="1951">
                  <c:v>9.8762512345679215E-3</c:v>
                </c:pt>
                <c:pt idx="1952">
                  <c:v>3.6342512345679204E-3</c:v>
                </c:pt>
                <c:pt idx="1953">
                  <c:v>-3.9974876543208242E-4</c:v>
                </c:pt>
                <c:pt idx="1954">
                  <c:v>3.1392512345679181E-3</c:v>
                </c:pt>
                <c:pt idx="1955">
                  <c:v>1.6022512345679214E-3</c:v>
                </c:pt>
                <c:pt idx="1956">
                  <c:v>6.9302512345679173E-3</c:v>
                </c:pt>
                <c:pt idx="1957">
                  <c:v>3.8792512345679157E-3</c:v>
                </c:pt>
                <c:pt idx="1958">
                  <c:v>6.0782512345679222E-3</c:v>
                </c:pt>
                <c:pt idx="1959">
                  <c:v>4.4202512345679189E-3</c:v>
                </c:pt>
                <c:pt idx="1960">
                  <c:v>3.750251234567922E-3</c:v>
                </c:pt>
                <c:pt idx="1961">
                  <c:v>6.03251234567918E-4</c:v>
                </c:pt>
                <c:pt idx="1962">
                  <c:v>6.7982512345679206E-3</c:v>
                </c:pt>
                <c:pt idx="1963">
                  <c:v>-5.9748765432082393E-5</c:v>
                </c:pt>
                <c:pt idx="1964">
                  <c:v>-2.0577487654320822E-3</c:v>
                </c:pt>
                <c:pt idx="1965">
                  <c:v>2.451251234567917E-3</c:v>
                </c:pt>
                <c:pt idx="1966">
                  <c:v>3.8252512345679172E-3</c:v>
                </c:pt>
                <c:pt idx="1967">
                  <c:v>6.3822512345679209E-3</c:v>
                </c:pt>
                <c:pt idx="1968">
                  <c:v>6.8602512345679167E-3</c:v>
                </c:pt>
                <c:pt idx="1969">
                  <c:v>2.241251234567922E-3</c:v>
                </c:pt>
                <c:pt idx="1970">
                  <c:v>4.4992512345679182E-3</c:v>
                </c:pt>
                <c:pt idx="1971">
                  <c:v>-4.237487654320856E-4</c:v>
                </c:pt>
                <c:pt idx="1972">
                  <c:v>-1.0527487654320832E-3</c:v>
                </c:pt>
                <c:pt idx="1973">
                  <c:v>-1.0337487654320781E-3</c:v>
                </c:pt>
                <c:pt idx="1974">
                  <c:v>1.7452512345679187E-3</c:v>
                </c:pt>
                <c:pt idx="1975">
                  <c:v>1.7672512345679164E-3</c:v>
                </c:pt>
                <c:pt idx="1976">
                  <c:v>1.0152512345679172E-3</c:v>
                </c:pt>
                <c:pt idx="1977">
                  <c:v>1.1952512345679168E-3</c:v>
                </c:pt>
                <c:pt idx="1978">
                  <c:v>1.9652512345679201E-3</c:v>
                </c:pt>
                <c:pt idx="1979">
                  <c:v>2.0552512345679199E-3</c:v>
                </c:pt>
                <c:pt idx="1980">
                  <c:v>-2.0987487654320781E-3</c:v>
                </c:pt>
                <c:pt idx="1981">
                  <c:v>-4.7127487654320781E-3</c:v>
                </c:pt>
                <c:pt idx="1982">
                  <c:v>2.9325123456792022E-4</c:v>
                </c:pt>
                <c:pt idx="1983">
                  <c:v>4.6322512345679193E-3</c:v>
                </c:pt>
                <c:pt idx="1984">
                  <c:v>2.3825123456791379E-4</c:v>
                </c:pt>
                <c:pt idx="1985">
                  <c:v>2.9052512345679165E-3</c:v>
                </c:pt>
                <c:pt idx="1986">
                  <c:v>5.7572512345679169E-3</c:v>
                </c:pt>
                <c:pt idx="1987">
                  <c:v>4.2042512345679146E-3</c:v>
                </c:pt>
                <c:pt idx="1988">
                  <c:v>-1.4674876543208266E-4</c:v>
                </c:pt>
                <c:pt idx="1989">
                  <c:v>5.5622512345679161E-3</c:v>
                </c:pt>
                <c:pt idx="1990">
                  <c:v>5.267251234567916E-3</c:v>
                </c:pt>
                <c:pt idx="1991">
                  <c:v>3.4925123456791725E-4</c:v>
                </c:pt>
                <c:pt idx="1992">
                  <c:v>-1.1674876543208042E-4</c:v>
                </c:pt>
                <c:pt idx="1993">
                  <c:v>-5.1074876543208587E-4</c:v>
                </c:pt>
                <c:pt idx="1994">
                  <c:v>-5.6774876543208216E-4</c:v>
                </c:pt>
                <c:pt idx="1995">
                  <c:v>3.7225123456791596E-4</c:v>
                </c:pt>
                <c:pt idx="1996">
                  <c:v>4.3372512345679192E-3</c:v>
                </c:pt>
                <c:pt idx="1997">
                  <c:v>4.212512345679164E-4</c:v>
                </c:pt>
                <c:pt idx="1998">
                  <c:v>4.3025123456791499E-4</c:v>
                </c:pt>
                <c:pt idx="1999">
                  <c:v>2.518251234567918E-3</c:v>
                </c:pt>
                <c:pt idx="2000">
                  <c:v>2.5972512345679138E-3</c:v>
                </c:pt>
                <c:pt idx="2001">
                  <c:v>-1.6927487654320814E-3</c:v>
                </c:pt>
                <c:pt idx="2002">
                  <c:v>-7.5074876543207957E-4</c:v>
                </c:pt>
                <c:pt idx="2003">
                  <c:v>2.3012512345679161E-3</c:v>
                </c:pt>
                <c:pt idx="2004">
                  <c:v>3.4592512345679154E-3</c:v>
                </c:pt>
                <c:pt idx="2005">
                  <c:v>1.5442512345679189E-3</c:v>
                </c:pt>
                <c:pt idx="2006">
                  <c:v>2.7192512345679178E-3</c:v>
                </c:pt>
                <c:pt idx="2007">
                  <c:v>1.0789251234567922E-2</c:v>
                </c:pt>
                <c:pt idx="2008">
                  <c:v>6.2342512345679186E-3</c:v>
                </c:pt>
                <c:pt idx="2009">
                  <c:v>7.6032512345679173E-3</c:v>
                </c:pt>
                <c:pt idx="2010">
                  <c:v>7.3542512345679146E-3</c:v>
                </c:pt>
                <c:pt idx="2011">
                  <c:v>2.8042512345679161E-3</c:v>
                </c:pt>
                <c:pt idx="2012">
                  <c:v>3.8292512345679177E-3</c:v>
                </c:pt>
                <c:pt idx="2013">
                  <c:v>2.8172512345679187E-3</c:v>
                </c:pt>
                <c:pt idx="2014">
                  <c:v>3.4082512345679199E-3</c:v>
                </c:pt>
                <c:pt idx="2015">
                  <c:v>2.7002512345679196E-3</c:v>
                </c:pt>
                <c:pt idx="2016">
                  <c:v>1.0096251234567923E-2</c:v>
                </c:pt>
                <c:pt idx="2017">
                  <c:v>8.4322512345679137E-3</c:v>
                </c:pt>
                <c:pt idx="2018">
                  <c:v>7.6252512345679202E-3</c:v>
                </c:pt>
                <c:pt idx="2019">
                  <c:v>4.6132512345679177E-3</c:v>
                </c:pt>
                <c:pt idx="2020">
                  <c:v>4.4512512345679239E-3</c:v>
                </c:pt>
                <c:pt idx="2021">
                  <c:v>2.008251234567918E-3</c:v>
                </c:pt>
                <c:pt idx="2022">
                  <c:v>3.4162512345679175E-3</c:v>
                </c:pt>
                <c:pt idx="2023">
                  <c:v>-6.3977487654320788E-3</c:v>
                </c:pt>
                <c:pt idx="2024">
                  <c:v>6.4562512345679186E-3</c:v>
                </c:pt>
                <c:pt idx="2025">
                  <c:v>1.2298251234567922E-2</c:v>
                </c:pt>
                <c:pt idx="2026">
                  <c:v>1.056725123456792E-2</c:v>
                </c:pt>
                <c:pt idx="2027">
                  <c:v>7.399251234567918E-3</c:v>
                </c:pt>
                <c:pt idx="2028">
                  <c:v>7.8522512345679165E-3</c:v>
                </c:pt>
                <c:pt idx="2029">
                  <c:v>3.7142512345679172E-3</c:v>
                </c:pt>
                <c:pt idx="2030">
                  <c:v>4.8272512345679201E-3</c:v>
                </c:pt>
                <c:pt idx="2031">
                  <c:v>3.4802512345679226E-3</c:v>
                </c:pt>
                <c:pt idx="2032">
                  <c:v>1.0172512345679157E-3</c:v>
                </c:pt>
                <c:pt idx="2033">
                  <c:v>7.4372512345679143E-3</c:v>
                </c:pt>
                <c:pt idx="2034">
                  <c:v>7.7192512345679171E-3</c:v>
                </c:pt>
                <c:pt idx="2035">
                  <c:v>7.6292512345679173E-3</c:v>
                </c:pt>
                <c:pt idx="2036">
                  <c:v>5.6932512345679222E-3</c:v>
                </c:pt>
                <c:pt idx="2037">
                  <c:v>8.8422512345679178E-3</c:v>
                </c:pt>
                <c:pt idx="2038">
                  <c:v>1.0689251234567917E-2</c:v>
                </c:pt>
                <c:pt idx="2039">
                  <c:v>4.9302512345679173E-3</c:v>
                </c:pt>
                <c:pt idx="2040">
                  <c:v>7.1432512345679187E-3</c:v>
                </c:pt>
                <c:pt idx="2041">
                  <c:v>7.8972512345679199E-3</c:v>
                </c:pt>
                <c:pt idx="2042">
                  <c:v>4.4962512345679152E-3</c:v>
                </c:pt>
                <c:pt idx="2043">
                  <c:v>5.8202512345679192E-3</c:v>
                </c:pt>
                <c:pt idx="2044">
                  <c:v>1.1767251234567913E-2</c:v>
                </c:pt>
                <c:pt idx="2045">
                  <c:v>5.3072512345679126E-3</c:v>
                </c:pt>
                <c:pt idx="2046">
                  <c:v>7.4502512345679187E-3</c:v>
                </c:pt>
                <c:pt idx="2047">
                  <c:v>8.9402512345679239E-3</c:v>
                </c:pt>
              </c:numCache>
            </c:numRef>
          </c:yVal>
          <c:smooth val="1"/>
        </c:ser>
        <c:axId val="84054016"/>
        <c:axId val="84055936"/>
      </c:scatterChart>
      <c:valAx>
        <c:axId val="84054016"/>
        <c:scaling>
          <c:orientation val="minMax"/>
          <c:max val="900"/>
          <c:min val="300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</a:t>
                </a:r>
                <a:r>
                  <a:rPr lang="en-US" baseline="0"/>
                  <a:t> (min)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84055936"/>
        <c:crosses val="autoZero"/>
        <c:crossBetween val="midCat"/>
      </c:valAx>
      <c:valAx>
        <c:axId val="84055936"/>
        <c:scaling>
          <c:orientation val="minMax"/>
          <c:max val="4.0000000000000029E-2"/>
          <c:min val="-4.0000000000000029E-2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Absorbance (a.u.)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84054016"/>
        <c:crosses val="autoZero"/>
        <c:crossBetween val="midCat"/>
      </c:valAx>
    </c:plotArea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DA3B-E041-4400-8F2C-A6026B717220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7BC6-BD6B-4ED8-B69F-5A8EF5348F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DA3B-E041-4400-8F2C-A6026B717220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7BC6-BD6B-4ED8-B69F-5A8EF5348F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DA3B-E041-4400-8F2C-A6026B717220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7BC6-BD6B-4ED8-B69F-5A8EF5348F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DA3B-E041-4400-8F2C-A6026B717220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7BC6-BD6B-4ED8-B69F-5A8EF5348F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DA3B-E041-4400-8F2C-A6026B717220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7BC6-BD6B-4ED8-B69F-5A8EF5348F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DA3B-E041-4400-8F2C-A6026B717220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7BC6-BD6B-4ED8-B69F-5A8EF5348F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DA3B-E041-4400-8F2C-A6026B717220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7BC6-BD6B-4ED8-B69F-5A8EF5348F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DA3B-E041-4400-8F2C-A6026B717220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7BC6-BD6B-4ED8-B69F-5A8EF5348F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DA3B-E041-4400-8F2C-A6026B717220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7BC6-BD6B-4ED8-B69F-5A8EF5348F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DA3B-E041-4400-8F2C-A6026B717220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7BC6-BD6B-4ED8-B69F-5A8EF5348F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DA3B-E041-4400-8F2C-A6026B717220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7BC6-BD6B-4ED8-B69F-5A8EF5348F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DDA3B-E041-4400-8F2C-A6026B717220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E7BC6-BD6B-4ED8-B69F-5A8EF5348F1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Asya</dc:creator>
  <cp:lastModifiedBy>Asya</cp:lastModifiedBy>
  <cp:revision>1</cp:revision>
  <dcterms:created xsi:type="dcterms:W3CDTF">2015-12-02T19:58:37Z</dcterms:created>
  <dcterms:modified xsi:type="dcterms:W3CDTF">2015-12-02T20:00:03Z</dcterms:modified>
</cp:coreProperties>
</file>