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3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7" autoAdjust="0"/>
    <p:restoredTop sz="81719" autoAdjust="0"/>
  </p:normalViewPr>
  <p:slideViewPr>
    <p:cSldViewPr>
      <p:cViewPr>
        <p:scale>
          <a:sx n="76" d="100"/>
          <a:sy n="76" d="100"/>
        </p:scale>
        <p:origin x="-125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7D36D-0525-481F-BEAF-87365FFD1055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C994A-DD57-45EC-9CB2-EC1DEA7A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9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smtClean="0"/>
              <a:t>Excel data/calculations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D8DC7-A170-4B5D-A426-BE5E9D6015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1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box corresponds to a model expression profile.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Colored profiles have a statistically significant number of genes assigned; they are arranged in order from most to least significant p value.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Profiles with the same color belong to the same cluster of profiles.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number in each box is simply an ID number for the profile.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994A-DD57-45EC-9CB2-EC1DEA7A72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2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5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7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2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2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7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8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7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C621F-89AA-43B1-84BE-432E89C2794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2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Final Presentation</a:t>
            </a:r>
            <a:br>
              <a:rPr lang="en-US" sz="3600" dirty="0" smtClean="0"/>
            </a:br>
            <a:r>
              <a:rPr lang="en-US" sz="1800" b="1" dirty="0" smtClean="0"/>
              <a:t>[work in progress…</a:t>
            </a:r>
            <a:br>
              <a:rPr lang="en-US" sz="1800" b="1" dirty="0" smtClean="0"/>
            </a:br>
            <a:r>
              <a:rPr lang="en-US" sz="1800" b="1" dirty="0" smtClean="0"/>
              <a:t>work completed for Week 11 Journal Assignment]</a:t>
            </a:r>
            <a:endParaRPr lang="en-US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Kara </a:t>
            </a:r>
            <a:r>
              <a:rPr lang="en-US" dirty="0" err="1" smtClean="0"/>
              <a:t>Dismuke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7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308404"/>
              </p:ext>
            </p:extLst>
          </p:nvPr>
        </p:nvGraphicFramePr>
        <p:xfrm>
          <a:off x="304800" y="2135988"/>
          <a:ext cx="8526378" cy="4341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2126"/>
                <a:gridCol w="2842126"/>
                <a:gridCol w="2842126"/>
              </a:tblGrid>
              <a:tr h="575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dZAP1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75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2378/6189 (31.42%)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2264/6189 (36.58%)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679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1527/6189 (24.67%)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1445/6189 (23.35%)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679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860/6189 (13.90%)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792/6189 (12.80%)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679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460/6189 (7.43%)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414/6189 (6.69%)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75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B-H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1656/6189 (26.76%)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1538/6189 (24.85%)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75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228/6189 (3.68%)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192/6189 (3.10%)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407158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Table 1</a:t>
            </a:r>
            <a:r>
              <a:rPr lang="en-US" sz="2400" dirty="0" smtClean="0"/>
              <a:t>: As we tightened the restriction on the p-value, the percentages of significant results decreased with the </a:t>
            </a:r>
            <a:r>
              <a:rPr lang="en-US" sz="2400" dirty="0" err="1" smtClean="0"/>
              <a:t>Bonferroni</a:t>
            </a:r>
            <a:r>
              <a:rPr lang="en-US" sz="2400" dirty="0" smtClean="0"/>
              <a:t>-adjusted p-value proving to be most selective for obtaining significant results (for both the wild type strain and dZAP1 strain)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19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05 at 9.23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36289"/>
            <a:ext cx="6781800" cy="507787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STEM Profile Results for dZAP1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501008"/>
            <a:ext cx="9144000" cy="38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colored profiles have a statistically significant number of genes assigned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Results: Profile 45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5080348" y="1651348"/>
            <a:ext cx="1447800" cy="22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4" y="1161255"/>
            <a:ext cx="7602011" cy="56967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80347" y="1651348"/>
            <a:ext cx="1447801" cy="22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Results: Profile 22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8" y="1143000"/>
            <a:ext cx="7621064" cy="57062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60307" y="1651348"/>
            <a:ext cx="1678488" cy="22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Results: Profile 9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4" y="1143000"/>
            <a:ext cx="7602011" cy="56872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97885" y="1651348"/>
            <a:ext cx="1640910" cy="22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Results: Profile 48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1" y="1143000"/>
            <a:ext cx="7611538" cy="56872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60307" y="1651348"/>
            <a:ext cx="1665961" cy="22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Results: Profile 7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4" y="1143000"/>
            <a:ext cx="7602011" cy="56967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85359" y="1651348"/>
            <a:ext cx="1542789" cy="22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Results: Profile 28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1" y="1180307"/>
            <a:ext cx="7611538" cy="56776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85359" y="1651348"/>
            <a:ext cx="1542789" cy="22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222</Words>
  <Application>Microsoft Office PowerPoint</Application>
  <PresentationFormat>On-screen Show (4:3)</PresentationFormat>
  <Paragraphs>39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Final Presentation [work in progress… work completed for Week 11 Journal Assignment]</vt:lpstr>
      <vt:lpstr>PowerPoint Presentation</vt:lpstr>
      <vt:lpstr>STEM Profile Results for dZAP1</vt:lpstr>
      <vt:lpstr>Results: Profile 45</vt:lpstr>
      <vt:lpstr>Results: Profile 22</vt:lpstr>
      <vt:lpstr>Results: Profile 9</vt:lpstr>
      <vt:lpstr>Results: Profile 48</vt:lpstr>
      <vt:lpstr>Results: Profile 7</vt:lpstr>
      <vt:lpstr>Results: Profile 28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WHH Library</cp:lastModifiedBy>
  <cp:revision>11</cp:revision>
  <dcterms:created xsi:type="dcterms:W3CDTF">2015-03-26T17:40:11Z</dcterms:created>
  <dcterms:modified xsi:type="dcterms:W3CDTF">2015-04-06T20:21:57Z</dcterms:modified>
</cp:coreProperties>
</file>