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737" autoAdjust="0"/>
  </p:normalViewPr>
  <p:slideViewPr>
    <p:cSldViewPr snapToGrid="0" snapToObjects="1">
      <p:cViewPr varScale="1">
        <p:scale>
          <a:sx n="98" d="100"/>
          <a:sy n="98" d="100"/>
        </p:scale>
        <p:origin x="-9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84AD-4DD9-684C-8F11-082E1A3BF9CC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9EA-6CB7-C241-977B-9170369F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1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84AD-4DD9-684C-8F11-082E1A3BF9CC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9EA-6CB7-C241-977B-9170369F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29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84AD-4DD9-684C-8F11-082E1A3BF9CC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9EA-6CB7-C241-977B-9170369F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74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84AD-4DD9-684C-8F11-082E1A3BF9CC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9EA-6CB7-C241-977B-9170369F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8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84AD-4DD9-684C-8F11-082E1A3BF9CC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9EA-6CB7-C241-977B-9170369F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4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84AD-4DD9-684C-8F11-082E1A3BF9CC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9EA-6CB7-C241-977B-9170369F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3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84AD-4DD9-684C-8F11-082E1A3BF9CC}" type="datetimeFigureOut">
              <a:rPr lang="en-US" smtClean="0"/>
              <a:t>12/6/16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9EA-6CB7-C241-977B-9170369F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2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84AD-4DD9-684C-8F11-082E1A3BF9CC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9EA-6CB7-C241-977B-9170369F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2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84AD-4DD9-684C-8F11-082E1A3BF9CC}" type="datetimeFigureOut">
              <a:rPr lang="en-US" smtClean="0"/>
              <a:t>12/6/16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9EA-6CB7-C241-977B-9170369F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5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84AD-4DD9-684C-8F11-082E1A3BF9CC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9EA-6CB7-C241-977B-9170369F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84AD-4DD9-684C-8F11-082E1A3BF9CC}" type="datetimeFigureOut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049EA-6CB7-C241-977B-9170369F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8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184AD-4DD9-684C-8F11-082E1A3BF9CC}" type="datetimeFigureOut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049EA-6CB7-C241-977B-9170369F0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6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2-06 at 4.23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89"/>
            <a:ext cx="9144000" cy="671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8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12-06 at 4.23.4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9" b="11808"/>
          <a:stretch/>
        </p:blipFill>
        <p:spPr>
          <a:xfrm>
            <a:off x="457200" y="-240254"/>
            <a:ext cx="8229600" cy="6366418"/>
          </a:xfrm>
        </p:spPr>
      </p:pic>
    </p:spTree>
    <p:extLst>
      <p:ext uri="{BB962C8B-B14F-4D97-AF65-F5344CB8AC3E}">
        <p14:creationId xmlns:p14="http://schemas.microsoft.com/office/powerpoint/2010/main" val="1582252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12-06 at 4.23.3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" b="11926"/>
          <a:stretch/>
        </p:blipFill>
        <p:spPr>
          <a:xfrm>
            <a:off x="457200" y="90706"/>
            <a:ext cx="8229600" cy="6450112"/>
          </a:xfrm>
        </p:spPr>
      </p:pic>
    </p:spTree>
    <p:extLst>
      <p:ext uri="{BB962C8B-B14F-4D97-AF65-F5344CB8AC3E}">
        <p14:creationId xmlns:p14="http://schemas.microsoft.com/office/powerpoint/2010/main" val="185529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12-06 at 4.23.2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9" b="12344"/>
          <a:stretch/>
        </p:blipFill>
        <p:spPr>
          <a:xfrm>
            <a:off x="457200" y="816352"/>
            <a:ext cx="8229600" cy="5309812"/>
          </a:xfrm>
        </p:spPr>
      </p:pic>
    </p:spTree>
    <p:extLst>
      <p:ext uri="{BB962C8B-B14F-4D97-AF65-F5344CB8AC3E}">
        <p14:creationId xmlns:p14="http://schemas.microsoft.com/office/powerpoint/2010/main" val="326610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12-06 at 4.23.1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b="12516"/>
          <a:stretch/>
        </p:blipFill>
        <p:spPr>
          <a:xfrm>
            <a:off x="457200" y="855226"/>
            <a:ext cx="8229600" cy="5270938"/>
          </a:xfrm>
        </p:spPr>
      </p:pic>
    </p:spTree>
    <p:extLst>
      <p:ext uri="{BB962C8B-B14F-4D97-AF65-F5344CB8AC3E}">
        <p14:creationId xmlns:p14="http://schemas.microsoft.com/office/powerpoint/2010/main" val="149403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12-06 at 4.23.1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0"/>
          <a:stretch/>
        </p:blipFill>
        <p:spPr/>
      </p:pic>
    </p:spTree>
    <p:extLst>
      <p:ext uri="{BB962C8B-B14F-4D97-AF65-F5344CB8AC3E}">
        <p14:creationId xmlns:p14="http://schemas.microsoft.com/office/powerpoint/2010/main" val="40552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12-06 at 4.23.4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01"/>
          <a:stretch/>
        </p:blipFill>
        <p:spPr/>
      </p:pic>
    </p:spTree>
    <p:extLst>
      <p:ext uri="{BB962C8B-B14F-4D97-AF65-F5344CB8AC3E}">
        <p14:creationId xmlns:p14="http://schemas.microsoft.com/office/powerpoint/2010/main" val="232700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12-06 at 4.23.5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" b="22052"/>
          <a:stretch/>
        </p:blipFill>
        <p:spPr/>
      </p:pic>
    </p:spTree>
    <p:extLst>
      <p:ext uri="{BB962C8B-B14F-4D97-AF65-F5344CB8AC3E}">
        <p14:creationId xmlns:p14="http://schemas.microsoft.com/office/powerpoint/2010/main" val="1192322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Shivum</dc:creator>
  <cp:lastModifiedBy>Shivum</cp:lastModifiedBy>
  <cp:revision>1</cp:revision>
  <dcterms:created xsi:type="dcterms:W3CDTF">2016-12-07T00:38:41Z</dcterms:created>
  <dcterms:modified xsi:type="dcterms:W3CDTF">2016-12-07T00:45:05Z</dcterms:modified>
</cp:coreProperties>
</file>