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10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BC7D-3901-E343-86F4-7E2F40B275FA}" type="datetimeFigureOut">
              <a:rPr lang="en-US" smtClean="0"/>
              <a:t>10/22/10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C395-6BF1-FE4C-82C6-F4F384BB4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BC7D-3901-E343-86F4-7E2F40B275FA}" type="datetimeFigureOut">
              <a:rPr lang="en-US" smtClean="0"/>
              <a:t>10/22/10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C395-6BF1-FE4C-82C6-F4F384BB4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BC7D-3901-E343-86F4-7E2F40B275FA}" type="datetimeFigureOut">
              <a:rPr lang="en-US" smtClean="0"/>
              <a:t>10/22/10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C395-6BF1-FE4C-82C6-F4F384BB4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BC7D-3901-E343-86F4-7E2F40B275FA}" type="datetimeFigureOut">
              <a:rPr lang="en-US" smtClean="0"/>
              <a:t>10/22/10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C395-6BF1-FE4C-82C6-F4F384BB4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BC7D-3901-E343-86F4-7E2F40B275FA}" type="datetimeFigureOut">
              <a:rPr lang="en-US" smtClean="0"/>
              <a:t>10/22/10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C395-6BF1-FE4C-82C6-F4F384BB4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BC7D-3901-E343-86F4-7E2F40B275FA}" type="datetimeFigureOut">
              <a:rPr lang="en-US" smtClean="0"/>
              <a:t>10/22/10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C395-6BF1-FE4C-82C6-F4F384BB4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BC7D-3901-E343-86F4-7E2F40B275FA}" type="datetimeFigureOut">
              <a:rPr lang="en-US" smtClean="0"/>
              <a:t>10/22/10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C395-6BF1-FE4C-82C6-F4F384BB4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BC7D-3901-E343-86F4-7E2F40B275FA}" type="datetimeFigureOut">
              <a:rPr lang="en-US" smtClean="0"/>
              <a:t>10/22/10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C395-6BF1-FE4C-82C6-F4F384BB4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BC7D-3901-E343-86F4-7E2F40B275FA}" type="datetimeFigureOut">
              <a:rPr lang="en-US" smtClean="0"/>
              <a:t>10/22/10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C395-6BF1-FE4C-82C6-F4F384BB4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BC7D-3901-E343-86F4-7E2F40B275FA}" type="datetimeFigureOut">
              <a:rPr lang="en-US" smtClean="0"/>
              <a:t>10/22/10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C395-6BF1-FE4C-82C6-F4F384BB4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BC7D-3901-E343-86F4-7E2F40B275FA}" type="datetimeFigureOut">
              <a:rPr lang="en-US" smtClean="0"/>
              <a:t>10/22/10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C395-6BF1-FE4C-82C6-F4F384BB4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CBC7D-3901-E343-86F4-7E2F40B275FA}" type="datetimeFigureOut">
              <a:rPr lang="en-US" smtClean="0"/>
              <a:t>10/22/10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BC395-6BF1-FE4C-82C6-F4F384BB45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System Engineering	</a:t>
            </a:r>
            <a:b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M2D3</a:t>
            </a:r>
            <a:b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10.21.10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7</Words>
  <Application>Microsoft Macintosh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Natalie Kuldell</dc:creator>
  <cp:lastModifiedBy>Natalie Kuldell</cp:lastModifiedBy>
  <cp:revision>1</cp:revision>
  <dcterms:created xsi:type="dcterms:W3CDTF">2010-10-22T15:41:58Z</dcterms:created>
  <dcterms:modified xsi:type="dcterms:W3CDTF">2010-10-22T16:28:17Z</dcterms:modified>
</cp:coreProperties>
</file>