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6E61A-D6D6-441B-B1D8-54A991B1F06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CE7E1-E9CC-4BEC-BBF2-80523820E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Tissue Culture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Mod1 Day6</a:t>
            </a:r>
          </a:p>
          <a:p>
            <a:r>
              <a:rPr lang="en-US" dirty="0"/>
              <a:t>Thursday Sept 25th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Lab: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Restriction Map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While your gel runs you’ll discuss RAD51 paper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Lab: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 for fun</a:t>
            </a:r>
            <a:endParaRPr lang="en-US" dirty="0"/>
          </a:p>
        </p:txBody>
      </p:sp>
      <p:pic>
        <p:nvPicPr>
          <p:cNvPr id="2050" name="Picture 2" descr="D:\Picture 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0"/>
            <a:ext cx="3019425" cy="3876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 mammalian </a:t>
            </a:r>
            <a:r>
              <a:rPr lang="en-US" dirty="0" err="1" smtClean="0"/>
              <a:t>vs</a:t>
            </a:r>
            <a:r>
              <a:rPr lang="en-US" dirty="0" smtClean="0"/>
              <a:t> bacterial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For both need: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bacteria:</a:t>
            </a:r>
          </a:p>
          <a:p>
            <a:pPr>
              <a:buNone/>
            </a:pPr>
            <a:r>
              <a:rPr lang="en-US" dirty="0" err="1" smtClean="0"/>
              <a:t>Tryptone</a:t>
            </a:r>
            <a:r>
              <a:rPr lang="en-US" dirty="0" smtClean="0"/>
              <a:t>, yeast </a:t>
            </a:r>
            <a:r>
              <a:rPr lang="en-US" dirty="0"/>
              <a:t>extract</a:t>
            </a:r>
            <a:r>
              <a:rPr lang="en-US" dirty="0" smtClean="0"/>
              <a:t>, salt </a:t>
            </a:r>
            <a:r>
              <a:rPr lang="en-US" dirty="0"/>
              <a:t>+/- antibiotic, </a:t>
            </a:r>
            <a:r>
              <a:rPr lang="en-US" dirty="0" smtClean="0"/>
              <a:t>agar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For MES cells: DMEM, calf serum, glutamine, </a:t>
            </a:r>
            <a:r>
              <a:rPr lang="en-US" dirty="0" err="1" smtClean="0"/>
              <a:t>penn</a:t>
            </a:r>
            <a:r>
              <a:rPr lang="en-US" dirty="0" smtClean="0"/>
              <a:t>/strep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Figuring out how many cells you have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Picture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295400"/>
            <a:ext cx="2905125" cy="4848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do for 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lab report by email before the start of lecture</a:t>
            </a:r>
          </a:p>
          <a:p>
            <a:r>
              <a:rPr lang="en-US" dirty="0"/>
              <a:t>Read Mod1 Day7 + do calculations for </a:t>
            </a:r>
            <a:r>
              <a:rPr lang="en-US" dirty="0" smtClean="0"/>
              <a:t>experiment</a:t>
            </a:r>
          </a:p>
          <a:p>
            <a:r>
              <a:rPr lang="en-US" smtClean="0"/>
              <a:t>Answer </a:t>
            </a:r>
            <a:r>
              <a:rPr lang="en-US" dirty="0" smtClean="0"/>
              <a:t>one hypothetical question about doubling times + cell #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105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Tissue Culture</vt:lpstr>
      <vt:lpstr>Slide 2</vt:lpstr>
      <vt:lpstr>Today’s Lab: part 1</vt:lpstr>
      <vt:lpstr>Today’s Lab: part 2</vt:lpstr>
      <vt:lpstr>Grow mammalian vs bacterial cells</vt:lpstr>
      <vt:lpstr>Figuring out how many cells you have</vt:lpstr>
      <vt:lpstr>Things to do for next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Tissue Culture</dc:title>
  <dc:creator>oeit</dc:creator>
  <cp:lastModifiedBy>oeit</cp:lastModifiedBy>
  <cp:revision>11</cp:revision>
  <dcterms:created xsi:type="dcterms:W3CDTF">2008-09-24T18:27:37Z</dcterms:created>
  <dcterms:modified xsi:type="dcterms:W3CDTF">2008-09-25T17:40:59Z</dcterms:modified>
</cp:coreProperties>
</file>