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5" r:id="rId4"/>
    <p:sldId id="258" r:id="rId5"/>
    <p:sldId id="264" r:id="rId6"/>
    <p:sldId id="259" r:id="rId7"/>
    <p:sldId id="272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3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44EA-6B04-5F48-A741-1E18232A768B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CCA3D-6D74-354B-AE37-C1A67FE7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Amino Acid Sequences in V3 Loop Conformation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315200" cy="1752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Alex Cardenas, Bobby Arnold and </a:t>
            </a:r>
            <a:r>
              <a:rPr lang="en-US" sz="2600" dirty="0" err="1" smtClean="0">
                <a:solidFill>
                  <a:schemeClr val="tx1"/>
                </a:solidFill>
              </a:rPr>
              <a:t>Zeb</a:t>
            </a:r>
            <a:r>
              <a:rPr lang="en-US" sz="2600" dirty="0" smtClean="0">
                <a:solidFill>
                  <a:schemeClr val="tx1"/>
                </a:solidFill>
              </a:rPr>
              <a:t> Russo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Loyola Marymount University Department of Biology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BIO 398 11/02/11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V3 region Secondary Structure Stanfield et. al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3352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2400" y="382746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1F58 313-325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629400" y="40576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2F58 315-324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638800" y="51625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1NAK 312-323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1371600"/>
            <a:ext cx="22955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05765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Stanfield et. al 2ndary Structure not useful in our examination of Markham data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Stanfield data composed of 12-14 amino acid chains</a:t>
            </a:r>
          </a:p>
          <a:p>
            <a:pPr eaLnBrk="1" hangingPunct="1"/>
            <a:r>
              <a:rPr lang="en-US" sz="2400" smtClean="0"/>
              <a:t>Markham data composed of 94-95 amino acid chains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CD4 T cell count is a trait in developing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 &gt;200 safe, &lt;200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).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iffering CD4 T cell count is correlated with conservation in amino acid sequences.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Usage of Star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Biochem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Answer our Question</a:t>
            </a:r>
          </a:p>
          <a:p>
            <a:r>
              <a:rPr lang="en-US" dirty="0" err="1" smtClean="0"/>
              <a:t>BioWorkbench</a:t>
            </a:r>
            <a:r>
              <a:rPr lang="en-US" dirty="0" smtClean="0"/>
              <a:t> used to create multiple sequence alignments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obtained from multiple sequence were observed and analyzed.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Discussion and thoughts of our findings are shared.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BioWorkbench used to create multiple sequence alignments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Each rapid progressor subject had a clone randomly chosen from their first and last visit </a:t>
            </a:r>
          </a:p>
          <a:p>
            <a:pPr eaLnBrk="1" hangingPunct="1"/>
            <a:r>
              <a:rPr lang="en-US" sz="2400" smtClean="0"/>
              <a:t>Control subjects had one clone randomly selected from last visit.</a:t>
            </a:r>
          </a:p>
          <a:p>
            <a:pPr eaLnBrk="1" hangingPunct="1"/>
            <a:r>
              <a:rPr lang="en-US" sz="2400" smtClean="0"/>
              <a:t>Each rapid progressor had their two sequences aligned</a:t>
            </a:r>
          </a:p>
          <a:p>
            <a:pPr eaLnBrk="1" hangingPunct="1"/>
            <a:r>
              <a:rPr lang="en-US" sz="2400" smtClean="0"/>
              <a:t>Control subjects were aligned with each other</a:t>
            </a:r>
          </a:p>
          <a:p>
            <a:pPr eaLnBrk="1" hangingPunct="1"/>
            <a:r>
              <a:rPr lang="en-US" sz="2400" smtClean="0"/>
              <a:t>All rapid progressor last visits were aligned with and without a control sequence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ClustalW Multiple Sequence Alignment Results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t="50487" r="66412" b="37257"/>
          <a:stretch>
            <a:fillRect/>
          </a:stretch>
        </p:blipFill>
        <p:spPr bwMode="auto">
          <a:xfrm>
            <a:off x="0" y="1828800"/>
            <a:ext cx="4111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 t="59727" r="65871" b="28015"/>
          <a:stretch>
            <a:fillRect/>
          </a:stretch>
        </p:blipFill>
        <p:spPr bwMode="auto">
          <a:xfrm>
            <a:off x="0" y="2819400"/>
            <a:ext cx="42862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 t="45663" r="66895" b="25430"/>
          <a:stretch>
            <a:fillRect/>
          </a:stretch>
        </p:blipFill>
        <p:spPr bwMode="auto">
          <a:xfrm>
            <a:off x="4724400" y="4600575"/>
            <a:ext cx="438943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 t="36382" r="65977" b="35992"/>
          <a:stretch>
            <a:fillRect/>
          </a:stretch>
        </p:blipFill>
        <p:spPr bwMode="auto">
          <a:xfrm>
            <a:off x="96838" y="4591050"/>
            <a:ext cx="44751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/>
          <a:srcRect t="40273" r="67065" b="34436"/>
          <a:stretch>
            <a:fillRect/>
          </a:stretch>
        </p:blipFill>
        <p:spPr bwMode="auto">
          <a:xfrm>
            <a:off x="4660900" y="1828800"/>
            <a:ext cx="4443413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0" y="3679825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Single Subject Alignments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4940300" y="39624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Multiple Subject Alignments</a:t>
            </a:r>
          </a:p>
        </p:txBody>
      </p:sp>
      <p:sp>
        <p:nvSpPr>
          <p:cNvPr id="13322" name="Right Arrow 4"/>
          <p:cNvSpPr>
            <a:spLocks noChangeArrowheads="1"/>
          </p:cNvSpPr>
          <p:nvPr/>
        </p:nvSpPr>
        <p:spPr bwMode="auto">
          <a:xfrm>
            <a:off x="0" y="4876800"/>
            <a:ext cx="114300" cy="1254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Right Arrow 11"/>
          <p:cNvSpPr>
            <a:spLocks noChangeArrowheads="1"/>
          </p:cNvSpPr>
          <p:nvPr/>
        </p:nvSpPr>
        <p:spPr bwMode="auto">
          <a:xfrm>
            <a:off x="4660900" y="5257800"/>
            <a:ext cx="114300" cy="1254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CD4 T cell count is a trait in developing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 &gt;200 safe, &lt;200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).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iffering CD4 T cell count is correlated with conservation in amino acid sequences.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Usage of Star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Biochem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Answer our Question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BioWorkbench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used to create multiple sequence alignments</a:t>
            </a:r>
          </a:p>
          <a:p>
            <a:r>
              <a:rPr lang="en-US" dirty="0" smtClean="0"/>
              <a:t>Results </a:t>
            </a:r>
            <a:r>
              <a:rPr lang="en-US" dirty="0" smtClean="0"/>
              <a:t>obtained from multiple sequence were observed and analyzed.</a:t>
            </a:r>
          </a:p>
          <a:p>
            <a:r>
              <a:rPr lang="en-US" dirty="0" smtClean="0"/>
              <a:t>Discussion and thoughts of our findings are shared.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9050"/>
            <a:ext cx="7162800" cy="680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" y="1695666"/>
            <a:ext cx="9079503" cy="386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0270"/>
            <a:ext cx="8063968" cy="636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CD4 T cell count is a trait in developing </a:t>
            </a:r>
            <a:r>
              <a:rPr lang="en-US" dirty="0" err="1" smtClean="0"/>
              <a:t>AIDs</a:t>
            </a:r>
            <a:r>
              <a:rPr lang="en-US" dirty="0" smtClean="0"/>
              <a:t> ( &gt;200 safe, &lt;200 </a:t>
            </a:r>
            <a:r>
              <a:rPr lang="en-US" dirty="0" err="1" smtClean="0"/>
              <a:t>AIDs</a:t>
            </a:r>
            <a:r>
              <a:rPr lang="en-US" dirty="0" smtClean="0"/>
              <a:t>). </a:t>
            </a:r>
          </a:p>
          <a:p>
            <a:r>
              <a:rPr lang="en-US" dirty="0"/>
              <a:t>D</a:t>
            </a:r>
            <a:r>
              <a:rPr lang="en-US" dirty="0" smtClean="0"/>
              <a:t>iffering CD4 T cell count is correlated with conservation in amino acid sequences.</a:t>
            </a:r>
          </a:p>
          <a:p>
            <a:r>
              <a:rPr lang="en-US" dirty="0" smtClean="0"/>
              <a:t>Usage of Star </a:t>
            </a:r>
            <a:r>
              <a:rPr lang="en-US" dirty="0" err="1" smtClean="0"/>
              <a:t>Biochem</a:t>
            </a:r>
            <a:r>
              <a:rPr lang="en-US" dirty="0" smtClean="0"/>
              <a:t> to Answer our Question</a:t>
            </a:r>
          </a:p>
          <a:p>
            <a:r>
              <a:rPr lang="en-US" dirty="0" err="1" smtClean="0"/>
              <a:t>BioWorkbench</a:t>
            </a:r>
            <a:r>
              <a:rPr lang="en-US" dirty="0" smtClean="0"/>
              <a:t> used to create multiple sequence alignments</a:t>
            </a:r>
          </a:p>
          <a:p>
            <a:r>
              <a:rPr lang="en-US" dirty="0" smtClean="0"/>
              <a:t>Results </a:t>
            </a:r>
            <a:r>
              <a:rPr lang="en-US" dirty="0" smtClean="0"/>
              <a:t>obtained from multiple sequence were observed and analyzed.</a:t>
            </a:r>
          </a:p>
          <a:p>
            <a:r>
              <a:rPr lang="en-US" dirty="0" smtClean="0"/>
              <a:t>Discussion and thoughts of our findings are shared.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CD4 T cell count is a trait in developing </a:t>
            </a:r>
            <a:r>
              <a:rPr lang="en-US" dirty="0" err="1" smtClean="0"/>
              <a:t>AIDs</a:t>
            </a:r>
            <a:r>
              <a:rPr lang="en-US" dirty="0" smtClean="0"/>
              <a:t> ( &gt;200 safe, &lt;200 </a:t>
            </a:r>
            <a:r>
              <a:rPr lang="en-US" dirty="0" err="1" smtClean="0"/>
              <a:t>AIDs</a:t>
            </a:r>
            <a:r>
              <a:rPr lang="en-US" dirty="0" smtClean="0"/>
              <a:t>).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iffering CD4 T cell count is correlated with conservation in amino acid sequences.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Usage of Star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Biochem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Answer our Question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BioWorkbench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used to create multiple sequence alignments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obtained from multiple sequence were observed and analyzed.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Discussion and thoughts of our findings are shared.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778" dirty="0" smtClean="0"/>
              <a:t> CD4 T cell count is an trait in developing </a:t>
            </a:r>
            <a:r>
              <a:rPr lang="en-US" sz="3778" dirty="0" err="1" smtClean="0"/>
              <a:t>AIDs</a:t>
            </a:r>
            <a:r>
              <a:rPr lang="en-US" sz="3778" dirty="0" smtClean="0"/>
              <a:t> ( &gt;200 safe, &lt;200 </a:t>
            </a:r>
            <a:r>
              <a:rPr lang="en-US" sz="3778" dirty="0" err="1" smtClean="0"/>
              <a:t>AIDs</a:t>
            </a:r>
            <a:r>
              <a:rPr lang="en-US" sz="3778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196"/>
            <a:ext cx="4343400" cy="5224804"/>
          </a:xfrm>
        </p:spPr>
        <p:txBody>
          <a:bodyPr>
            <a:noAutofit/>
          </a:bodyPr>
          <a:lstStyle/>
          <a:p>
            <a:r>
              <a:rPr lang="en-US" sz="2600" dirty="0" smtClean="0"/>
              <a:t>Observations led us to conclude that CD4 T cell counts were crucial in developing </a:t>
            </a:r>
            <a:r>
              <a:rPr lang="en-US" sz="2600" dirty="0" err="1" smtClean="0"/>
              <a:t>AIDs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Rapid </a:t>
            </a:r>
            <a:r>
              <a:rPr lang="en-US" sz="2600" dirty="0" err="1" smtClean="0"/>
              <a:t>Progressors</a:t>
            </a:r>
            <a:r>
              <a:rPr lang="en-US" sz="2600" dirty="0" smtClean="0"/>
              <a:t> – 1, 3, 4, 10, 11, 15.</a:t>
            </a:r>
          </a:p>
          <a:p>
            <a:r>
              <a:rPr lang="en-US" sz="2600" dirty="0" smtClean="0"/>
              <a:t>Controls</a:t>
            </a:r>
          </a:p>
          <a:p>
            <a:pPr lvl="1"/>
            <a:r>
              <a:rPr lang="en-US" sz="2200" dirty="0" smtClean="0"/>
              <a:t>Moderate </a:t>
            </a:r>
            <a:r>
              <a:rPr lang="en-US" sz="2200" dirty="0" err="1" smtClean="0"/>
              <a:t>progressor</a:t>
            </a:r>
            <a:r>
              <a:rPr lang="en-US" sz="2200" dirty="0" smtClean="0"/>
              <a:t> – 6.</a:t>
            </a:r>
          </a:p>
          <a:p>
            <a:pPr lvl="1"/>
            <a:r>
              <a:rPr lang="en-US" sz="2200" dirty="0" smtClean="0"/>
              <a:t>Non </a:t>
            </a:r>
            <a:r>
              <a:rPr lang="en-US" sz="2200" dirty="0" err="1" smtClean="0"/>
              <a:t>Progessor</a:t>
            </a:r>
            <a:r>
              <a:rPr lang="en-US" sz="2200" dirty="0" smtClean="0"/>
              <a:t> – 13.</a:t>
            </a:r>
          </a:p>
          <a:p>
            <a:pPr>
              <a:buNone/>
            </a:pP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rkPa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343400" cy="5330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CD4 T cell count is a trait in developing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 &gt;200 safe, &lt;200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). </a:t>
            </a:r>
          </a:p>
          <a:p>
            <a:r>
              <a:rPr lang="en-US" dirty="0"/>
              <a:t>D</a:t>
            </a:r>
            <a:r>
              <a:rPr lang="en-US" dirty="0" smtClean="0"/>
              <a:t>iffering CD4 T cell count is correlated with conservation in amino acid sequences.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Usage of Star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Biochem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Answer our Question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BioWorkbench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used to create multiple sequence alignments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obtained from multiple sequence were observed and analyzed.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Discussion and thoughts of our findings are shared.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CD4 T cell count and relationship to V3 loop amino acid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 interested in the amino acid sequences of </a:t>
            </a:r>
            <a:r>
              <a:rPr lang="en-US" dirty="0" err="1" smtClean="0"/>
              <a:t>AIDs</a:t>
            </a:r>
            <a:r>
              <a:rPr lang="en-US" dirty="0" smtClean="0"/>
              <a:t> subjects.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question</a:t>
            </a:r>
          </a:p>
          <a:p>
            <a:pPr lvl="1"/>
            <a:r>
              <a:rPr lang="en-US" dirty="0" smtClean="0"/>
              <a:t>Is there a conserved region in the V3 loop sequence that led the subject to develop </a:t>
            </a:r>
            <a:r>
              <a:rPr lang="en-US" dirty="0" err="1" smtClean="0"/>
              <a:t>AIDs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CD4 T cell count is a trait in developing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 &gt;200 safe, &lt;200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).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iffering CD4 T cell count is correlated with conservation in amino acid sequences.</a:t>
            </a:r>
          </a:p>
          <a:p>
            <a:r>
              <a:rPr lang="en-US" dirty="0" smtClean="0"/>
              <a:t>Usage of Star </a:t>
            </a:r>
            <a:r>
              <a:rPr lang="en-US" dirty="0" err="1" smtClean="0"/>
              <a:t>Biochem</a:t>
            </a:r>
            <a:r>
              <a:rPr lang="en-US" dirty="0" smtClean="0"/>
              <a:t> to Answer our Question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BioWorkbench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used to create multiple sequence alignments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obtained from multiple sequence were observed and analyzed.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Discussion and thoughts of our findings are shared.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Usage of Star Biochem and to Answer our Question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19400"/>
          </a:xfrm>
        </p:spPr>
        <p:txBody>
          <a:bodyPr/>
          <a:lstStyle/>
          <a:p>
            <a:pPr eaLnBrk="1" hangingPunct="1"/>
            <a:r>
              <a:rPr lang="en-US" sz="2400" smtClean="0"/>
              <a:t>Star Biochem was used to determine the location and structure of the V3 loop region</a:t>
            </a:r>
          </a:p>
          <a:p>
            <a:pPr eaLnBrk="1" hangingPunct="1"/>
            <a:r>
              <a:rPr lang="en-US" sz="2400" smtClean="0"/>
              <a:t>ProtParam was considered as a tool to use, however all the variable regions were determined to be coils so therefore was not necessary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gp120 Secondary Structure Using Star Biochem Kwong et. al</a:t>
            </a:r>
          </a:p>
        </p:txBody>
      </p:sp>
      <p:pic>
        <p:nvPicPr>
          <p:cNvPr id="9219" name="Picture 2" descr="C:\Users\Zeb\Desktop\gp120 secondary structure 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73175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38" y="2209800"/>
            <a:ext cx="27241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456363" y="5038725"/>
            <a:ext cx="153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V3 region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714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Amino Acid Sequences in V3 Loop Conformation </vt:lpstr>
      <vt:lpstr>Outline </vt:lpstr>
      <vt:lpstr>Outline </vt:lpstr>
      <vt:lpstr> CD4 T cell count is an trait in developing AIDs ( &gt;200 safe, &lt;200 AIDs)  </vt:lpstr>
      <vt:lpstr>Outline </vt:lpstr>
      <vt:lpstr>CD4 T cell count and relationship to V3 loop amino acid sequence</vt:lpstr>
      <vt:lpstr>Outline </vt:lpstr>
      <vt:lpstr>Usage of Star Biochem and to Answer our Question</vt:lpstr>
      <vt:lpstr>gp120 Secondary Structure Using Star Biochem Kwong et. al</vt:lpstr>
      <vt:lpstr>V3 region Secondary Structure Stanfield et. al</vt:lpstr>
      <vt:lpstr>Stanfield et. al 2ndary Structure not useful in our examination of Markham data</vt:lpstr>
      <vt:lpstr>Outline </vt:lpstr>
      <vt:lpstr>BioWorkbench used to create multiple sequence alignments</vt:lpstr>
      <vt:lpstr>ClustalW Multiple Sequence Alignment Results</vt:lpstr>
      <vt:lpstr>Outline </vt:lpstr>
      <vt:lpstr>Slide 16</vt:lpstr>
      <vt:lpstr>Slide 17</vt:lpstr>
      <vt:lpstr>Slide 18</vt:lpstr>
    </vt:vector>
  </TitlesOfParts>
  <Company>Loyola Marymount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 Sequences in V3 Loop Conformation </dc:title>
  <dc:creator>Alex Cardenas</dc:creator>
  <cp:lastModifiedBy>test99</cp:lastModifiedBy>
  <cp:revision>10</cp:revision>
  <dcterms:created xsi:type="dcterms:W3CDTF">2011-11-01T02:24:12Z</dcterms:created>
  <dcterms:modified xsi:type="dcterms:W3CDTF">2011-11-01T19:19:12Z</dcterms:modified>
</cp:coreProperties>
</file>