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4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5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3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7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4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0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4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9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282176"/>
              </p:ext>
            </p:extLst>
          </p:nvPr>
        </p:nvGraphicFramePr>
        <p:xfrm>
          <a:off x="1676400" y="1066800"/>
          <a:ext cx="5531852" cy="40318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59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5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100" dirty="0" smtClean="0">
                          <a:solidFill>
                            <a:schemeClr val="bg1"/>
                          </a:solidFill>
                          <a:effectLst/>
                        </a:rPr>
                        <a:t>ANOVA</a:t>
                      </a:r>
                      <a:endParaRPr lang="en-US" sz="2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dGLN3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34.5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0.01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19.5 (%)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0.001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8.32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(%)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0.0001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2.92 (%)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B</a:t>
                      </a:r>
                      <a:r>
                        <a:rPr lang="en-US" sz="1800" baseline="0" smtClean="0">
                          <a:effectLst/>
                        </a:rPr>
                        <a:t> &amp; </a:t>
                      </a:r>
                      <a:r>
                        <a:rPr lang="en-US" sz="1800" smtClean="0">
                          <a:effectLst/>
                        </a:rPr>
                        <a:t>H </a:t>
                      </a: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19.15 (%)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Bonferroni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0.07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(%)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7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250" t="30001" r="27500" b="21537"/>
          <a:stretch/>
        </p:blipFill>
        <p:spPr>
          <a:xfrm>
            <a:off x="838200" y="1828800"/>
            <a:ext cx="7249886" cy="461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3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43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600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38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957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56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931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7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34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35</Words>
  <Application>Microsoft Office PowerPoint</Application>
  <PresentationFormat>On-screen Show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Loyola Marymount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 D. Dahlquist</dc:creator>
  <cp:lastModifiedBy>biolab</cp:lastModifiedBy>
  <cp:revision>10</cp:revision>
  <dcterms:created xsi:type="dcterms:W3CDTF">2015-03-26T07:22:14Z</dcterms:created>
  <dcterms:modified xsi:type="dcterms:W3CDTF">2019-02-20T18:42:38Z</dcterms:modified>
</cp:coreProperties>
</file>