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34615" autoAdjust="0"/>
    <p:restoredTop sz="86401" autoAdjust="0"/>
  </p:normalViewPr>
  <p:slideViewPr>
    <p:cSldViewPr>
      <p:cViewPr varScale="1">
        <p:scale>
          <a:sx n="80" d="100"/>
          <a:sy n="80" d="100"/>
        </p:scale>
        <p:origin x="-102" y="-3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E242E-7536-405A-8C7F-1DD2764ABCF2}" type="datetimeFigureOut">
              <a:rPr lang="en-US" smtClean="0"/>
              <a:t>12/21/2009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B3BF2-841C-43A4-920F-95858BB616E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E242E-7536-405A-8C7F-1DD2764ABCF2}" type="datetimeFigureOut">
              <a:rPr lang="en-US" smtClean="0"/>
              <a:t>12/21/2009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B3BF2-841C-43A4-920F-95858BB616E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E242E-7536-405A-8C7F-1DD2764ABCF2}" type="datetimeFigureOut">
              <a:rPr lang="en-US" smtClean="0"/>
              <a:t>12/21/2009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B3BF2-841C-43A4-920F-95858BB616E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E242E-7536-405A-8C7F-1DD2764ABCF2}" type="datetimeFigureOut">
              <a:rPr lang="en-US" smtClean="0"/>
              <a:t>12/21/2009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B3BF2-841C-43A4-920F-95858BB616E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E242E-7536-405A-8C7F-1DD2764ABCF2}" type="datetimeFigureOut">
              <a:rPr lang="en-US" smtClean="0"/>
              <a:t>12/21/2009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B3BF2-841C-43A4-920F-95858BB616E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E242E-7536-405A-8C7F-1DD2764ABCF2}" type="datetimeFigureOut">
              <a:rPr lang="en-US" smtClean="0"/>
              <a:t>12/21/2009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B3BF2-841C-43A4-920F-95858BB616E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E242E-7536-405A-8C7F-1DD2764ABCF2}" type="datetimeFigureOut">
              <a:rPr lang="en-US" smtClean="0"/>
              <a:t>12/21/2009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B3BF2-841C-43A4-920F-95858BB616E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E242E-7536-405A-8C7F-1DD2764ABCF2}" type="datetimeFigureOut">
              <a:rPr lang="en-US" smtClean="0"/>
              <a:t>12/21/2009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B3BF2-841C-43A4-920F-95858BB616E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E242E-7536-405A-8C7F-1DD2764ABCF2}" type="datetimeFigureOut">
              <a:rPr lang="en-US" smtClean="0"/>
              <a:t>12/21/2009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B3BF2-841C-43A4-920F-95858BB616E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E242E-7536-405A-8C7F-1DD2764ABCF2}" type="datetimeFigureOut">
              <a:rPr lang="en-US" smtClean="0"/>
              <a:t>12/21/2009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B3BF2-841C-43A4-920F-95858BB616E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E242E-7536-405A-8C7F-1DD2764ABCF2}" type="datetimeFigureOut">
              <a:rPr lang="en-US" smtClean="0"/>
              <a:t>12/21/2009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B3BF2-841C-43A4-920F-95858BB616E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2E242E-7536-405A-8C7F-1DD2764ABCF2}" type="datetimeFigureOut">
              <a:rPr lang="en-US" smtClean="0"/>
              <a:t>12/21/2009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4B3BF2-841C-43A4-920F-95858BB616EE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228600" y="1219200"/>
            <a:ext cx="8686800" cy="26670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50800" cmpd="sng">
            <a:noFill/>
            <a:bevel/>
          </a:ln>
          <a:effectLst>
            <a:softEdge rad="317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n>
                <a:solidFill>
                  <a:schemeClr val="bg2">
                    <a:lumMod val="50000"/>
                  </a:schemeClr>
                </a:solidFill>
              </a:ln>
              <a:solidFill>
                <a:schemeClr val="accent1">
                  <a:lumMod val="20000"/>
                  <a:lumOff val="80000"/>
                </a:schemeClr>
              </a:solidFill>
            </a:endParaRPr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t="8108" b="2703"/>
          <a:stretch>
            <a:fillRect/>
          </a:stretch>
        </p:blipFill>
        <p:spPr bwMode="auto">
          <a:xfrm>
            <a:off x="2133600" y="1219200"/>
            <a:ext cx="2819400" cy="251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76200" dir="13500000" sy="23000" kx="1200000" algn="br" rotWithShape="0">
              <a:prstClr val="black">
                <a:alpha val="20000"/>
              </a:prstClr>
            </a:outerShdw>
          </a:effec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04800" y="1143000"/>
            <a:ext cx="2667000" cy="266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76200" dir="13500000" sy="23000" kx="1200000" algn="br" rotWithShape="0">
              <a:prstClr val="black">
                <a:alpha val="20000"/>
              </a:prstClr>
            </a:outerShdw>
          </a:effectLst>
        </p:spPr>
      </p:pic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191000" y="1295400"/>
            <a:ext cx="2438400" cy="243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5263" t="13158" r="10526" b="2632"/>
          <a:stretch>
            <a:fillRect/>
          </a:stretch>
        </p:blipFill>
        <p:spPr bwMode="auto">
          <a:xfrm>
            <a:off x="6096000" y="1371600"/>
            <a:ext cx="2438400" cy="243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</TotalTime>
  <Words>0</Words>
  <Application>Microsoft Office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>Purdue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College of PNHS</dc:creator>
  <cp:lastModifiedBy>College of PNHS</cp:lastModifiedBy>
  <cp:revision>4</cp:revision>
  <dcterms:created xsi:type="dcterms:W3CDTF">2009-12-21T19:54:59Z</dcterms:created>
  <dcterms:modified xsi:type="dcterms:W3CDTF">2009-12-21T20:29:29Z</dcterms:modified>
</cp:coreProperties>
</file>