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8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A02BB-03D2-654D-8A24-3A0253C09488}" type="datetimeFigureOut">
              <a:rPr lang="en-US" smtClean="0"/>
              <a:t>4/10/13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76D90-CE7F-D54E-B115-DDFCC365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868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A02BB-03D2-654D-8A24-3A0253C09488}" type="datetimeFigureOut">
              <a:rPr lang="en-US" smtClean="0"/>
              <a:t>4/10/13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76D90-CE7F-D54E-B115-DDFCC365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23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A02BB-03D2-654D-8A24-3A0253C09488}" type="datetimeFigureOut">
              <a:rPr lang="en-US" smtClean="0"/>
              <a:t>4/10/13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76D90-CE7F-D54E-B115-DDFCC365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391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A02BB-03D2-654D-8A24-3A0253C09488}" type="datetimeFigureOut">
              <a:rPr lang="en-US" smtClean="0"/>
              <a:t>4/10/13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76D90-CE7F-D54E-B115-DDFCC365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16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A02BB-03D2-654D-8A24-3A0253C09488}" type="datetimeFigureOut">
              <a:rPr lang="en-US" smtClean="0"/>
              <a:t>4/10/13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76D90-CE7F-D54E-B115-DDFCC365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942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A02BB-03D2-654D-8A24-3A0253C09488}" type="datetimeFigureOut">
              <a:rPr lang="en-US" smtClean="0"/>
              <a:t>4/10/13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76D90-CE7F-D54E-B115-DDFCC365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113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A02BB-03D2-654D-8A24-3A0253C09488}" type="datetimeFigureOut">
              <a:rPr lang="en-US" smtClean="0"/>
              <a:t>4/10/13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76D90-CE7F-D54E-B115-DDFCC365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8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A02BB-03D2-654D-8A24-3A0253C09488}" type="datetimeFigureOut">
              <a:rPr lang="en-US" smtClean="0"/>
              <a:t>4/10/13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76D90-CE7F-D54E-B115-DDFCC365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763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A02BB-03D2-654D-8A24-3A0253C09488}" type="datetimeFigureOut">
              <a:rPr lang="en-US" smtClean="0"/>
              <a:t>4/10/13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76D90-CE7F-D54E-B115-DDFCC365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39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A02BB-03D2-654D-8A24-3A0253C09488}" type="datetimeFigureOut">
              <a:rPr lang="en-US" smtClean="0"/>
              <a:t>4/10/13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76D90-CE7F-D54E-B115-DDFCC365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52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A02BB-03D2-654D-8A24-3A0253C09488}" type="datetimeFigureOut">
              <a:rPr lang="en-US" smtClean="0"/>
              <a:t>4/10/13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76D90-CE7F-D54E-B115-DDFCC365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42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A02BB-03D2-654D-8A24-3A0253C09488}" type="datetimeFigureOut">
              <a:rPr lang="en-US" smtClean="0"/>
              <a:t>4/10/13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76D90-CE7F-D54E-B115-DDFCC365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64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GLN3 of Saccharomyces </a:t>
            </a:r>
            <a:r>
              <a:rPr lang="en-US" dirty="0" err="1" smtClean="0"/>
              <a:t>Cervesiae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Ashley Rhoades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145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</a:t>
            </a:r>
            <a:endParaRPr lang="en-US" dirty="0"/>
          </a:p>
        </p:txBody>
      </p:sp>
      <p:pic>
        <p:nvPicPr>
          <p:cNvPr id="8" name="Picture 7" descr="Screen shot 2013-04-09 at 10.14.3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060" y="1123558"/>
            <a:ext cx="7066458" cy="5734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319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Profile 45</a:t>
            </a:r>
            <a:endParaRPr lang="en-US" dirty="0"/>
          </a:p>
        </p:txBody>
      </p:sp>
      <p:pic>
        <p:nvPicPr>
          <p:cNvPr id="4" name="Picture 3" descr="Screen shot 2013-04-09 at 10.15.4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692" y="1181336"/>
            <a:ext cx="7859108" cy="5269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540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Profile 9</a:t>
            </a:r>
            <a:endParaRPr lang="en-US" dirty="0"/>
          </a:p>
        </p:txBody>
      </p:sp>
      <p:pic>
        <p:nvPicPr>
          <p:cNvPr id="4" name="Picture 3" descr="Screen shot 2013-04-09 at 10.17.4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43" y="1162287"/>
            <a:ext cx="8194557" cy="5432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720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Profile 28</a:t>
            </a:r>
            <a:endParaRPr lang="en-US" dirty="0"/>
          </a:p>
        </p:txBody>
      </p:sp>
      <p:pic>
        <p:nvPicPr>
          <p:cNvPr id="4" name="Picture 3" descr="Screen shot 2013-04-09 at 10.18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37" y="1223007"/>
            <a:ext cx="8218518" cy="5503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571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Profile 31</a:t>
            </a:r>
            <a:endParaRPr lang="en-US" dirty="0"/>
          </a:p>
        </p:txBody>
      </p:sp>
      <p:pic>
        <p:nvPicPr>
          <p:cNvPr id="4" name="Picture 3" descr="Screen shot 2013-04-09 at 10.19.0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365" y="1184239"/>
            <a:ext cx="8269435" cy="554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209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Profile 22</a:t>
            </a:r>
            <a:endParaRPr lang="en-US" dirty="0"/>
          </a:p>
        </p:txBody>
      </p:sp>
      <p:pic>
        <p:nvPicPr>
          <p:cNvPr id="4" name="Picture 3" descr="Screen shot 2013-04-09 at 10.19.5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26" y="1411556"/>
            <a:ext cx="8062774" cy="544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448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Profile 48</a:t>
            </a:r>
            <a:endParaRPr lang="en-US" dirty="0"/>
          </a:p>
        </p:txBody>
      </p:sp>
      <p:pic>
        <p:nvPicPr>
          <p:cNvPr id="4" name="Picture 3" descr="Screen shot 2013-04-09 at 10.20.4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78" y="1075916"/>
            <a:ext cx="8254459" cy="5590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50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19</Words>
  <Application>Microsoft Macintosh PowerPoint</Application>
  <PresentationFormat>On-screen Show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GLN3 of Saccharomyces Cervesiae</vt:lpstr>
      <vt:lpstr>Overall</vt:lpstr>
      <vt:lpstr>Profile 45</vt:lpstr>
      <vt:lpstr>Profile 9</vt:lpstr>
      <vt:lpstr>Profile 28</vt:lpstr>
      <vt:lpstr>Profile 31</vt:lpstr>
      <vt:lpstr>Profile 22</vt:lpstr>
      <vt:lpstr>Profile 48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WHH Library</cp:lastModifiedBy>
  <cp:revision>4</cp:revision>
  <dcterms:created xsi:type="dcterms:W3CDTF">2013-04-09T17:13:59Z</dcterms:created>
  <dcterms:modified xsi:type="dcterms:W3CDTF">2013-04-11T06:27:44Z</dcterms:modified>
</cp:coreProperties>
</file>