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87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13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5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19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8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01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48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5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02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54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C1B1-7481-E94A-BF4A-CC50B9C025CC}" type="datetimeFigureOut">
              <a:rPr kumimoji="1" lang="ja-JP" altLang="en-US" smtClean="0"/>
              <a:t>15/08/25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93266-6FF8-D84B-A88D-6BA9927BEE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27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北斎　百物語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287" y="1871345"/>
            <a:ext cx="2257425" cy="311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9739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遊上 晋佑</dc:creator>
  <cp:lastModifiedBy>遊上 晋佑</cp:lastModifiedBy>
  <cp:revision>1</cp:revision>
  <dcterms:created xsi:type="dcterms:W3CDTF">2015-08-25T05:32:31Z</dcterms:created>
  <dcterms:modified xsi:type="dcterms:W3CDTF">2015-08-25T05:33:03Z</dcterms:modified>
</cp:coreProperties>
</file>