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2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.%20John%20Burpo\Courses\20.109%20Bioengineering%20Lab\20_109%20Battery%20Lab\Copy%20of%2020_109%20Consolidated%20Data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Consolidated</a:t>
            </a:r>
            <a:r>
              <a:rPr lang="en-US" sz="2400" baseline="0"/>
              <a:t> AuNW Data</a:t>
            </a:r>
          </a:p>
          <a:p>
            <a:pPr>
              <a:defRPr sz="2400"/>
            </a:pPr>
            <a:r>
              <a:rPr lang="en-US" sz="2400"/>
              <a:t>Time vs Voltage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7230334072318626E-2"/>
          <c:y val="0.14755986520203493"/>
          <c:w val="0.88351565884361527"/>
          <c:h val="0.747119503580571"/>
        </c:manualLayout>
      </c:layout>
      <c:scatterChart>
        <c:scatterStyle val="smoothMarker"/>
        <c:ser>
          <c:idx val="0"/>
          <c:order val="0"/>
          <c:tx>
            <c:strRef>
              <c:f>Sheet1!$I$4</c:f>
              <c:strCache>
                <c:ptCount val="1"/>
                <c:pt idx="0">
                  <c:v>Au0.9Ag0.1 -W/F Pink-Purple</c:v>
                </c:pt>
              </c:strCache>
            </c:strRef>
          </c:tx>
          <c:marker>
            <c:symbol val="none"/>
          </c:marker>
          <c:xVal>
            <c:numRef>
              <c:f>Sheet1!$I$6:$I$747</c:f>
              <c:numCache>
                <c:formatCode>h:mm:ss;@</c:formatCode>
                <c:ptCount val="742"/>
                <c:pt idx="0">
                  <c:v>0</c:v>
                </c:pt>
                <c:pt idx="1">
                  <c:v>3.9270833333215904E-5</c:v>
                </c:pt>
                <c:pt idx="2">
                  <c:v>3.943287037033727E-5</c:v>
                </c:pt>
                <c:pt idx="3">
                  <c:v>3.943287037033727E-5</c:v>
                </c:pt>
                <c:pt idx="4">
                  <c:v>3.943287037033727E-5</c:v>
                </c:pt>
                <c:pt idx="5">
                  <c:v>3.9606481481602174E-5</c:v>
                </c:pt>
                <c:pt idx="6">
                  <c:v>3.9791666667010617E-5</c:v>
                </c:pt>
                <c:pt idx="7">
                  <c:v>4.0335648148204228E-5</c:v>
                </c:pt>
                <c:pt idx="8">
                  <c:v>4.1238425926071187E-5</c:v>
                </c:pt>
                <c:pt idx="9">
                  <c:v>4.2500000000167404E-5</c:v>
                </c:pt>
                <c:pt idx="10">
                  <c:v>4.3946759259227974E-5</c:v>
                </c:pt>
                <c:pt idx="11">
                  <c:v>4.5578703703696988E-5</c:v>
                </c:pt>
                <c:pt idx="12">
                  <c:v>4.7384259259430905E-5</c:v>
                </c:pt>
                <c:pt idx="13">
                  <c:v>4.9375000000129177E-5</c:v>
                </c:pt>
                <c:pt idx="14">
                  <c:v>5.1724537037056706E-5</c:v>
                </c:pt>
                <c:pt idx="15">
                  <c:v>5.4074074073984235E-5</c:v>
                </c:pt>
                <c:pt idx="16">
                  <c:v>5.6608796296320207E-5</c:v>
                </c:pt>
                <c:pt idx="17">
                  <c:v>5.9502314814885437E-5</c:v>
                </c:pt>
                <c:pt idx="18">
                  <c:v>6.2210648148042225E-5</c:v>
                </c:pt>
                <c:pt idx="19">
                  <c:v>6.5289351852015898E-5</c:v>
                </c:pt>
                <c:pt idx="20">
                  <c:v>6.8368055555545482E-5</c:v>
                </c:pt>
                <c:pt idx="21">
                  <c:v>7.1793981481604874E-5</c:v>
                </c:pt>
                <c:pt idx="22">
                  <c:v>7.5416666666772159E-5</c:v>
                </c:pt>
                <c:pt idx="23">
                  <c:v>7.885416666697509E-5</c:v>
                </c:pt>
                <c:pt idx="24">
                  <c:v>8.2835648148371632E-5</c:v>
                </c:pt>
                <c:pt idx="25">
                  <c:v>8.6805555555624636E-5</c:v>
                </c:pt>
                <c:pt idx="26">
                  <c:v>9.0972222222429622E-5</c:v>
                </c:pt>
                <c:pt idx="27">
                  <c:v>9.5312500000055422E-5</c:v>
                </c:pt>
                <c:pt idx="28">
                  <c:v>9.9652777777681223E-5</c:v>
                </c:pt>
                <c:pt idx="29">
                  <c:v>1.0453703703694472E-4</c:v>
                </c:pt>
                <c:pt idx="30">
                  <c:v>1.0923611111124387E-4</c:v>
                </c:pt>
                <c:pt idx="31">
                  <c:v>1.1412037037050737E-4</c:v>
                </c:pt>
                <c:pt idx="32">
                  <c:v>1.1936342592600013E-4</c:v>
                </c:pt>
                <c:pt idx="33">
                  <c:v>1.2496527777772215E-4</c:v>
                </c:pt>
                <c:pt idx="34">
                  <c:v>1.3075231481485261E-4</c:v>
                </c:pt>
                <c:pt idx="35">
                  <c:v>1.3653935185198307E-4</c:v>
                </c:pt>
                <c:pt idx="36">
                  <c:v>1.4268518518534279E-4</c:v>
                </c:pt>
                <c:pt idx="37">
                  <c:v>1.492013888890753E-4</c:v>
                </c:pt>
                <c:pt idx="38">
                  <c:v>1.5570601851866428E-4</c:v>
                </c:pt>
                <c:pt idx="39">
                  <c:v>1.6258101851862605E-4</c:v>
                </c:pt>
                <c:pt idx="40">
                  <c:v>1.6964120370355218E-4</c:v>
                </c:pt>
                <c:pt idx="41">
                  <c:v>1.7723379629641656E-4</c:v>
                </c:pt>
                <c:pt idx="42">
                  <c:v>1.8482638888883685E-4</c:v>
                </c:pt>
                <c:pt idx="43">
                  <c:v>1.9296296296289484E-4</c:v>
                </c:pt>
                <c:pt idx="44">
                  <c:v>2.0092592592613201E-4</c:v>
                </c:pt>
                <c:pt idx="45">
                  <c:v>2.0942129629641926E-4</c:v>
                </c:pt>
                <c:pt idx="46">
                  <c:v>2.179166666667065E-4</c:v>
                </c:pt>
                <c:pt idx="47">
                  <c:v>2.2696759259277499E-4</c:v>
                </c:pt>
                <c:pt idx="48">
                  <c:v>2.3619212962966429E-4</c:v>
                </c:pt>
                <c:pt idx="49">
                  <c:v>2.4594907407404776E-4</c:v>
                </c:pt>
                <c:pt idx="50">
                  <c:v>2.5571759259257476E-4</c:v>
                </c:pt>
                <c:pt idx="51">
                  <c:v>2.6584490740733102E-4</c:v>
                </c:pt>
                <c:pt idx="52">
                  <c:v>2.7633101851831654E-4</c:v>
                </c:pt>
                <c:pt idx="53">
                  <c:v>2.8736111111138385E-4</c:v>
                </c:pt>
                <c:pt idx="54">
                  <c:v>2.9876157407437987E-4</c:v>
                </c:pt>
                <c:pt idx="55">
                  <c:v>3.105092592594616E-4</c:v>
                </c:pt>
                <c:pt idx="56">
                  <c:v>3.2281249999988049E-4</c:v>
                </c:pt>
                <c:pt idx="57">
                  <c:v>3.3564814814823762E-4</c:v>
                </c:pt>
                <c:pt idx="58">
                  <c:v>3.4849537037029421E-4</c:v>
                </c:pt>
                <c:pt idx="59">
                  <c:v>3.6187499999984496E-4</c:v>
                </c:pt>
                <c:pt idx="60">
                  <c:v>3.7615740740770676E-4</c:v>
                </c:pt>
                <c:pt idx="61">
                  <c:v>3.8972222222222186E-4</c:v>
                </c:pt>
                <c:pt idx="62">
                  <c:v>4.0491898148165006E-4</c:v>
                </c:pt>
                <c:pt idx="63">
                  <c:v>4.2046296296316399E-4</c:v>
                </c:pt>
                <c:pt idx="64">
                  <c:v>4.3656250000001506E-4</c:v>
                </c:pt>
                <c:pt idx="65">
                  <c:v>4.5283564814813104E-4</c:v>
                </c:pt>
                <c:pt idx="66">
                  <c:v>4.7002314814825752E-4</c:v>
                </c:pt>
                <c:pt idx="67">
                  <c:v>4.868402777780112E-4</c:v>
                </c:pt>
                <c:pt idx="68">
                  <c:v>5.0491898148141701E-4</c:v>
                </c:pt>
                <c:pt idx="69">
                  <c:v>5.2391203703683331E-4</c:v>
                </c:pt>
                <c:pt idx="70">
                  <c:v>5.4290509259269371E-4</c:v>
                </c:pt>
                <c:pt idx="71">
                  <c:v>5.6261574074101262E-4</c:v>
                </c:pt>
                <c:pt idx="72">
                  <c:v>5.8287037037052514E-4</c:v>
                </c:pt>
                <c:pt idx="73">
                  <c:v>6.0402777777790462E-4</c:v>
                </c:pt>
                <c:pt idx="74">
                  <c:v>6.2554398148151336E-4</c:v>
                </c:pt>
                <c:pt idx="75">
                  <c:v>6.481481481483975E-4</c:v>
                </c:pt>
                <c:pt idx="76">
                  <c:v>6.7057870370357264E-4</c:v>
                </c:pt>
                <c:pt idx="77">
                  <c:v>6.94444444444553E-4</c:v>
                </c:pt>
                <c:pt idx="78">
                  <c:v>7.1903935185213541E-4</c:v>
                </c:pt>
                <c:pt idx="79">
                  <c:v>7.4381944444423809E-4</c:v>
                </c:pt>
                <c:pt idx="80">
                  <c:v>7.6931712962968746E-4</c:v>
                </c:pt>
                <c:pt idx="81">
                  <c:v>7.962615740741974E-4</c:v>
                </c:pt>
                <c:pt idx="82">
                  <c:v>8.2266203703706964E-4</c:v>
                </c:pt>
                <c:pt idx="83">
                  <c:v>8.5069444444441089E-4</c:v>
                </c:pt>
                <c:pt idx="84">
                  <c:v>8.799999999999919E-4</c:v>
                </c:pt>
                <c:pt idx="85">
                  <c:v>9.0946759259269427E-4</c:v>
                </c:pt>
                <c:pt idx="86">
                  <c:v>9.3984953703696306E-4</c:v>
                </c:pt>
                <c:pt idx="87">
                  <c:v>9.716782407407365E-4</c:v>
                </c:pt>
                <c:pt idx="88">
                  <c:v>1.0053240740739433E-3</c:v>
                </c:pt>
                <c:pt idx="89">
                  <c:v>1.0395023148146443E-3</c:v>
                </c:pt>
                <c:pt idx="90">
                  <c:v>1.0729513888887432E-3</c:v>
                </c:pt>
                <c:pt idx="91">
                  <c:v>1.1091203703705865E-3</c:v>
                </c:pt>
                <c:pt idx="92">
                  <c:v>1.1462037037035522E-3</c:v>
                </c:pt>
                <c:pt idx="93">
                  <c:v>1.1843518518519502E-3</c:v>
                </c:pt>
                <c:pt idx="94">
                  <c:v>1.2237847222222875E-3</c:v>
                </c:pt>
                <c:pt idx="95">
                  <c:v>1.2633912037038897E-3</c:v>
                </c:pt>
                <c:pt idx="96">
                  <c:v>1.3046180555558173E-3</c:v>
                </c:pt>
                <c:pt idx="97">
                  <c:v>1.348206018518372E-3</c:v>
                </c:pt>
                <c:pt idx="98">
                  <c:v>1.3923263888888648E-3</c:v>
                </c:pt>
                <c:pt idx="99">
                  <c:v>1.4373611111113682E-3</c:v>
                </c:pt>
                <c:pt idx="100">
                  <c:v>1.4845601851853907E-3</c:v>
                </c:pt>
                <c:pt idx="101">
                  <c:v>1.5326620370372801E-3</c:v>
                </c:pt>
                <c:pt idx="102">
                  <c:v>1.5807638888891695E-3</c:v>
                </c:pt>
                <c:pt idx="103">
                  <c:v>1.6342939814815161E-3</c:v>
                </c:pt>
                <c:pt idx="104">
                  <c:v>1.6871064814814041E-3</c:v>
                </c:pt>
                <c:pt idx="105">
                  <c:v>1.7402777777779654E-3</c:v>
                </c:pt>
                <c:pt idx="106">
                  <c:v>1.7967013888888772E-3</c:v>
                </c:pt>
                <c:pt idx="107">
                  <c:v>1.8545717592592936E-3</c:v>
                </c:pt>
                <c:pt idx="108">
                  <c:v>1.9124421296297101E-3</c:v>
                </c:pt>
                <c:pt idx="109">
                  <c:v>1.9737499999998853E-3</c:v>
                </c:pt>
                <c:pt idx="110">
                  <c:v>2.0346875000001319E-3</c:v>
                </c:pt>
                <c:pt idx="111">
                  <c:v>2.0978009259260411E-3</c:v>
                </c:pt>
                <c:pt idx="112">
                  <c:v>2.1609143518519502E-3</c:v>
                </c:pt>
                <c:pt idx="113">
                  <c:v>2.2258449074077369E-3</c:v>
                </c:pt>
                <c:pt idx="114">
                  <c:v>2.2923958333334049E-3</c:v>
                </c:pt>
                <c:pt idx="115">
                  <c:v>2.3598495370369399E-3</c:v>
                </c:pt>
                <c:pt idx="116">
                  <c:v>2.4301967592594842E-3</c:v>
                </c:pt>
                <c:pt idx="117">
                  <c:v>2.5010879629632221E-3</c:v>
                </c:pt>
                <c:pt idx="118">
                  <c:v>2.573611111111429E-3</c:v>
                </c:pt>
                <c:pt idx="119">
                  <c:v>2.6472106481483237E-3</c:v>
                </c:pt>
                <c:pt idx="120">
                  <c:v>2.7246180555553501E-3</c:v>
                </c:pt>
                <c:pt idx="121">
                  <c:v>2.8005671296296164E-3</c:v>
                </c:pt>
                <c:pt idx="122">
                  <c:v>2.878506944444581E-3</c:v>
                </c:pt>
                <c:pt idx="123">
                  <c:v>2.9597106481484836E-3</c:v>
                </c:pt>
                <c:pt idx="124">
                  <c:v>3.041087962963207E-3</c:v>
                </c:pt>
                <c:pt idx="125">
                  <c:v>3.1235532407407618E-3</c:v>
                </c:pt>
                <c:pt idx="126">
                  <c:v>3.2072916666670004E-3</c:v>
                </c:pt>
                <c:pt idx="127">
                  <c:v>3.2924652777777119E-3</c:v>
                </c:pt>
                <c:pt idx="128">
                  <c:v>3.3792708333333366E-3</c:v>
                </c:pt>
                <c:pt idx="129">
                  <c:v>3.4649884259261299E-3</c:v>
                </c:pt>
                <c:pt idx="130">
                  <c:v>3.5568634259259824E-3</c:v>
                </c:pt>
                <c:pt idx="131">
                  <c:v>3.6467361111109931E-3</c:v>
                </c:pt>
                <c:pt idx="132">
                  <c:v>3.7400578703703502E-3</c:v>
                </c:pt>
                <c:pt idx="133">
                  <c:v>3.8328356481480697E-3</c:v>
                </c:pt>
                <c:pt idx="134">
                  <c:v>3.9303009259259447E-3</c:v>
                </c:pt>
                <c:pt idx="135">
                  <c:v>4.0252546296297709E-3</c:v>
                </c:pt>
                <c:pt idx="136">
                  <c:v>4.1248958333333086E-3</c:v>
                </c:pt>
                <c:pt idx="137">
                  <c:v>4.226712962962953E-3</c:v>
                </c:pt>
                <c:pt idx="138">
                  <c:v>4.3303356481483313E-3</c:v>
                </c:pt>
                <c:pt idx="139">
                  <c:v>4.4328703703704342E-3</c:v>
                </c:pt>
                <c:pt idx="140">
                  <c:v>4.5412037037038111E-3</c:v>
                </c:pt>
                <c:pt idx="141">
                  <c:v>4.64627314814825E-3</c:v>
                </c:pt>
                <c:pt idx="142">
                  <c:v>4.7573148148147837E-3</c:v>
                </c:pt>
                <c:pt idx="143">
                  <c:v>4.8716087962961119E-3</c:v>
                </c:pt>
                <c:pt idx="144">
                  <c:v>4.9851736111112821E-3</c:v>
                </c:pt>
                <c:pt idx="145">
                  <c:v>5.1005555555554416E-3</c:v>
                </c:pt>
                <c:pt idx="146">
                  <c:v>5.2197337962964774E-3</c:v>
                </c:pt>
                <c:pt idx="147">
                  <c:v>5.3425231481480928E-3</c:v>
                </c:pt>
                <c:pt idx="148">
                  <c:v>5.4662268518517187E-3</c:v>
                </c:pt>
                <c:pt idx="149">
                  <c:v>5.59589120370374E-3</c:v>
                </c:pt>
                <c:pt idx="150">
                  <c:v>5.7279050925926889E-3</c:v>
                </c:pt>
                <c:pt idx="151">
                  <c:v>5.8629976851851673E-3</c:v>
                </c:pt>
                <c:pt idx="152">
                  <c:v>6.0042361111114495E-3</c:v>
                </c:pt>
                <c:pt idx="153">
                  <c:v>6.1556018518520439E-3</c:v>
                </c:pt>
                <c:pt idx="154">
                  <c:v>6.3098611111112035E-3</c:v>
                </c:pt>
                <c:pt idx="155">
                  <c:v>6.4778703703702867E-3</c:v>
                </c:pt>
                <c:pt idx="156">
                  <c:v>6.6498495370370669E-3</c:v>
                </c:pt>
                <c:pt idx="157">
                  <c:v>6.8348611111113122E-3</c:v>
                </c:pt>
                <c:pt idx="158">
                  <c:v>7.033599537037194E-3</c:v>
                </c:pt>
                <c:pt idx="159">
                  <c:v>7.2417592592590729E-3</c:v>
                </c:pt>
                <c:pt idx="160">
                  <c:v>7.4573263888888519E-3</c:v>
                </c:pt>
                <c:pt idx="161">
                  <c:v>7.6857291666665439E-3</c:v>
                </c:pt>
                <c:pt idx="162">
                  <c:v>7.9219097222220647E-3</c:v>
                </c:pt>
                <c:pt idx="163">
                  <c:v>8.1624421296297989E-3</c:v>
                </c:pt>
                <c:pt idx="164">
                  <c:v>8.4054976851852814E-3</c:v>
                </c:pt>
                <c:pt idx="165">
                  <c:v>8.6539699074075216E-3</c:v>
                </c:pt>
                <c:pt idx="166">
                  <c:v>8.9129398148148908E-3</c:v>
                </c:pt>
                <c:pt idx="167">
                  <c:v>9.1737268518516935E-3</c:v>
                </c:pt>
                <c:pt idx="168">
                  <c:v>9.4482407407405766E-3</c:v>
                </c:pt>
                <c:pt idx="169">
                  <c:v>9.7365162037035269E-3</c:v>
                </c:pt>
                <c:pt idx="170">
                  <c:v>1.0038703703703522E-2</c:v>
                </c:pt>
                <c:pt idx="171">
                  <c:v>1.0358252314814909E-2</c:v>
                </c:pt>
                <c:pt idx="172">
                  <c:v>1.0692997685185279E-2</c:v>
                </c:pt>
                <c:pt idx="173">
                  <c:v>1.105921296296275E-2</c:v>
                </c:pt>
                <c:pt idx="174">
                  <c:v>1.1434826388888819E-2</c:v>
                </c:pt>
                <c:pt idx="175">
                  <c:v>1.1847337962962889E-2</c:v>
                </c:pt>
                <c:pt idx="176">
                  <c:v>1.2272858796296138E-2</c:v>
                </c:pt>
                <c:pt idx="177">
                  <c:v>1.2720092592592547E-2</c:v>
                </c:pt>
                <c:pt idx="178">
                  <c:v>1.3183599537037072E-2</c:v>
                </c:pt>
                <c:pt idx="179">
                  <c:v>1.3671701388889179E-2</c:v>
                </c:pt>
                <c:pt idx="180">
                  <c:v>1.4160520833333301E-2</c:v>
                </c:pt>
                <c:pt idx="181">
                  <c:v>1.4650069444444469E-2</c:v>
                </c:pt>
                <c:pt idx="182">
                  <c:v>1.5130578703703712E-2</c:v>
                </c:pt>
                <c:pt idx="183">
                  <c:v>1.5620300925925701E-2</c:v>
                </c:pt>
                <c:pt idx="184">
                  <c:v>1.6108761574074038E-2</c:v>
                </c:pt>
                <c:pt idx="185">
                  <c:v>1.6629421296296076E-2</c:v>
                </c:pt>
                <c:pt idx="186">
                  <c:v>1.7173217592592938E-2</c:v>
                </c:pt>
                <c:pt idx="187">
                  <c:v>1.7745949074074119E-2</c:v>
                </c:pt>
                <c:pt idx="188">
                  <c:v>1.8350335648148253E-2</c:v>
                </c:pt>
                <c:pt idx="189">
                  <c:v>1.8974432870370261E-2</c:v>
                </c:pt>
                <c:pt idx="190">
                  <c:v>1.9608298611111241E-2</c:v>
                </c:pt>
                <c:pt idx="191">
                  <c:v>2.024432870370374E-2</c:v>
                </c:pt>
                <c:pt idx="192">
                  <c:v>2.0896446759259391E-2</c:v>
                </c:pt>
                <c:pt idx="193">
                  <c:v>2.1511689814814883E-2</c:v>
                </c:pt>
                <c:pt idx="194">
                  <c:v>2.2131261574073857E-2</c:v>
                </c:pt>
                <c:pt idx="195">
                  <c:v>2.2789178240740782E-2</c:v>
                </c:pt>
                <c:pt idx="196">
                  <c:v>2.3483622685185335E-2</c:v>
                </c:pt>
                <c:pt idx="197">
                  <c:v>2.349410879629632E-2</c:v>
                </c:pt>
                <c:pt idx="198">
                  <c:v>2.4188553240740873E-2</c:v>
                </c:pt>
                <c:pt idx="199">
                  <c:v>2.4216944444444444E-2</c:v>
                </c:pt>
                <c:pt idx="200">
                  <c:v>2.4911388888888997E-2</c:v>
                </c:pt>
                <c:pt idx="201">
                  <c:v>2.4990416666666793E-2</c:v>
                </c:pt>
                <c:pt idx="202">
                  <c:v>2.5684861111110902E-2</c:v>
                </c:pt>
                <c:pt idx="203">
                  <c:v>2.5765706018518575E-2</c:v>
                </c:pt>
                <c:pt idx="204">
                  <c:v>2.6460150462963128E-2</c:v>
                </c:pt>
                <c:pt idx="205">
                  <c:v>2.6569016203703999E-2</c:v>
                </c:pt>
                <c:pt idx="206">
                  <c:v>2.7263460648148108E-2</c:v>
                </c:pt>
                <c:pt idx="207">
                  <c:v>2.7342129629629675E-2</c:v>
                </c:pt>
                <c:pt idx="208">
                  <c:v>2.8036574074074228E-2</c:v>
                </c:pt>
                <c:pt idx="209">
                  <c:v>2.8090648148148212E-2</c:v>
                </c:pt>
                <c:pt idx="210">
                  <c:v>2.8785092592592765E-2</c:v>
                </c:pt>
                <c:pt idx="211">
                  <c:v>2.8869004629629824E-2</c:v>
                </c:pt>
                <c:pt idx="212">
                  <c:v>2.9563449074073933E-2</c:v>
                </c:pt>
                <c:pt idx="213">
                  <c:v>2.9676828703703695E-2</c:v>
                </c:pt>
                <c:pt idx="214">
                  <c:v>3.0371273148148248E-2</c:v>
                </c:pt>
                <c:pt idx="215">
                  <c:v>3.0547604166666797E-2</c:v>
                </c:pt>
                <c:pt idx="216">
                  <c:v>3.1242048611110906E-2</c:v>
                </c:pt>
                <c:pt idx="217">
                  <c:v>3.1460150462963021E-2</c:v>
                </c:pt>
                <c:pt idx="218">
                  <c:v>3.2154594907407574E-2</c:v>
                </c:pt>
                <c:pt idx="219">
                  <c:v>3.2409398148148139E-2</c:v>
                </c:pt>
                <c:pt idx="220">
                  <c:v>3.3103842592592692E-2</c:v>
                </c:pt>
                <c:pt idx="221">
                  <c:v>3.3301504629629886E-2</c:v>
                </c:pt>
                <c:pt idx="222">
                  <c:v>3.3995949074073994E-2</c:v>
                </c:pt>
                <c:pt idx="223">
                  <c:v>3.4168298611111148E-2</c:v>
                </c:pt>
                <c:pt idx="224">
                  <c:v>3.4862743055555701E-2</c:v>
                </c:pt>
                <c:pt idx="225">
                  <c:v>3.5089340277778103E-2</c:v>
                </c:pt>
                <c:pt idx="226">
                  <c:v>3.5783784722222212E-2</c:v>
                </c:pt>
                <c:pt idx="227">
                  <c:v>3.6083993055555652E-2</c:v>
                </c:pt>
                <c:pt idx="228">
                  <c:v>3.6778437500000205E-2</c:v>
                </c:pt>
                <c:pt idx="229">
                  <c:v>3.7166527777777958E-2</c:v>
                </c:pt>
                <c:pt idx="230">
                  <c:v>3.7860972222222511E-2</c:v>
                </c:pt>
                <c:pt idx="231">
                  <c:v>3.8280173611111135E-2</c:v>
                </c:pt>
                <c:pt idx="232">
                  <c:v>3.8974618055555688E-2</c:v>
                </c:pt>
                <c:pt idx="233">
                  <c:v>3.931532407407401E-2</c:v>
                </c:pt>
                <c:pt idx="234">
                  <c:v>4.0009768518518563E-2</c:v>
                </c:pt>
                <c:pt idx="235">
                  <c:v>4.0351932870370533E-2</c:v>
                </c:pt>
                <c:pt idx="236">
                  <c:v>4.1046377314815086E-2</c:v>
                </c:pt>
                <c:pt idx="237">
                  <c:v>4.1457615740740916E-2</c:v>
                </c:pt>
                <c:pt idx="238">
                  <c:v>4.2152060185185025E-2</c:v>
                </c:pt>
                <c:pt idx="239">
                  <c:v>4.2698032407407549E-2</c:v>
                </c:pt>
                <c:pt idx="240">
                  <c:v>4.3392476851851658E-2</c:v>
                </c:pt>
                <c:pt idx="241">
                  <c:v>4.3934108796296112E-2</c:v>
                </c:pt>
                <c:pt idx="242">
                  <c:v>4.4628553240740665E-2</c:v>
                </c:pt>
                <c:pt idx="243">
                  <c:v>4.5106701388888837E-2</c:v>
                </c:pt>
                <c:pt idx="244">
                  <c:v>4.580114583333339E-2</c:v>
                </c:pt>
                <c:pt idx="245">
                  <c:v>4.6229201388888974E-2</c:v>
                </c:pt>
                <c:pt idx="246">
                  <c:v>4.6923645833333527E-2</c:v>
                </c:pt>
                <c:pt idx="247">
                  <c:v>4.7493495370370287E-2</c:v>
                </c:pt>
                <c:pt idx="248">
                  <c:v>4.818793981481484E-2</c:v>
                </c:pt>
                <c:pt idx="249">
                  <c:v>4.8838622685185129E-2</c:v>
                </c:pt>
                <c:pt idx="250">
                  <c:v>4.9533067129629682E-2</c:v>
                </c:pt>
                <c:pt idx="251">
                  <c:v>5.0223703703703659E-2</c:v>
                </c:pt>
                <c:pt idx="252">
                  <c:v>5.0918148148148212E-2</c:v>
                </c:pt>
                <c:pt idx="253">
                  <c:v>5.145543981481504E-2</c:v>
                </c:pt>
                <c:pt idx="254">
                  <c:v>5.2149884259259149E-2</c:v>
                </c:pt>
                <c:pt idx="255">
                  <c:v>5.2717384259259426E-2</c:v>
                </c:pt>
                <c:pt idx="256">
                  <c:v>5.3411828703703979E-2</c:v>
                </c:pt>
                <c:pt idx="257">
                  <c:v>5.4106273148148087E-2</c:v>
                </c:pt>
                <c:pt idx="258">
                  <c:v>5.4143703703703583E-2</c:v>
                </c:pt>
                <c:pt idx="259">
                  <c:v>5.4838148148148136E-2</c:v>
                </c:pt>
                <c:pt idx="260">
                  <c:v>5.5532592592592689E-2</c:v>
                </c:pt>
                <c:pt idx="261">
                  <c:v>5.5749965277777758E-2</c:v>
                </c:pt>
                <c:pt idx="262">
                  <c:v>5.6444409722222311E-2</c:v>
                </c:pt>
                <c:pt idx="263">
                  <c:v>5.7124386574074038E-2</c:v>
                </c:pt>
                <c:pt idx="264">
                  <c:v>5.7818831018518591E-2</c:v>
                </c:pt>
                <c:pt idx="265">
                  <c:v>5.8441666666666503E-2</c:v>
                </c:pt>
                <c:pt idx="266">
                  <c:v>5.9136111111111056E-2</c:v>
                </c:pt>
                <c:pt idx="267">
                  <c:v>5.9830555555555609E-2</c:v>
                </c:pt>
                <c:pt idx="268">
                  <c:v>5.9957141203703657E-2</c:v>
                </c:pt>
                <c:pt idx="269">
                  <c:v>6.065158564814821E-2</c:v>
                </c:pt>
                <c:pt idx="270">
                  <c:v>6.1346030092592763E-2</c:v>
                </c:pt>
                <c:pt idx="271">
                  <c:v>6.1578055555555622E-2</c:v>
                </c:pt>
                <c:pt idx="272">
                  <c:v>6.2272500000000175E-2</c:v>
                </c:pt>
                <c:pt idx="273">
                  <c:v>6.2966944444444284E-2</c:v>
                </c:pt>
                <c:pt idx="274">
                  <c:v>6.2980509259259243E-2</c:v>
                </c:pt>
                <c:pt idx="275">
                  <c:v>6.3674953703703796E-2</c:v>
                </c:pt>
                <c:pt idx="276">
                  <c:v>6.4369398148148349E-2</c:v>
                </c:pt>
                <c:pt idx="277">
                  <c:v>6.4382060185185441E-2</c:v>
                </c:pt>
                <c:pt idx="278">
                  <c:v>6.507650462962955E-2</c:v>
                </c:pt>
                <c:pt idx="279">
                  <c:v>6.5770949074074103E-2</c:v>
                </c:pt>
                <c:pt idx="280">
                  <c:v>6.5991030092592773E-2</c:v>
                </c:pt>
                <c:pt idx="281">
                  <c:v>6.6685474537037326E-2</c:v>
                </c:pt>
                <c:pt idx="282">
                  <c:v>6.7379918981481435E-2</c:v>
                </c:pt>
                <c:pt idx="283">
                  <c:v>6.7642511574074415E-2</c:v>
                </c:pt>
                <c:pt idx="284">
                  <c:v>6.8336956018518524E-2</c:v>
                </c:pt>
                <c:pt idx="285">
                  <c:v>6.9031400462963077E-2</c:v>
                </c:pt>
                <c:pt idx="286">
                  <c:v>6.917589120370371E-2</c:v>
                </c:pt>
                <c:pt idx="287">
                  <c:v>6.9870335648148263E-2</c:v>
                </c:pt>
                <c:pt idx="288">
                  <c:v>7.0528796296296381E-2</c:v>
                </c:pt>
                <c:pt idx="289">
                  <c:v>7.1223240740740934E-2</c:v>
                </c:pt>
                <c:pt idx="290">
                  <c:v>7.1917685185185487E-2</c:v>
                </c:pt>
                <c:pt idx="291">
                  <c:v>7.2062534722222349E-2</c:v>
                </c:pt>
                <c:pt idx="292">
                  <c:v>7.2756979166666458E-2</c:v>
                </c:pt>
                <c:pt idx="293">
                  <c:v>7.3451423611111455E-2</c:v>
                </c:pt>
                <c:pt idx="294">
                  <c:v>7.3670254629629728E-2</c:v>
                </c:pt>
                <c:pt idx="295">
                  <c:v>7.4364699074074281E-2</c:v>
                </c:pt>
                <c:pt idx="296">
                  <c:v>7.5059143518518834E-2</c:v>
                </c:pt>
                <c:pt idx="297">
                  <c:v>7.5321365740740998E-2</c:v>
                </c:pt>
                <c:pt idx="298">
                  <c:v>7.6015810185185106E-2</c:v>
                </c:pt>
                <c:pt idx="299">
                  <c:v>7.6710254629629659E-2</c:v>
                </c:pt>
                <c:pt idx="300">
                  <c:v>7.6715138888888923E-2</c:v>
                </c:pt>
                <c:pt idx="301">
                  <c:v>7.7409583333333476E-2</c:v>
                </c:pt>
                <c:pt idx="302">
                  <c:v>7.8104027777777585E-2</c:v>
                </c:pt>
                <c:pt idx="303">
                  <c:v>7.8248703703703626E-2</c:v>
                </c:pt>
                <c:pt idx="304">
                  <c:v>7.8943148148148179E-2</c:v>
                </c:pt>
                <c:pt idx="305">
                  <c:v>7.9637592592592732E-2</c:v>
                </c:pt>
                <c:pt idx="306">
                  <c:v>7.9962928240740805E-2</c:v>
                </c:pt>
                <c:pt idx="307">
                  <c:v>8.0657372685185358E-2</c:v>
                </c:pt>
                <c:pt idx="308">
                  <c:v>8.1351817129629911E-2</c:v>
                </c:pt>
                <c:pt idx="309">
                  <c:v>8.148093749999985E-2</c:v>
                </c:pt>
                <c:pt idx="310">
                  <c:v>8.2175381944444403E-2</c:v>
                </c:pt>
                <c:pt idx="311">
                  <c:v>8.2869826388888956E-2</c:v>
                </c:pt>
                <c:pt idx="312">
                  <c:v>8.2949942129629584E-2</c:v>
                </c:pt>
                <c:pt idx="313">
                  <c:v>8.3644386574074137E-2</c:v>
                </c:pt>
                <c:pt idx="314">
                  <c:v>8.433883101851869E-2</c:v>
                </c:pt>
                <c:pt idx="315">
                  <c:v>8.4589490740740736E-2</c:v>
                </c:pt>
                <c:pt idx="316">
                  <c:v>8.5283935185185289E-2</c:v>
                </c:pt>
                <c:pt idx="317">
                  <c:v>8.5978379629629398E-2</c:v>
                </c:pt>
                <c:pt idx="318">
                  <c:v>8.6313842592592671E-2</c:v>
                </c:pt>
                <c:pt idx="319">
                  <c:v>8.7008287037037224E-2</c:v>
                </c:pt>
                <c:pt idx="320">
                  <c:v>8.7702731481481333E-2</c:v>
                </c:pt>
                <c:pt idx="321">
                  <c:v>8.7977615740741033E-2</c:v>
                </c:pt>
                <c:pt idx="322">
                  <c:v>8.8672060185185142E-2</c:v>
                </c:pt>
                <c:pt idx="323">
                  <c:v>8.9366504629629695E-2</c:v>
                </c:pt>
                <c:pt idx="324">
                  <c:v>8.948912037037049E-2</c:v>
                </c:pt>
                <c:pt idx="325">
                  <c:v>9.0183564814814599E-2</c:v>
                </c:pt>
                <c:pt idx="326">
                  <c:v>9.0878009259259596E-2</c:v>
                </c:pt>
                <c:pt idx="327">
                  <c:v>9.1207499999999886E-2</c:v>
                </c:pt>
                <c:pt idx="328">
                  <c:v>9.1901944444444439E-2</c:v>
                </c:pt>
                <c:pt idx="329">
                  <c:v>9.2596388888888992E-2</c:v>
                </c:pt>
                <c:pt idx="330">
                  <c:v>9.2981597222222323E-2</c:v>
                </c:pt>
                <c:pt idx="331">
                  <c:v>9.3676041666666876E-2</c:v>
                </c:pt>
                <c:pt idx="332">
                  <c:v>9.4370486111111429E-2</c:v>
                </c:pt>
                <c:pt idx="333">
                  <c:v>9.4537581018518502E-2</c:v>
                </c:pt>
                <c:pt idx="334">
                  <c:v>9.5232025462963055E-2</c:v>
                </c:pt>
                <c:pt idx="335">
                  <c:v>9.5926469907407608E-2</c:v>
                </c:pt>
                <c:pt idx="336">
                  <c:v>9.6260671296296341E-2</c:v>
                </c:pt>
                <c:pt idx="337">
                  <c:v>9.6955115740740894E-2</c:v>
                </c:pt>
                <c:pt idx="338">
                  <c:v>9.7649560185185447E-2</c:v>
                </c:pt>
                <c:pt idx="339">
                  <c:v>9.8131689814815015E-2</c:v>
                </c:pt>
                <c:pt idx="340">
                  <c:v>9.8826134259259124E-2</c:v>
                </c:pt>
                <c:pt idx="341">
                  <c:v>9.9520578703703677E-2</c:v>
                </c:pt>
                <c:pt idx="342">
                  <c:v>9.9954976851851729E-2</c:v>
                </c:pt>
                <c:pt idx="343">
                  <c:v>0.10064942129629628</c:v>
                </c:pt>
                <c:pt idx="344">
                  <c:v>0.10134386574074083</c:v>
                </c:pt>
                <c:pt idx="345">
                  <c:v>0.10158185185185209</c:v>
                </c:pt>
                <c:pt idx="346">
                  <c:v>0.1022762962962962</c:v>
                </c:pt>
                <c:pt idx="347">
                  <c:v>0.10297074074074075</c:v>
                </c:pt>
                <c:pt idx="348">
                  <c:v>0.10344853009259269</c:v>
                </c:pt>
                <c:pt idx="349">
                  <c:v>0.10414297453703725</c:v>
                </c:pt>
                <c:pt idx="350">
                  <c:v>0.1048374189814818</c:v>
                </c:pt>
                <c:pt idx="351">
                  <c:v>0.1053206365740742</c:v>
                </c:pt>
                <c:pt idx="352">
                  <c:v>0.10601508101851875</c:v>
                </c:pt>
                <c:pt idx="353">
                  <c:v>0.10670952546296286</c:v>
                </c:pt>
                <c:pt idx="354">
                  <c:v>0.10693414351851871</c:v>
                </c:pt>
                <c:pt idx="355">
                  <c:v>0.10762858796296326</c:v>
                </c:pt>
                <c:pt idx="356">
                  <c:v>0.10832303240740737</c:v>
                </c:pt>
                <c:pt idx="357">
                  <c:v>0.10884621527777805</c:v>
                </c:pt>
                <c:pt idx="358">
                  <c:v>0.10954065972222216</c:v>
                </c:pt>
                <c:pt idx="359">
                  <c:v>0.11023510416666671</c:v>
                </c:pt>
                <c:pt idx="360">
                  <c:v>0.11089065972222256</c:v>
                </c:pt>
                <c:pt idx="361">
                  <c:v>0.11158510416666667</c:v>
                </c:pt>
                <c:pt idx="362">
                  <c:v>0.11227954861111122</c:v>
                </c:pt>
                <c:pt idx="363">
                  <c:v>0.11269857638888903</c:v>
                </c:pt>
                <c:pt idx="364">
                  <c:v>0.11339302083333314</c:v>
                </c:pt>
                <c:pt idx="365">
                  <c:v>0.11408746527777813</c:v>
                </c:pt>
                <c:pt idx="366">
                  <c:v>0.11461859953703701</c:v>
                </c:pt>
                <c:pt idx="367">
                  <c:v>0.11531304398148157</c:v>
                </c:pt>
                <c:pt idx="368">
                  <c:v>0.11600748842592612</c:v>
                </c:pt>
                <c:pt idx="369">
                  <c:v>0.11670193287037067</c:v>
                </c:pt>
                <c:pt idx="370">
                  <c:v>0.11678186342592589</c:v>
                </c:pt>
                <c:pt idx="371">
                  <c:v>0.11747630787037044</c:v>
                </c:pt>
                <c:pt idx="372">
                  <c:v>0.118170752314815</c:v>
                </c:pt>
                <c:pt idx="373">
                  <c:v>0.1186507175925926</c:v>
                </c:pt>
                <c:pt idx="374">
                  <c:v>0.11934516203703716</c:v>
                </c:pt>
                <c:pt idx="375">
                  <c:v>0.12003960648148171</c:v>
                </c:pt>
                <c:pt idx="376">
                  <c:v>0.12073405092592582</c:v>
                </c:pt>
                <c:pt idx="377">
                  <c:v>0.12098398148148126</c:v>
                </c:pt>
                <c:pt idx="378">
                  <c:v>0.12167842592592626</c:v>
                </c:pt>
                <c:pt idx="379">
                  <c:v>0.12237287037037037</c:v>
                </c:pt>
                <c:pt idx="380">
                  <c:v>0.12306731481481492</c:v>
                </c:pt>
                <c:pt idx="381">
                  <c:v>0.12325032407407432</c:v>
                </c:pt>
                <c:pt idx="382">
                  <c:v>0.12394476851851843</c:v>
                </c:pt>
                <c:pt idx="383">
                  <c:v>0.12463921296296299</c:v>
                </c:pt>
                <c:pt idx="384">
                  <c:v>0.12532552083333348</c:v>
                </c:pt>
                <c:pt idx="385">
                  <c:v>0.12601996527777759</c:v>
                </c:pt>
                <c:pt idx="386">
                  <c:v>0.12671440972222214</c:v>
                </c:pt>
                <c:pt idx="387">
                  <c:v>0.1274088541666667</c:v>
                </c:pt>
                <c:pt idx="388">
                  <c:v>0.12778645833333346</c:v>
                </c:pt>
                <c:pt idx="389">
                  <c:v>0.12848090277777802</c:v>
                </c:pt>
                <c:pt idx="390">
                  <c:v>0.12917534722222213</c:v>
                </c:pt>
                <c:pt idx="391">
                  <c:v>0.12986979166666668</c:v>
                </c:pt>
                <c:pt idx="392">
                  <c:v>0.13000434027777796</c:v>
                </c:pt>
                <c:pt idx="393">
                  <c:v>0.13069878472222252</c:v>
                </c:pt>
                <c:pt idx="394">
                  <c:v>0.13139322916666663</c:v>
                </c:pt>
                <c:pt idx="395">
                  <c:v>0.13208767361111118</c:v>
                </c:pt>
                <c:pt idx="396">
                  <c:v>0.13246130787037069</c:v>
                </c:pt>
                <c:pt idx="397">
                  <c:v>0.1331557523148148</c:v>
                </c:pt>
                <c:pt idx="398">
                  <c:v>0.13385019675925935</c:v>
                </c:pt>
                <c:pt idx="399">
                  <c:v>0.13454464120370391</c:v>
                </c:pt>
                <c:pt idx="400">
                  <c:v>0.13500633101851855</c:v>
                </c:pt>
                <c:pt idx="401">
                  <c:v>0.13570077546296311</c:v>
                </c:pt>
                <c:pt idx="402">
                  <c:v>0.13639521990740766</c:v>
                </c:pt>
                <c:pt idx="403">
                  <c:v>0.13708966435185177</c:v>
                </c:pt>
                <c:pt idx="404">
                  <c:v>0.13752260416666662</c:v>
                </c:pt>
                <c:pt idx="405">
                  <c:v>0.13821704861111117</c:v>
                </c:pt>
                <c:pt idx="406">
                  <c:v>0.13891149305555572</c:v>
                </c:pt>
                <c:pt idx="407">
                  <c:v>0.13960593750000028</c:v>
                </c:pt>
                <c:pt idx="408">
                  <c:v>0.14030038194444439</c:v>
                </c:pt>
                <c:pt idx="409">
                  <c:v>0.14034071759259259</c:v>
                </c:pt>
                <c:pt idx="410">
                  <c:v>0.14103516203703714</c:v>
                </c:pt>
                <c:pt idx="411">
                  <c:v>0.14172960648148125</c:v>
                </c:pt>
                <c:pt idx="412">
                  <c:v>0.14242405092592625</c:v>
                </c:pt>
                <c:pt idx="413">
                  <c:v>0.14298430555555575</c:v>
                </c:pt>
                <c:pt idx="414">
                  <c:v>0.14367874999999986</c:v>
                </c:pt>
                <c:pt idx="415">
                  <c:v>0.14437319444444441</c:v>
                </c:pt>
                <c:pt idx="416">
                  <c:v>0.14506763888888896</c:v>
                </c:pt>
                <c:pt idx="417">
                  <c:v>0.14576208333333351</c:v>
                </c:pt>
                <c:pt idx="418">
                  <c:v>0.14597457175925932</c:v>
                </c:pt>
                <c:pt idx="419">
                  <c:v>0.14666901620370387</c:v>
                </c:pt>
                <c:pt idx="420">
                  <c:v>0.14736346064814798</c:v>
                </c:pt>
                <c:pt idx="421">
                  <c:v>0.14805790509259253</c:v>
                </c:pt>
                <c:pt idx="422">
                  <c:v>0.14868417824074109</c:v>
                </c:pt>
                <c:pt idx="423">
                  <c:v>0.1493786226851852</c:v>
                </c:pt>
                <c:pt idx="424">
                  <c:v>0.15007306712962976</c:v>
                </c:pt>
                <c:pt idx="425">
                  <c:v>0.15076751157407431</c:v>
                </c:pt>
                <c:pt idx="426">
                  <c:v>0.15146195601851842</c:v>
                </c:pt>
                <c:pt idx="427">
                  <c:v>0.15197700231481504</c:v>
                </c:pt>
                <c:pt idx="428">
                  <c:v>0.15267144675925914</c:v>
                </c:pt>
                <c:pt idx="429">
                  <c:v>0.1533658912037037</c:v>
                </c:pt>
                <c:pt idx="430">
                  <c:v>0.15406033564814825</c:v>
                </c:pt>
                <c:pt idx="431">
                  <c:v>0.15473325231481505</c:v>
                </c:pt>
                <c:pt idx="432">
                  <c:v>0.15496076388888902</c:v>
                </c:pt>
                <c:pt idx="433">
                  <c:v>0.1556434490740739</c:v>
                </c:pt>
                <c:pt idx="434">
                  <c:v>0.15632613425925923</c:v>
                </c:pt>
                <c:pt idx="435">
                  <c:v>0.1570088310185187</c:v>
                </c:pt>
                <c:pt idx="436">
                  <c:v>0.15776729166666659</c:v>
                </c:pt>
                <c:pt idx="437">
                  <c:v>0.15844997685185191</c:v>
                </c:pt>
                <c:pt idx="438">
                  <c:v>0.15852575231481492</c:v>
                </c:pt>
                <c:pt idx="439">
                  <c:v>0.15920844907407394</c:v>
                </c:pt>
                <c:pt idx="440">
                  <c:v>0.15989113425925927</c:v>
                </c:pt>
                <c:pt idx="441">
                  <c:v>0.1605738194444446</c:v>
                </c:pt>
                <c:pt idx="442">
                  <c:v>0.16125651620370363</c:v>
                </c:pt>
                <c:pt idx="443">
                  <c:v>0.16201497685185196</c:v>
                </c:pt>
                <c:pt idx="444">
                  <c:v>0.16269766203703684</c:v>
                </c:pt>
                <c:pt idx="445">
                  <c:v>0.16338035879629631</c:v>
                </c:pt>
                <c:pt idx="446">
                  <c:v>0.16406304398148164</c:v>
                </c:pt>
                <c:pt idx="447">
                  <c:v>0.16474574074074066</c:v>
                </c:pt>
                <c:pt idx="448">
                  <c:v>0.16542842592592599</c:v>
                </c:pt>
                <c:pt idx="449">
                  <c:v>0.16611093750000006</c:v>
                </c:pt>
                <c:pt idx="450">
                  <c:v>0.16686958333333335</c:v>
                </c:pt>
                <c:pt idx="451">
                  <c:v>0.16755226851851868</c:v>
                </c:pt>
                <c:pt idx="452">
                  <c:v>0.16823478009259274</c:v>
                </c:pt>
                <c:pt idx="453">
                  <c:v>0.16891746527777807</c:v>
                </c:pt>
                <c:pt idx="454">
                  <c:v>0.16960015046296295</c:v>
                </c:pt>
                <c:pt idx="455">
                  <c:v>0.17028284722222242</c:v>
                </c:pt>
                <c:pt idx="456">
                  <c:v>0.17104130787037031</c:v>
                </c:pt>
                <c:pt idx="457">
                  <c:v>0.17172399305555563</c:v>
                </c:pt>
                <c:pt idx="458">
                  <c:v>0.17240668981481511</c:v>
                </c:pt>
                <c:pt idx="459">
                  <c:v>0.17308937499999999</c:v>
                </c:pt>
                <c:pt idx="460">
                  <c:v>0.17377207175925946</c:v>
                </c:pt>
                <c:pt idx="461">
                  <c:v>0.17445475694444434</c:v>
                </c:pt>
                <c:pt idx="462">
                  <c:v>0.17513744212962967</c:v>
                </c:pt>
                <c:pt idx="463">
                  <c:v>0.17589591435185215</c:v>
                </c:pt>
                <c:pt idx="464">
                  <c:v>0.17657859953703703</c:v>
                </c:pt>
                <c:pt idx="465">
                  <c:v>0.17726128472222236</c:v>
                </c:pt>
                <c:pt idx="466">
                  <c:v>0.17794398148148138</c:v>
                </c:pt>
                <c:pt idx="467">
                  <c:v>0.1786264814814813</c:v>
                </c:pt>
                <c:pt idx="468">
                  <c:v>0.17930917824074077</c:v>
                </c:pt>
                <c:pt idx="469">
                  <c:v>0.18006782407407407</c:v>
                </c:pt>
                <c:pt idx="470">
                  <c:v>0.18075032407407443</c:v>
                </c:pt>
                <c:pt idx="471">
                  <c:v>0.18143302083333346</c:v>
                </c:pt>
                <c:pt idx="472">
                  <c:v>0.18211570601851834</c:v>
                </c:pt>
                <c:pt idx="473">
                  <c:v>0.18279840277777781</c:v>
                </c:pt>
                <c:pt idx="474">
                  <c:v>0.18348108796296314</c:v>
                </c:pt>
                <c:pt idx="475">
                  <c:v>0.18423954861111147</c:v>
                </c:pt>
                <c:pt idx="476">
                  <c:v>0.1849222453703705</c:v>
                </c:pt>
                <c:pt idx="477">
                  <c:v>0.18560493055555538</c:v>
                </c:pt>
                <c:pt idx="478">
                  <c:v>0.18628761574074071</c:v>
                </c:pt>
                <c:pt idx="479">
                  <c:v>0.18697031250000018</c:v>
                </c:pt>
                <c:pt idx="480">
                  <c:v>0.18765299768518551</c:v>
                </c:pt>
                <c:pt idx="481">
                  <c:v>0.18833568287037039</c:v>
                </c:pt>
                <c:pt idx="482">
                  <c:v>0.18909415509259242</c:v>
                </c:pt>
                <c:pt idx="483">
                  <c:v>0.18977684027777775</c:v>
                </c:pt>
                <c:pt idx="484">
                  <c:v>0.19045952546296308</c:v>
                </c:pt>
                <c:pt idx="485">
                  <c:v>0.19114203703703714</c:v>
                </c:pt>
                <c:pt idx="486">
                  <c:v>0.19182473379629661</c:v>
                </c:pt>
                <c:pt idx="487">
                  <c:v>0.19250741898148149</c:v>
                </c:pt>
                <c:pt idx="488">
                  <c:v>0.19326587962962982</c:v>
                </c:pt>
                <c:pt idx="489">
                  <c:v>0.19394857638888885</c:v>
                </c:pt>
                <c:pt idx="490">
                  <c:v>0.19463126157407418</c:v>
                </c:pt>
                <c:pt idx="491">
                  <c:v>0.1953139467592595</c:v>
                </c:pt>
                <c:pt idx="492">
                  <c:v>0.19599664351851853</c:v>
                </c:pt>
                <c:pt idx="493">
                  <c:v>0.19667932870370386</c:v>
                </c:pt>
                <c:pt idx="494">
                  <c:v>0.19736201388888874</c:v>
                </c:pt>
                <c:pt idx="495">
                  <c:v>0.19812048611111122</c:v>
                </c:pt>
                <c:pt idx="496">
                  <c:v>0.19880317129629654</c:v>
                </c:pt>
                <c:pt idx="497">
                  <c:v>0.1993341319444446</c:v>
                </c:pt>
                <c:pt idx="498">
                  <c:v>0.20001681712962993</c:v>
                </c:pt>
                <c:pt idx="499">
                  <c:v>0.20069951388888896</c:v>
                </c:pt>
                <c:pt idx="500">
                  <c:v>0.20138219907407384</c:v>
                </c:pt>
                <c:pt idx="501">
                  <c:v>0.20214065972222217</c:v>
                </c:pt>
                <c:pt idx="502">
                  <c:v>0.20282335648148164</c:v>
                </c:pt>
                <c:pt idx="503">
                  <c:v>0.20350604166666697</c:v>
                </c:pt>
                <c:pt idx="504">
                  <c:v>0.20418855324074103</c:v>
                </c:pt>
                <c:pt idx="505">
                  <c:v>0.20487123842592592</c:v>
                </c:pt>
                <c:pt idx="506">
                  <c:v>0.20555393518518539</c:v>
                </c:pt>
                <c:pt idx="507">
                  <c:v>0.20631258101851868</c:v>
                </c:pt>
                <c:pt idx="508">
                  <c:v>0.2069950810185186</c:v>
                </c:pt>
                <c:pt idx="509">
                  <c:v>0.20767777777777807</c:v>
                </c:pt>
                <c:pt idx="510">
                  <c:v>0.20836046296296296</c:v>
                </c:pt>
                <c:pt idx="511">
                  <c:v>0.20836046296296296</c:v>
                </c:pt>
                <c:pt idx="512">
                  <c:v>0.20904314814814828</c:v>
                </c:pt>
                <c:pt idx="513">
                  <c:v>0.20972584490740731</c:v>
                </c:pt>
                <c:pt idx="514">
                  <c:v>0.21048430555555564</c:v>
                </c:pt>
                <c:pt idx="515">
                  <c:v>0.21116699074074097</c:v>
                </c:pt>
                <c:pt idx="516">
                  <c:v>0.21184968749999999</c:v>
                </c:pt>
                <c:pt idx="517">
                  <c:v>0.21253237268518532</c:v>
                </c:pt>
                <c:pt idx="518">
                  <c:v>0.21321506944444435</c:v>
                </c:pt>
                <c:pt idx="519">
                  <c:v>0.21389775462962968</c:v>
                </c:pt>
                <c:pt idx="520">
                  <c:v>0.21458026620370374</c:v>
                </c:pt>
                <c:pt idx="521">
                  <c:v>0.21526295138888907</c:v>
                </c:pt>
                <c:pt idx="522">
                  <c:v>0.2159456365740744</c:v>
                </c:pt>
                <c:pt idx="523">
                  <c:v>0.21662833333333342</c:v>
                </c:pt>
                <c:pt idx="524">
                  <c:v>0.21731101851851831</c:v>
                </c:pt>
                <c:pt idx="525">
                  <c:v>0.21806947916666664</c:v>
                </c:pt>
                <c:pt idx="526">
                  <c:v>0.21875217592592611</c:v>
                </c:pt>
                <c:pt idx="527">
                  <c:v>0.21943486111111143</c:v>
                </c:pt>
                <c:pt idx="528">
                  <c:v>0.21996582175925949</c:v>
                </c:pt>
                <c:pt idx="529">
                  <c:v>0.22064851851851852</c:v>
                </c:pt>
                <c:pt idx="530">
                  <c:v>0.22133120370370385</c:v>
                </c:pt>
                <c:pt idx="531">
                  <c:v>0.22201388888888873</c:v>
                </c:pt>
                <c:pt idx="532">
                  <c:v>0.2226964004629628</c:v>
                </c:pt>
                <c:pt idx="533">
                  <c:v>0.22337908564814812</c:v>
                </c:pt>
                <c:pt idx="534">
                  <c:v>0.22406178240740759</c:v>
                </c:pt>
                <c:pt idx="535">
                  <c:v>0.22482042824074089</c:v>
                </c:pt>
                <c:pt idx="536">
                  <c:v>0.22482042824074089</c:v>
                </c:pt>
                <c:pt idx="537">
                  <c:v>0.22557888888888877</c:v>
                </c:pt>
                <c:pt idx="538">
                  <c:v>0.2262615740740741</c:v>
                </c:pt>
                <c:pt idx="539">
                  <c:v>0.22694427083333357</c:v>
                </c:pt>
                <c:pt idx="540">
                  <c:v>0.22762677083333349</c:v>
                </c:pt>
                <c:pt idx="541">
                  <c:v>0.22830946759259252</c:v>
                </c:pt>
                <c:pt idx="542">
                  <c:v>0.22899215277777785</c:v>
                </c:pt>
                <c:pt idx="543">
                  <c:v>0.22937138888888908</c:v>
                </c:pt>
                <c:pt idx="544">
                  <c:v>0.23005407407407441</c:v>
                </c:pt>
                <c:pt idx="545">
                  <c:v>0.23073677083333344</c:v>
                </c:pt>
                <c:pt idx="546">
                  <c:v>0.23141945601851832</c:v>
                </c:pt>
                <c:pt idx="547">
                  <c:v>0.23217791666666665</c:v>
                </c:pt>
                <c:pt idx="548">
                  <c:v>0.23286061342592612</c:v>
                </c:pt>
                <c:pt idx="549">
                  <c:v>0.23354329861111145</c:v>
                </c:pt>
                <c:pt idx="550">
                  <c:v>0.23415003472222251</c:v>
                </c:pt>
                <c:pt idx="551">
                  <c:v>0.23483271990740739</c:v>
                </c:pt>
                <c:pt idx="552">
                  <c:v>0.23551541666666687</c:v>
                </c:pt>
                <c:pt idx="553">
                  <c:v>0.23619810185185175</c:v>
                </c:pt>
                <c:pt idx="554">
                  <c:v>0.23688078703703708</c:v>
                </c:pt>
                <c:pt idx="555">
                  <c:v>0.23756348379629655</c:v>
                </c:pt>
                <c:pt idx="556">
                  <c:v>0.23824616898148143</c:v>
                </c:pt>
                <c:pt idx="557">
                  <c:v>0.23900462962962976</c:v>
                </c:pt>
                <c:pt idx="558">
                  <c:v>0.239383865740741</c:v>
                </c:pt>
                <c:pt idx="559">
                  <c:v>0.24006655092592588</c:v>
                </c:pt>
                <c:pt idx="560">
                  <c:v>0.24074924768518535</c:v>
                </c:pt>
                <c:pt idx="561">
                  <c:v>0.24143193287037024</c:v>
                </c:pt>
                <c:pt idx="562">
                  <c:v>0.24211461805555556</c:v>
                </c:pt>
                <c:pt idx="563">
                  <c:v>0.24287309027777804</c:v>
                </c:pt>
                <c:pt idx="564">
                  <c:v>0.24355577546296292</c:v>
                </c:pt>
                <c:pt idx="565">
                  <c:v>0.24423846064814825</c:v>
                </c:pt>
                <c:pt idx="566">
                  <c:v>0.24492115740740728</c:v>
                </c:pt>
                <c:pt idx="567">
                  <c:v>0.24560366898148134</c:v>
                </c:pt>
                <c:pt idx="568">
                  <c:v>0.24583134259259287</c:v>
                </c:pt>
                <c:pt idx="569">
                  <c:v>0.2465898148148149</c:v>
                </c:pt>
                <c:pt idx="570">
                  <c:v>0.24727249999999978</c:v>
                </c:pt>
                <c:pt idx="571">
                  <c:v>0.24795518518518511</c:v>
                </c:pt>
                <c:pt idx="572">
                  <c:v>0.24863788194444458</c:v>
                </c:pt>
                <c:pt idx="573">
                  <c:v>0.24932056712962991</c:v>
                </c:pt>
                <c:pt idx="574">
                  <c:v>0.25000307870370397</c:v>
                </c:pt>
                <c:pt idx="575">
                  <c:v>0.25076172453703682</c:v>
                </c:pt>
                <c:pt idx="576">
                  <c:v>0.25144440972222215</c:v>
                </c:pt>
                <c:pt idx="577">
                  <c:v>0.25212692129629621</c:v>
                </c:pt>
                <c:pt idx="578">
                  <c:v>0.25280960648148154</c:v>
                </c:pt>
                <c:pt idx="579">
                  <c:v>0.25349230324074101</c:v>
                </c:pt>
                <c:pt idx="580">
                  <c:v>0.2541749884259259</c:v>
                </c:pt>
                <c:pt idx="581">
                  <c:v>0.25493344907407423</c:v>
                </c:pt>
                <c:pt idx="582">
                  <c:v>0.25546440972222229</c:v>
                </c:pt>
                <c:pt idx="583">
                  <c:v>0.25614710648148131</c:v>
                </c:pt>
                <c:pt idx="584">
                  <c:v>0.25682979166666664</c:v>
                </c:pt>
                <c:pt idx="585">
                  <c:v>0.25751247685185197</c:v>
                </c:pt>
                <c:pt idx="586">
                  <c:v>0.25819517361111144</c:v>
                </c:pt>
                <c:pt idx="587">
                  <c:v>0.25895363425925932</c:v>
                </c:pt>
                <c:pt idx="588">
                  <c:v>0.25963631944444465</c:v>
                </c:pt>
                <c:pt idx="589">
                  <c:v>0.26031901620370368</c:v>
                </c:pt>
                <c:pt idx="590">
                  <c:v>0.26100170138888901</c:v>
                </c:pt>
                <c:pt idx="591">
                  <c:v>0.26168439814814848</c:v>
                </c:pt>
                <c:pt idx="592">
                  <c:v>0.26236708333333336</c:v>
                </c:pt>
                <c:pt idx="593">
                  <c:v>0.26312554398148169</c:v>
                </c:pt>
                <c:pt idx="594">
                  <c:v>0.26380824074074072</c:v>
                </c:pt>
                <c:pt idx="595">
                  <c:v>0.26449092592592605</c:v>
                </c:pt>
                <c:pt idx="596">
                  <c:v>0.26517361111111137</c:v>
                </c:pt>
                <c:pt idx="597">
                  <c:v>0.26585612268518544</c:v>
                </c:pt>
                <c:pt idx="598">
                  <c:v>0.26653880787037032</c:v>
                </c:pt>
                <c:pt idx="599">
                  <c:v>0.26722150462962979</c:v>
                </c:pt>
                <c:pt idx="600">
                  <c:v>0.26760072916666688</c:v>
                </c:pt>
                <c:pt idx="601">
                  <c:v>0.26828342592592591</c:v>
                </c:pt>
                <c:pt idx="602">
                  <c:v>0.26896611111111124</c:v>
                </c:pt>
                <c:pt idx="603">
                  <c:v>0.26972457175925912</c:v>
                </c:pt>
                <c:pt idx="604">
                  <c:v>0.2704072685185186</c:v>
                </c:pt>
                <c:pt idx="605">
                  <c:v>0.27108995370370392</c:v>
                </c:pt>
                <c:pt idx="606">
                  <c:v>0.27177265046296295</c:v>
                </c:pt>
                <c:pt idx="607">
                  <c:v>0.27245533564814828</c:v>
                </c:pt>
                <c:pt idx="608">
                  <c:v>0.27313802083333316</c:v>
                </c:pt>
                <c:pt idx="609">
                  <c:v>0.27382071759259263</c:v>
                </c:pt>
                <c:pt idx="610">
                  <c:v>0.27457917824074096</c:v>
                </c:pt>
                <c:pt idx="611">
                  <c:v>0.27526186342592585</c:v>
                </c:pt>
                <c:pt idx="612">
                  <c:v>0.27594456018518532</c:v>
                </c:pt>
                <c:pt idx="613">
                  <c:v>0.27662706018518524</c:v>
                </c:pt>
                <c:pt idx="614">
                  <c:v>0.27730975694444426</c:v>
                </c:pt>
                <c:pt idx="615">
                  <c:v>0.27799244212962959</c:v>
                </c:pt>
                <c:pt idx="616">
                  <c:v>0.27875108796296288</c:v>
                </c:pt>
                <c:pt idx="617">
                  <c:v>0.27943359953703739</c:v>
                </c:pt>
                <c:pt idx="618">
                  <c:v>0.28011628472222228</c:v>
                </c:pt>
                <c:pt idx="619">
                  <c:v>0.2807989814814813</c:v>
                </c:pt>
                <c:pt idx="620">
                  <c:v>0.28148166666666663</c:v>
                </c:pt>
                <c:pt idx="621">
                  <c:v>0.28216435185185196</c:v>
                </c:pt>
                <c:pt idx="622">
                  <c:v>0.28284704861111143</c:v>
                </c:pt>
                <c:pt idx="623">
                  <c:v>0.28360550925925931</c:v>
                </c:pt>
                <c:pt idx="624">
                  <c:v>0.28428819444444464</c:v>
                </c:pt>
                <c:pt idx="625">
                  <c:v>0.28497089120370367</c:v>
                </c:pt>
                <c:pt idx="626">
                  <c:v>0.28542589120370376</c:v>
                </c:pt>
                <c:pt idx="627">
                  <c:v>0.28610858796296279</c:v>
                </c:pt>
                <c:pt idx="628">
                  <c:v>0.28686722222222238</c:v>
                </c:pt>
                <c:pt idx="629">
                  <c:v>0.28754973379629645</c:v>
                </c:pt>
                <c:pt idx="630">
                  <c:v>0.28823243055555547</c:v>
                </c:pt>
                <c:pt idx="631">
                  <c:v>0.2889151157407408</c:v>
                </c:pt>
                <c:pt idx="632">
                  <c:v>0.28959780092592613</c:v>
                </c:pt>
                <c:pt idx="633">
                  <c:v>0.29028049768518516</c:v>
                </c:pt>
                <c:pt idx="634">
                  <c:v>0.29103895833333349</c:v>
                </c:pt>
                <c:pt idx="635">
                  <c:v>0.29172164351851881</c:v>
                </c:pt>
                <c:pt idx="636">
                  <c:v>0.29240434027777784</c:v>
                </c:pt>
                <c:pt idx="637">
                  <c:v>0.29308702546296317</c:v>
                </c:pt>
                <c:pt idx="638">
                  <c:v>0.29376971064814805</c:v>
                </c:pt>
                <c:pt idx="639">
                  <c:v>0.29445240740740752</c:v>
                </c:pt>
                <c:pt idx="640">
                  <c:v>0.29513509259259285</c:v>
                </c:pt>
                <c:pt idx="641">
                  <c:v>0.29589355324074074</c:v>
                </c:pt>
                <c:pt idx="642">
                  <c:v>0.29657625000000021</c:v>
                </c:pt>
                <c:pt idx="643">
                  <c:v>0.29725893518518509</c:v>
                </c:pt>
                <c:pt idx="644">
                  <c:v>0.29794144675925915</c:v>
                </c:pt>
                <c:pt idx="645">
                  <c:v>0.29862413194444448</c:v>
                </c:pt>
                <c:pt idx="646">
                  <c:v>0.29930682870370395</c:v>
                </c:pt>
                <c:pt idx="647">
                  <c:v>0.30006528935185184</c:v>
                </c:pt>
                <c:pt idx="648">
                  <c:v>0.30074797453703717</c:v>
                </c:pt>
                <c:pt idx="649">
                  <c:v>0.30143067129629619</c:v>
                </c:pt>
                <c:pt idx="650">
                  <c:v>0.30211335648148152</c:v>
                </c:pt>
                <c:pt idx="651">
                  <c:v>0.30279604166666685</c:v>
                </c:pt>
                <c:pt idx="652">
                  <c:v>0.30347873842592588</c:v>
                </c:pt>
                <c:pt idx="653">
                  <c:v>0.3041614236111112</c:v>
                </c:pt>
                <c:pt idx="654">
                  <c:v>0.30491988425925909</c:v>
                </c:pt>
                <c:pt idx="655">
                  <c:v>0.30552662037037015</c:v>
                </c:pt>
                <c:pt idx="656">
                  <c:v>0.30620931712962962</c:v>
                </c:pt>
                <c:pt idx="657">
                  <c:v>0.30689200231481495</c:v>
                </c:pt>
                <c:pt idx="658">
                  <c:v>0.30757468750000028</c:v>
                </c:pt>
                <c:pt idx="659">
                  <c:v>0.30833315972222231</c:v>
                </c:pt>
                <c:pt idx="660">
                  <c:v>0.30901584490740719</c:v>
                </c:pt>
                <c:pt idx="661">
                  <c:v>0.30969853009259252</c:v>
                </c:pt>
                <c:pt idx="662">
                  <c:v>0.31038122685185199</c:v>
                </c:pt>
                <c:pt idx="663">
                  <c:v>0.31106391203703732</c:v>
                </c:pt>
                <c:pt idx="664">
                  <c:v>0.31174660879629634</c:v>
                </c:pt>
                <c:pt idx="665">
                  <c:v>0.31250506944444423</c:v>
                </c:pt>
                <c:pt idx="666">
                  <c:v>0.31318775462962956</c:v>
                </c:pt>
                <c:pt idx="667">
                  <c:v>0.31387045138888903</c:v>
                </c:pt>
                <c:pt idx="668">
                  <c:v>0.31455313657407435</c:v>
                </c:pt>
                <c:pt idx="669">
                  <c:v>0.31523582175925924</c:v>
                </c:pt>
                <c:pt idx="670">
                  <c:v>0.3159183333333333</c:v>
                </c:pt>
                <c:pt idx="671">
                  <c:v>0.31660101851851863</c:v>
                </c:pt>
                <c:pt idx="672">
                  <c:v>0.31735966435185192</c:v>
                </c:pt>
                <c:pt idx="673">
                  <c:v>0.31804217592592599</c:v>
                </c:pt>
                <c:pt idx="674">
                  <c:v>0.31872486111111131</c:v>
                </c:pt>
                <c:pt idx="675">
                  <c:v>0.31940755787037034</c:v>
                </c:pt>
                <c:pt idx="676">
                  <c:v>0.32009024305555567</c:v>
                </c:pt>
                <c:pt idx="677">
                  <c:v>0.32077293981481469</c:v>
                </c:pt>
                <c:pt idx="678">
                  <c:v>0.32153140046296302</c:v>
                </c:pt>
                <c:pt idx="679">
                  <c:v>0.32221408564814835</c:v>
                </c:pt>
                <c:pt idx="680">
                  <c:v>0.32289678240740738</c:v>
                </c:pt>
                <c:pt idx="681">
                  <c:v>0.32357946759259271</c:v>
                </c:pt>
                <c:pt idx="682">
                  <c:v>0.32426215277777759</c:v>
                </c:pt>
                <c:pt idx="683">
                  <c:v>0.324413888888889</c:v>
                </c:pt>
                <c:pt idx="684">
                  <c:v>0.32509657407407433</c:v>
                </c:pt>
                <c:pt idx="685">
                  <c:v>0.32577908564814839</c:v>
                </c:pt>
                <c:pt idx="686">
                  <c:v>0.32646177083333328</c:v>
                </c:pt>
                <c:pt idx="687">
                  <c:v>0.32722041666666657</c:v>
                </c:pt>
                <c:pt idx="688">
                  <c:v>0.32790292824074063</c:v>
                </c:pt>
                <c:pt idx="689">
                  <c:v>0.32858561342592596</c:v>
                </c:pt>
                <c:pt idx="690">
                  <c:v>0.32926831018518543</c:v>
                </c:pt>
                <c:pt idx="691">
                  <c:v>0.32995099537037031</c:v>
                </c:pt>
                <c:pt idx="692">
                  <c:v>0.33063368055555564</c:v>
                </c:pt>
                <c:pt idx="693">
                  <c:v>0.33131637731481467</c:v>
                </c:pt>
                <c:pt idx="694">
                  <c:v>0.332074837962963</c:v>
                </c:pt>
                <c:pt idx="695">
                  <c:v>0.33275752314814833</c:v>
                </c:pt>
                <c:pt idx="696">
                  <c:v>0.33344021990740735</c:v>
                </c:pt>
                <c:pt idx="697">
                  <c:v>0.33412290509259268</c:v>
                </c:pt>
                <c:pt idx="698">
                  <c:v>0.33480559027777756</c:v>
                </c:pt>
                <c:pt idx="699">
                  <c:v>0.33548810185185163</c:v>
                </c:pt>
                <c:pt idx="700">
                  <c:v>0.33624674768518537</c:v>
                </c:pt>
                <c:pt idx="701">
                  <c:v>0.33692943287037025</c:v>
                </c:pt>
                <c:pt idx="702">
                  <c:v>0.33761212962962972</c:v>
                </c:pt>
                <c:pt idx="703">
                  <c:v>0.33776368055555572</c:v>
                </c:pt>
                <c:pt idx="704">
                  <c:v>0.33852231481481487</c:v>
                </c:pt>
                <c:pt idx="705">
                  <c:v>0.33920501157407434</c:v>
                </c:pt>
                <c:pt idx="706">
                  <c:v>0.33988752314814796</c:v>
                </c:pt>
                <c:pt idx="707">
                  <c:v>0.34057020833333373</c:v>
                </c:pt>
                <c:pt idx="708">
                  <c:v>0.34125289351851862</c:v>
                </c:pt>
                <c:pt idx="709">
                  <c:v>0.34193559027777809</c:v>
                </c:pt>
                <c:pt idx="710">
                  <c:v>0.34269405092592597</c:v>
                </c:pt>
                <c:pt idx="711">
                  <c:v>0.3433767361111113</c:v>
                </c:pt>
                <c:pt idx="712">
                  <c:v>0.34405943287037033</c:v>
                </c:pt>
                <c:pt idx="713">
                  <c:v>0.34474211805555521</c:v>
                </c:pt>
                <c:pt idx="714">
                  <c:v>0.34542480324074099</c:v>
                </c:pt>
                <c:pt idx="715">
                  <c:v>0.34610750000000001</c:v>
                </c:pt>
                <c:pt idx="716">
                  <c:v>0.34679018518518534</c:v>
                </c:pt>
                <c:pt idx="717">
                  <c:v>0.34754864583333323</c:v>
                </c:pt>
                <c:pt idx="718">
                  <c:v>0.3482313425925927</c:v>
                </c:pt>
                <c:pt idx="719">
                  <c:v>0.34891402777777758</c:v>
                </c:pt>
                <c:pt idx="720">
                  <c:v>0.34959672453703705</c:v>
                </c:pt>
                <c:pt idx="721">
                  <c:v>0.35027922453703697</c:v>
                </c:pt>
                <c:pt idx="722">
                  <c:v>0.35035518518518538</c:v>
                </c:pt>
                <c:pt idx="723">
                  <c:v>0.35103787037037071</c:v>
                </c:pt>
                <c:pt idx="724">
                  <c:v>0.35172056712962929</c:v>
                </c:pt>
                <c:pt idx="725">
                  <c:v>0.35247902777777762</c:v>
                </c:pt>
                <c:pt idx="726">
                  <c:v>0.35316171296296295</c:v>
                </c:pt>
                <c:pt idx="727">
                  <c:v>0.35384440972222242</c:v>
                </c:pt>
                <c:pt idx="728">
                  <c:v>0.3545270949074073</c:v>
                </c:pt>
                <c:pt idx="729">
                  <c:v>0.35520960648148181</c:v>
                </c:pt>
                <c:pt idx="730">
                  <c:v>0.35589229166666669</c:v>
                </c:pt>
                <c:pt idx="731">
                  <c:v>0.35665093749999999</c:v>
                </c:pt>
                <c:pt idx="732">
                  <c:v>0.35733344907407405</c:v>
                </c:pt>
                <c:pt idx="733">
                  <c:v>0.35801613425925938</c:v>
                </c:pt>
                <c:pt idx="734">
                  <c:v>0.35869881944444471</c:v>
                </c:pt>
                <c:pt idx="735">
                  <c:v>0.35922978009259277</c:v>
                </c:pt>
                <c:pt idx="736">
                  <c:v>0.35991247685185179</c:v>
                </c:pt>
                <c:pt idx="737">
                  <c:v>0.36067093750000012</c:v>
                </c:pt>
                <c:pt idx="738">
                  <c:v>0.36135362268518501</c:v>
                </c:pt>
                <c:pt idx="739">
                  <c:v>0.36203631944444448</c:v>
                </c:pt>
                <c:pt idx="740">
                  <c:v>0.3627190046296298</c:v>
                </c:pt>
                <c:pt idx="741">
                  <c:v>0.36340170138888928</c:v>
                </c:pt>
              </c:numCache>
            </c:numRef>
          </c:xVal>
          <c:yVal>
            <c:numRef>
              <c:f>Sheet1!$J$6:$J$747</c:f>
              <c:numCache>
                <c:formatCode>General</c:formatCode>
                <c:ptCount val="742"/>
                <c:pt idx="0">
                  <c:v>2.9974365230000002</c:v>
                </c:pt>
                <c:pt idx="1">
                  <c:v>2.9862060549999998</c:v>
                </c:pt>
                <c:pt idx="2">
                  <c:v>2.9735107420000002</c:v>
                </c:pt>
                <c:pt idx="3">
                  <c:v>2.962402344</c:v>
                </c:pt>
                <c:pt idx="4">
                  <c:v>2.951904297</c:v>
                </c:pt>
                <c:pt idx="5">
                  <c:v>2.941894531</c:v>
                </c:pt>
                <c:pt idx="6">
                  <c:v>2.931640625</c:v>
                </c:pt>
                <c:pt idx="7">
                  <c:v>2.9215087890000002</c:v>
                </c:pt>
                <c:pt idx="8">
                  <c:v>2.9114990230000002</c:v>
                </c:pt>
                <c:pt idx="9">
                  <c:v>2.9014892579999998</c:v>
                </c:pt>
                <c:pt idx="10">
                  <c:v>2.891357422</c:v>
                </c:pt>
                <c:pt idx="11">
                  <c:v>2.881347656</c:v>
                </c:pt>
                <c:pt idx="12">
                  <c:v>2.871337891</c:v>
                </c:pt>
                <c:pt idx="13">
                  <c:v>2.861328125</c:v>
                </c:pt>
                <c:pt idx="14">
                  <c:v>2.851318359</c:v>
                </c:pt>
                <c:pt idx="15">
                  <c:v>2.841308594</c:v>
                </c:pt>
                <c:pt idx="16">
                  <c:v>2.8311767579999998</c:v>
                </c:pt>
                <c:pt idx="17">
                  <c:v>2.821044922</c:v>
                </c:pt>
                <c:pt idx="18">
                  <c:v>2.811035156</c:v>
                </c:pt>
                <c:pt idx="19">
                  <c:v>2.8009033200000002</c:v>
                </c:pt>
                <c:pt idx="20">
                  <c:v>2.7908935549999998</c:v>
                </c:pt>
                <c:pt idx="21">
                  <c:v>2.780761719</c:v>
                </c:pt>
                <c:pt idx="22">
                  <c:v>2.770751953</c:v>
                </c:pt>
                <c:pt idx="23">
                  <c:v>2.760742188</c:v>
                </c:pt>
                <c:pt idx="24">
                  <c:v>2.750732422</c:v>
                </c:pt>
                <c:pt idx="25">
                  <c:v>2.740722656</c:v>
                </c:pt>
                <c:pt idx="26">
                  <c:v>2.730712891</c:v>
                </c:pt>
                <c:pt idx="27">
                  <c:v>2.720703125</c:v>
                </c:pt>
                <c:pt idx="28">
                  <c:v>2.710693359</c:v>
                </c:pt>
                <c:pt idx="29">
                  <c:v>2.700683594</c:v>
                </c:pt>
                <c:pt idx="30">
                  <c:v>2.690673828</c:v>
                </c:pt>
                <c:pt idx="31">
                  <c:v>2.680664063</c:v>
                </c:pt>
                <c:pt idx="32">
                  <c:v>2.670654297</c:v>
                </c:pt>
                <c:pt idx="33">
                  <c:v>2.6605224609999998</c:v>
                </c:pt>
                <c:pt idx="34">
                  <c:v>2.6505126950000002</c:v>
                </c:pt>
                <c:pt idx="35">
                  <c:v>2.6405029299999998</c:v>
                </c:pt>
                <c:pt idx="36">
                  <c:v>2.6304931640000002</c:v>
                </c:pt>
                <c:pt idx="37">
                  <c:v>2.6204833980000002</c:v>
                </c:pt>
                <c:pt idx="38">
                  <c:v>2.6104736329999998</c:v>
                </c:pt>
                <c:pt idx="39">
                  <c:v>2.6004638670000002</c:v>
                </c:pt>
                <c:pt idx="40">
                  <c:v>2.5904541019999998</c:v>
                </c:pt>
                <c:pt idx="41">
                  <c:v>2.5804443359999998</c:v>
                </c:pt>
                <c:pt idx="42">
                  <c:v>2.5704345700000002</c:v>
                </c:pt>
                <c:pt idx="43">
                  <c:v>2.5604248049999998</c:v>
                </c:pt>
                <c:pt idx="44">
                  <c:v>2.550292969</c:v>
                </c:pt>
                <c:pt idx="45">
                  <c:v>2.540283203</c:v>
                </c:pt>
                <c:pt idx="46">
                  <c:v>2.530273438</c:v>
                </c:pt>
                <c:pt idx="47">
                  <c:v>2.520263672</c:v>
                </c:pt>
                <c:pt idx="48">
                  <c:v>2.510253906</c:v>
                </c:pt>
                <c:pt idx="49">
                  <c:v>2.500244141</c:v>
                </c:pt>
                <c:pt idx="50">
                  <c:v>2.490234375</c:v>
                </c:pt>
                <c:pt idx="51">
                  <c:v>2.480224609</c:v>
                </c:pt>
                <c:pt idx="52">
                  <c:v>2.470214844</c:v>
                </c:pt>
                <c:pt idx="53">
                  <c:v>2.460205078</c:v>
                </c:pt>
                <c:pt idx="54">
                  <c:v>2.450195313</c:v>
                </c:pt>
                <c:pt idx="55">
                  <c:v>2.439941406</c:v>
                </c:pt>
                <c:pt idx="56">
                  <c:v>2.4296875</c:v>
                </c:pt>
                <c:pt idx="57">
                  <c:v>2.419677734</c:v>
                </c:pt>
                <c:pt idx="58">
                  <c:v>2.409667969</c:v>
                </c:pt>
                <c:pt idx="59">
                  <c:v>2.399658203</c:v>
                </c:pt>
                <c:pt idx="60">
                  <c:v>2.389648438</c:v>
                </c:pt>
                <c:pt idx="61">
                  <c:v>2.379638672</c:v>
                </c:pt>
                <c:pt idx="62">
                  <c:v>2.3695068359999998</c:v>
                </c:pt>
                <c:pt idx="63">
                  <c:v>2.3594970700000002</c:v>
                </c:pt>
                <c:pt idx="64">
                  <c:v>2.3492431640000002</c:v>
                </c:pt>
                <c:pt idx="65">
                  <c:v>2.3392333980000002</c:v>
                </c:pt>
                <c:pt idx="66">
                  <c:v>2.3292236329999998</c:v>
                </c:pt>
                <c:pt idx="67">
                  <c:v>2.3192138670000002</c:v>
                </c:pt>
                <c:pt idx="68">
                  <c:v>2.3092041019999998</c:v>
                </c:pt>
                <c:pt idx="69">
                  <c:v>2.299072266</c:v>
                </c:pt>
                <c:pt idx="70">
                  <c:v>2.2890625</c:v>
                </c:pt>
                <c:pt idx="71">
                  <c:v>2.279052734</c:v>
                </c:pt>
                <c:pt idx="72">
                  <c:v>2.2689208980000002</c:v>
                </c:pt>
                <c:pt idx="73">
                  <c:v>2.2589111329999998</c:v>
                </c:pt>
                <c:pt idx="74">
                  <c:v>2.2486572269999998</c:v>
                </c:pt>
                <c:pt idx="75">
                  <c:v>2.2386474609999998</c:v>
                </c:pt>
                <c:pt idx="76">
                  <c:v>2.2286376950000002</c:v>
                </c:pt>
                <c:pt idx="77">
                  <c:v>2.2186279299999998</c:v>
                </c:pt>
                <c:pt idx="78">
                  <c:v>2.2086181640000002</c:v>
                </c:pt>
                <c:pt idx="79">
                  <c:v>2.1986083980000002</c:v>
                </c:pt>
                <c:pt idx="80">
                  <c:v>2.1885986329999998</c:v>
                </c:pt>
                <c:pt idx="81">
                  <c:v>2.1785888670000002</c:v>
                </c:pt>
                <c:pt idx="82">
                  <c:v>2.1685791019999998</c:v>
                </c:pt>
                <c:pt idx="83">
                  <c:v>2.1585693359999998</c:v>
                </c:pt>
                <c:pt idx="84">
                  <c:v>2.1485595700000002</c:v>
                </c:pt>
                <c:pt idx="85">
                  <c:v>2.1385498049999998</c:v>
                </c:pt>
                <c:pt idx="86">
                  <c:v>2.1285400390000002</c:v>
                </c:pt>
                <c:pt idx="87">
                  <c:v>2.1185302730000002</c:v>
                </c:pt>
                <c:pt idx="88">
                  <c:v>2.1085205079999998</c:v>
                </c:pt>
                <c:pt idx="89">
                  <c:v>2.0985107420000002</c:v>
                </c:pt>
                <c:pt idx="90">
                  <c:v>2.0885009769999998</c:v>
                </c:pt>
                <c:pt idx="91">
                  <c:v>2.078369141</c:v>
                </c:pt>
                <c:pt idx="92">
                  <c:v>2.068359375</c:v>
                </c:pt>
                <c:pt idx="93">
                  <c:v>2.058349609</c:v>
                </c:pt>
                <c:pt idx="94">
                  <c:v>2.048339844</c:v>
                </c:pt>
                <c:pt idx="95">
                  <c:v>2.038330078</c:v>
                </c:pt>
                <c:pt idx="96">
                  <c:v>2.028320313</c:v>
                </c:pt>
                <c:pt idx="97">
                  <c:v>2.0181884769999998</c:v>
                </c:pt>
                <c:pt idx="98">
                  <c:v>2.0081787109999998</c:v>
                </c:pt>
                <c:pt idx="99">
                  <c:v>1.9982299800000001</c:v>
                </c:pt>
                <c:pt idx="100">
                  <c:v>1.98815918</c:v>
                </c:pt>
                <c:pt idx="101">
                  <c:v>1.9780883789999999</c:v>
                </c:pt>
                <c:pt idx="102">
                  <c:v>1.9679565429999999</c:v>
                </c:pt>
                <c:pt idx="103">
                  <c:v>1.957885742</c:v>
                </c:pt>
                <c:pt idx="104">
                  <c:v>1.9478149410000001</c:v>
                </c:pt>
                <c:pt idx="105">
                  <c:v>1.9376831050000001</c:v>
                </c:pt>
                <c:pt idx="106">
                  <c:v>1.927612305</c:v>
                </c:pt>
                <c:pt idx="107">
                  <c:v>1.9175415039999999</c:v>
                </c:pt>
                <c:pt idx="108">
                  <c:v>1.907470703</c:v>
                </c:pt>
                <c:pt idx="109">
                  <c:v>1.897460938</c:v>
                </c:pt>
                <c:pt idx="110">
                  <c:v>1.8873901369999999</c:v>
                </c:pt>
                <c:pt idx="111">
                  <c:v>1.877319336</c:v>
                </c:pt>
                <c:pt idx="112">
                  <c:v>1.8671875</c:v>
                </c:pt>
                <c:pt idx="113">
                  <c:v>1.857177734</c:v>
                </c:pt>
                <c:pt idx="114">
                  <c:v>1.847167969</c:v>
                </c:pt>
                <c:pt idx="115">
                  <c:v>1.837158203</c:v>
                </c:pt>
                <c:pt idx="116">
                  <c:v>1.827148438</c:v>
                </c:pt>
                <c:pt idx="117">
                  <c:v>1.817138672</c:v>
                </c:pt>
                <c:pt idx="118">
                  <c:v>1.807128906</c:v>
                </c:pt>
                <c:pt idx="119">
                  <c:v>1.797119141</c:v>
                </c:pt>
                <c:pt idx="120">
                  <c:v>1.787109375</c:v>
                </c:pt>
                <c:pt idx="121">
                  <c:v>1.777099609</c:v>
                </c:pt>
                <c:pt idx="122">
                  <c:v>1.767089844</c:v>
                </c:pt>
                <c:pt idx="123">
                  <c:v>1.757080078</c:v>
                </c:pt>
                <c:pt idx="124">
                  <c:v>1.747070313</c:v>
                </c:pt>
                <c:pt idx="125">
                  <c:v>1.737060547</c:v>
                </c:pt>
                <c:pt idx="126">
                  <c:v>1.727050781</c:v>
                </c:pt>
                <c:pt idx="127">
                  <c:v>1.717041016</c:v>
                </c:pt>
                <c:pt idx="128">
                  <c:v>1.70703125</c:v>
                </c:pt>
                <c:pt idx="129">
                  <c:v>1.697021484</c:v>
                </c:pt>
                <c:pt idx="130">
                  <c:v>1.687011719</c:v>
                </c:pt>
                <c:pt idx="131">
                  <c:v>1.677001953</c:v>
                </c:pt>
                <c:pt idx="132">
                  <c:v>1.666992188</c:v>
                </c:pt>
                <c:pt idx="133">
                  <c:v>1.656982422</c:v>
                </c:pt>
                <c:pt idx="134">
                  <c:v>1.646972656</c:v>
                </c:pt>
                <c:pt idx="135">
                  <c:v>1.636962891</c:v>
                </c:pt>
                <c:pt idx="136">
                  <c:v>1.626831055</c:v>
                </c:pt>
                <c:pt idx="137">
                  <c:v>1.6167602539999999</c:v>
                </c:pt>
                <c:pt idx="138">
                  <c:v>1.606689453</c:v>
                </c:pt>
                <c:pt idx="139">
                  <c:v>1.596679688</c:v>
                </c:pt>
                <c:pt idx="140">
                  <c:v>1.586669922</c:v>
                </c:pt>
                <c:pt idx="141">
                  <c:v>1.576660156</c:v>
                </c:pt>
                <c:pt idx="142">
                  <c:v>1.5665893550000001</c:v>
                </c:pt>
                <c:pt idx="143">
                  <c:v>1.5565795899999999</c:v>
                </c:pt>
                <c:pt idx="144">
                  <c:v>1.546508789</c:v>
                </c:pt>
                <c:pt idx="145">
                  <c:v>1.536499023</c:v>
                </c:pt>
                <c:pt idx="146">
                  <c:v>1.5264282229999999</c:v>
                </c:pt>
                <c:pt idx="147">
                  <c:v>1.5164184570000001</c:v>
                </c:pt>
                <c:pt idx="148">
                  <c:v>1.5064086910000001</c:v>
                </c:pt>
                <c:pt idx="149">
                  <c:v>1.496337891</c:v>
                </c:pt>
                <c:pt idx="150">
                  <c:v>1.486328125</c:v>
                </c:pt>
                <c:pt idx="151">
                  <c:v>1.476318359</c:v>
                </c:pt>
                <c:pt idx="152">
                  <c:v>1.466308594</c:v>
                </c:pt>
                <c:pt idx="153">
                  <c:v>1.456298828</c:v>
                </c:pt>
                <c:pt idx="154">
                  <c:v>1.446289063</c:v>
                </c:pt>
                <c:pt idx="155">
                  <c:v>1.436279297</c:v>
                </c:pt>
                <c:pt idx="156">
                  <c:v>1.426269531</c:v>
                </c:pt>
                <c:pt idx="157">
                  <c:v>1.416259766</c:v>
                </c:pt>
                <c:pt idx="158">
                  <c:v>1.40625</c:v>
                </c:pt>
                <c:pt idx="159">
                  <c:v>1.396240234</c:v>
                </c:pt>
                <c:pt idx="160">
                  <c:v>1.386230469</c:v>
                </c:pt>
                <c:pt idx="161">
                  <c:v>1.376220703</c:v>
                </c:pt>
                <c:pt idx="162">
                  <c:v>1.3661499020000001</c:v>
                </c:pt>
                <c:pt idx="163">
                  <c:v>1.3561401369999999</c:v>
                </c:pt>
                <c:pt idx="164">
                  <c:v>1.346069336</c:v>
                </c:pt>
                <c:pt idx="165">
                  <c:v>1.33605957</c:v>
                </c:pt>
                <c:pt idx="166">
                  <c:v>1.3259887699999999</c:v>
                </c:pt>
                <c:pt idx="167">
                  <c:v>1.315917969</c:v>
                </c:pt>
                <c:pt idx="168">
                  <c:v>1.305908203</c:v>
                </c:pt>
                <c:pt idx="169">
                  <c:v>1.295898438</c:v>
                </c:pt>
                <c:pt idx="170">
                  <c:v>1.2858276369999999</c:v>
                </c:pt>
                <c:pt idx="171">
                  <c:v>1.2758178710000001</c:v>
                </c:pt>
                <c:pt idx="172">
                  <c:v>1.2658081050000001</c:v>
                </c:pt>
                <c:pt idx="173">
                  <c:v>1.2557983399999999</c:v>
                </c:pt>
                <c:pt idx="174">
                  <c:v>1.245727539</c:v>
                </c:pt>
                <c:pt idx="175">
                  <c:v>1.235717773</c:v>
                </c:pt>
                <c:pt idx="176">
                  <c:v>1.2255249020000001</c:v>
                </c:pt>
                <c:pt idx="177">
                  <c:v>1.2155151369999999</c:v>
                </c:pt>
                <c:pt idx="178">
                  <c:v>1.205444336</c:v>
                </c:pt>
                <c:pt idx="179">
                  <c:v>1.19543457</c:v>
                </c:pt>
                <c:pt idx="180">
                  <c:v>1.185424805</c:v>
                </c:pt>
                <c:pt idx="181">
                  <c:v>1.1753540039999999</c:v>
                </c:pt>
                <c:pt idx="182">
                  <c:v>1.1653442380000001</c:v>
                </c:pt>
                <c:pt idx="183">
                  <c:v>1.1553344729999999</c:v>
                </c:pt>
                <c:pt idx="184">
                  <c:v>1.1453247070000001</c:v>
                </c:pt>
                <c:pt idx="185">
                  <c:v>1.1353149410000001</c:v>
                </c:pt>
                <c:pt idx="186">
                  <c:v>1.1253051759999999</c:v>
                </c:pt>
                <c:pt idx="187">
                  <c:v>1.1152954100000001</c:v>
                </c:pt>
                <c:pt idx="188">
                  <c:v>1.1052856449999999</c:v>
                </c:pt>
                <c:pt idx="189">
                  <c:v>1.0952758789999999</c:v>
                </c:pt>
                <c:pt idx="190">
                  <c:v>1.0852661130000001</c:v>
                </c:pt>
                <c:pt idx="191">
                  <c:v>1.0752563479999999</c:v>
                </c:pt>
                <c:pt idx="192">
                  <c:v>1.0652465820000001</c:v>
                </c:pt>
                <c:pt idx="193">
                  <c:v>1.0552368160000001</c:v>
                </c:pt>
                <c:pt idx="194">
                  <c:v>1.0452270509999999</c:v>
                </c:pt>
                <c:pt idx="195">
                  <c:v>1.0352172850000001</c:v>
                </c:pt>
                <c:pt idx="196">
                  <c:v>1.0258178710000001</c:v>
                </c:pt>
                <c:pt idx="197">
                  <c:v>1.0252075199999999</c:v>
                </c:pt>
                <c:pt idx="198">
                  <c:v>1.015991211</c:v>
                </c:pt>
                <c:pt idx="199">
                  <c:v>1.0151977539999999</c:v>
                </c:pt>
                <c:pt idx="200">
                  <c:v>1.0065307619999999</c:v>
                </c:pt>
                <c:pt idx="201">
                  <c:v>1.0051879880000001</c:v>
                </c:pt>
                <c:pt idx="202">
                  <c:v>0.99652099599999999</c:v>
                </c:pt>
                <c:pt idx="203">
                  <c:v>0.99520874000000004</c:v>
                </c:pt>
                <c:pt idx="204">
                  <c:v>0.98693847700000004</c:v>
                </c:pt>
                <c:pt idx="205">
                  <c:v>0.98519897499999998</c:v>
                </c:pt>
                <c:pt idx="206">
                  <c:v>0.97659301799999998</c:v>
                </c:pt>
                <c:pt idx="207">
                  <c:v>0.97518920899999995</c:v>
                </c:pt>
                <c:pt idx="208">
                  <c:v>0.96640014600000002</c:v>
                </c:pt>
                <c:pt idx="209">
                  <c:v>0.96517944300000003</c:v>
                </c:pt>
                <c:pt idx="210">
                  <c:v>0.95654296900000002</c:v>
                </c:pt>
                <c:pt idx="211">
                  <c:v>0.95516967799999997</c:v>
                </c:pt>
                <c:pt idx="212">
                  <c:v>0.94711303700000005</c:v>
                </c:pt>
                <c:pt idx="213">
                  <c:v>0.94515991200000005</c:v>
                </c:pt>
                <c:pt idx="214">
                  <c:v>0.93768310499999996</c:v>
                </c:pt>
                <c:pt idx="215">
                  <c:v>0.93508911100000003</c:v>
                </c:pt>
                <c:pt idx="216">
                  <c:v>0.92800903300000004</c:v>
                </c:pt>
                <c:pt idx="217">
                  <c:v>0.92507934599999997</c:v>
                </c:pt>
                <c:pt idx="218">
                  <c:v>0.91821289100000003</c:v>
                </c:pt>
                <c:pt idx="219">
                  <c:v>0.91506958000000005</c:v>
                </c:pt>
                <c:pt idx="220">
                  <c:v>0.90756225599999996</c:v>
                </c:pt>
                <c:pt idx="221">
                  <c:v>0.90505981400000002</c:v>
                </c:pt>
                <c:pt idx="222">
                  <c:v>0.89749145500000005</c:v>
                </c:pt>
                <c:pt idx="223">
                  <c:v>0.89501953099999998</c:v>
                </c:pt>
                <c:pt idx="224">
                  <c:v>0.88757324199999998</c:v>
                </c:pt>
                <c:pt idx="225">
                  <c:v>0.88500976600000003</c:v>
                </c:pt>
                <c:pt idx="226">
                  <c:v>0.87829589799999996</c:v>
                </c:pt>
                <c:pt idx="227">
                  <c:v>0.875</c:v>
                </c:pt>
                <c:pt idx="228">
                  <c:v>0.869140625</c:v>
                </c:pt>
                <c:pt idx="229">
                  <c:v>0.86499023399999997</c:v>
                </c:pt>
                <c:pt idx="230">
                  <c:v>0.859375</c:v>
                </c:pt>
                <c:pt idx="231">
                  <c:v>0.85485839799999996</c:v>
                </c:pt>
                <c:pt idx="232">
                  <c:v>0.84872436500000004</c:v>
                </c:pt>
                <c:pt idx="233">
                  <c:v>0.84484863300000002</c:v>
                </c:pt>
                <c:pt idx="234">
                  <c:v>0.83831787099999999</c:v>
                </c:pt>
                <c:pt idx="235">
                  <c:v>0.83483886699999998</c:v>
                </c:pt>
                <c:pt idx="236">
                  <c:v>0.82894897499999998</c:v>
                </c:pt>
                <c:pt idx="237">
                  <c:v>0.82479858399999995</c:v>
                </c:pt>
                <c:pt idx="238">
                  <c:v>0.81942749000000004</c:v>
                </c:pt>
                <c:pt idx="239">
                  <c:v>0.81469726600000003</c:v>
                </c:pt>
                <c:pt idx="240">
                  <c:v>0.80957031300000004</c:v>
                </c:pt>
                <c:pt idx="241">
                  <c:v>0.80453491200000005</c:v>
                </c:pt>
                <c:pt idx="242">
                  <c:v>0.79885864299999998</c:v>
                </c:pt>
                <c:pt idx="243">
                  <c:v>0.79452514600000002</c:v>
                </c:pt>
                <c:pt idx="244">
                  <c:v>0.78845214799999996</c:v>
                </c:pt>
                <c:pt idx="245">
                  <c:v>0.78451538099999996</c:v>
                </c:pt>
                <c:pt idx="246">
                  <c:v>0.77893066399999999</c:v>
                </c:pt>
                <c:pt idx="247">
                  <c:v>0.77450561500000004</c:v>
                </c:pt>
                <c:pt idx="248">
                  <c:v>0.76919555699999997</c:v>
                </c:pt>
                <c:pt idx="249">
                  <c:v>0.76449584999999998</c:v>
                </c:pt>
                <c:pt idx="250">
                  <c:v>0.75958252000000004</c:v>
                </c:pt>
                <c:pt idx="251">
                  <c:v>0.75448608399999995</c:v>
                </c:pt>
                <c:pt idx="252">
                  <c:v>0.74896240199999997</c:v>
                </c:pt>
                <c:pt idx="253">
                  <c:v>0.74447631800000003</c:v>
                </c:pt>
                <c:pt idx="254">
                  <c:v>0.73892211900000004</c:v>
                </c:pt>
                <c:pt idx="255">
                  <c:v>0.73446655299999997</c:v>
                </c:pt>
                <c:pt idx="256">
                  <c:v>0.72955322300000003</c:v>
                </c:pt>
                <c:pt idx="257">
                  <c:v>0.72476196299999995</c:v>
                </c:pt>
                <c:pt idx="258">
                  <c:v>0.72445678700000005</c:v>
                </c:pt>
                <c:pt idx="259">
                  <c:v>0.72009277299999996</c:v>
                </c:pt>
                <c:pt idx="260">
                  <c:v>0.71588134800000003</c:v>
                </c:pt>
                <c:pt idx="261">
                  <c:v>0.71444702100000002</c:v>
                </c:pt>
                <c:pt idx="262">
                  <c:v>0.70968627900000003</c:v>
                </c:pt>
                <c:pt idx="263">
                  <c:v>0.70443725599999996</c:v>
                </c:pt>
                <c:pt idx="264">
                  <c:v>0.69900512699999995</c:v>
                </c:pt>
                <c:pt idx="265">
                  <c:v>0.69442749000000004</c:v>
                </c:pt>
                <c:pt idx="266">
                  <c:v>0.68978881800000003</c:v>
                </c:pt>
                <c:pt idx="267">
                  <c:v>0.68527221699999996</c:v>
                </c:pt>
                <c:pt idx="268">
                  <c:v>0.68441772499999998</c:v>
                </c:pt>
                <c:pt idx="269">
                  <c:v>0.68011474599999999</c:v>
                </c:pt>
                <c:pt idx="270">
                  <c:v>0.67581176799999998</c:v>
                </c:pt>
                <c:pt idx="271">
                  <c:v>0.67440795899999995</c:v>
                </c:pt>
                <c:pt idx="272">
                  <c:v>0.66979980500000003</c:v>
                </c:pt>
                <c:pt idx="273">
                  <c:v>0.66455078099999998</c:v>
                </c:pt>
                <c:pt idx="274">
                  <c:v>0.66439819300000003</c:v>
                </c:pt>
                <c:pt idx="275">
                  <c:v>0.65942382799999999</c:v>
                </c:pt>
                <c:pt idx="276">
                  <c:v>0.65451049800000005</c:v>
                </c:pt>
                <c:pt idx="277">
                  <c:v>0.65438842799999997</c:v>
                </c:pt>
                <c:pt idx="278">
                  <c:v>0.65014648399999997</c:v>
                </c:pt>
                <c:pt idx="279">
                  <c:v>0.64581298799999998</c:v>
                </c:pt>
                <c:pt idx="280">
                  <c:v>0.64437866200000005</c:v>
                </c:pt>
                <c:pt idx="281">
                  <c:v>0.64022827100000002</c:v>
                </c:pt>
                <c:pt idx="282">
                  <c:v>0.63604736299999998</c:v>
                </c:pt>
                <c:pt idx="283">
                  <c:v>0.63436889600000002</c:v>
                </c:pt>
                <c:pt idx="284">
                  <c:v>0.63024902299999996</c:v>
                </c:pt>
                <c:pt idx="285">
                  <c:v>0.62542724599999999</c:v>
                </c:pt>
                <c:pt idx="286">
                  <c:v>0.62435913099999996</c:v>
                </c:pt>
                <c:pt idx="287">
                  <c:v>0.61923217799999997</c:v>
                </c:pt>
                <c:pt idx="288">
                  <c:v>0.61434936500000004</c:v>
                </c:pt>
                <c:pt idx="289">
                  <c:v>0.60974121100000001</c:v>
                </c:pt>
                <c:pt idx="290">
                  <c:v>0.60522460899999997</c:v>
                </c:pt>
                <c:pt idx="291">
                  <c:v>0.60433959999999998</c:v>
                </c:pt>
                <c:pt idx="292">
                  <c:v>0.60009765599999998</c:v>
                </c:pt>
                <c:pt idx="293">
                  <c:v>0.59579467799999997</c:v>
                </c:pt>
                <c:pt idx="294">
                  <c:v>0.59432983399999995</c:v>
                </c:pt>
                <c:pt idx="295">
                  <c:v>0.59045410200000004</c:v>
                </c:pt>
                <c:pt idx="296">
                  <c:v>0.58605956999999997</c:v>
                </c:pt>
                <c:pt idx="297">
                  <c:v>0.58432006800000003</c:v>
                </c:pt>
                <c:pt idx="298">
                  <c:v>0.57940673799999998</c:v>
                </c:pt>
                <c:pt idx="299">
                  <c:v>0.57437133799999995</c:v>
                </c:pt>
                <c:pt idx="300">
                  <c:v>0.57431030299999997</c:v>
                </c:pt>
                <c:pt idx="301">
                  <c:v>0.56970214799999996</c:v>
                </c:pt>
                <c:pt idx="302">
                  <c:v>0.565246582</c:v>
                </c:pt>
                <c:pt idx="303">
                  <c:v>0.56430053700000005</c:v>
                </c:pt>
                <c:pt idx="304">
                  <c:v>0.56015014600000002</c:v>
                </c:pt>
                <c:pt idx="305">
                  <c:v>0.55624389600000002</c:v>
                </c:pt>
                <c:pt idx="306">
                  <c:v>0.55429077100000002</c:v>
                </c:pt>
                <c:pt idx="307">
                  <c:v>0.55004882799999999</c:v>
                </c:pt>
                <c:pt idx="308">
                  <c:v>0.54528808600000001</c:v>
                </c:pt>
                <c:pt idx="309">
                  <c:v>0.54428100599999996</c:v>
                </c:pt>
                <c:pt idx="310">
                  <c:v>0.53952026399999997</c:v>
                </c:pt>
                <c:pt idx="311">
                  <c:v>0.53485107399999998</c:v>
                </c:pt>
                <c:pt idx="312">
                  <c:v>0.53427124000000004</c:v>
                </c:pt>
                <c:pt idx="313">
                  <c:v>0.52993774400000004</c:v>
                </c:pt>
                <c:pt idx="314">
                  <c:v>0.52581787099999999</c:v>
                </c:pt>
                <c:pt idx="315">
                  <c:v>0.52426147499999998</c:v>
                </c:pt>
                <c:pt idx="316">
                  <c:v>0.52023315400000003</c:v>
                </c:pt>
                <c:pt idx="317">
                  <c:v>0.51626586900000004</c:v>
                </c:pt>
                <c:pt idx="318">
                  <c:v>0.51425170899999995</c:v>
                </c:pt>
                <c:pt idx="319">
                  <c:v>0.51040649400000004</c:v>
                </c:pt>
                <c:pt idx="320">
                  <c:v>0.50607299800000005</c:v>
                </c:pt>
                <c:pt idx="321">
                  <c:v>0.50424194300000003</c:v>
                </c:pt>
                <c:pt idx="322">
                  <c:v>0.49957275400000001</c:v>
                </c:pt>
                <c:pt idx="323">
                  <c:v>0.49508667000000001</c:v>
                </c:pt>
                <c:pt idx="324">
                  <c:v>0.49423217800000002</c:v>
                </c:pt>
                <c:pt idx="325">
                  <c:v>0.49008178699999999</c:v>
                </c:pt>
                <c:pt idx="326">
                  <c:v>0.48609924300000001</c:v>
                </c:pt>
                <c:pt idx="327">
                  <c:v>0.48422241199999999</c:v>
                </c:pt>
                <c:pt idx="328">
                  <c:v>0.48040771500000001</c:v>
                </c:pt>
                <c:pt idx="329">
                  <c:v>0.47650146500000001</c:v>
                </c:pt>
                <c:pt idx="330">
                  <c:v>0.47421264600000002</c:v>
                </c:pt>
                <c:pt idx="331">
                  <c:v>0.46994018599999998</c:v>
                </c:pt>
                <c:pt idx="332">
                  <c:v>0.46533203099999998</c:v>
                </c:pt>
                <c:pt idx="333">
                  <c:v>0.46420288100000001</c:v>
                </c:pt>
                <c:pt idx="334">
                  <c:v>0.45996093799999999</c:v>
                </c:pt>
                <c:pt idx="335">
                  <c:v>0.45533752399999999</c:v>
                </c:pt>
                <c:pt idx="336">
                  <c:v>0.45419311499999998</c:v>
                </c:pt>
                <c:pt idx="337">
                  <c:v>0.45053100600000001</c:v>
                </c:pt>
                <c:pt idx="338">
                  <c:v>0.44677734400000002</c:v>
                </c:pt>
                <c:pt idx="339">
                  <c:v>0.44418334999999998</c:v>
                </c:pt>
                <c:pt idx="340">
                  <c:v>0.44085693399999998</c:v>
                </c:pt>
                <c:pt idx="341">
                  <c:v>0.43685913100000001</c:v>
                </c:pt>
                <c:pt idx="342">
                  <c:v>0.434173584</c:v>
                </c:pt>
                <c:pt idx="343">
                  <c:v>0.42977905300000002</c:v>
                </c:pt>
                <c:pt idx="344">
                  <c:v>0.42558288599999999</c:v>
                </c:pt>
                <c:pt idx="345">
                  <c:v>0.42416381800000003</c:v>
                </c:pt>
                <c:pt idx="346">
                  <c:v>0.42041015599999998</c:v>
                </c:pt>
                <c:pt idx="347">
                  <c:v>0.41671752899999998</c:v>
                </c:pt>
                <c:pt idx="348">
                  <c:v>0.41415405300000002</c:v>
                </c:pt>
                <c:pt idx="349">
                  <c:v>0.41070556600000002</c:v>
                </c:pt>
                <c:pt idx="350">
                  <c:v>0.407043457</c:v>
                </c:pt>
                <c:pt idx="351">
                  <c:v>0.40414428699999999</c:v>
                </c:pt>
                <c:pt idx="352">
                  <c:v>0.39978027300000002</c:v>
                </c:pt>
                <c:pt idx="353">
                  <c:v>0.39544677700000003</c:v>
                </c:pt>
                <c:pt idx="354">
                  <c:v>0.39413452100000002</c:v>
                </c:pt>
                <c:pt idx="355">
                  <c:v>0.39033508300000003</c:v>
                </c:pt>
                <c:pt idx="356">
                  <c:v>0.38679504399999998</c:v>
                </c:pt>
                <c:pt idx="357">
                  <c:v>0.38412475600000001</c:v>
                </c:pt>
                <c:pt idx="358">
                  <c:v>0.380813599</c:v>
                </c:pt>
                <c:pt idx="359">
                  <c:v>0.37731933600000001</c:v>
                </c:pt>
                <c:pt idx="360">
                  <c:v>0.37411498999999998</c:v>
                </c:pt>
                <c:pt idx="361">
                  <c:v>0.37052917499999999</c:v>
                </c:pt>
                <c:pt idx="362">
                  <c:v>0.36657714800000002</c:v>
                </c:pt>
                <c:pt idx="363">
                  <c:v>0.36410522499999998</c:v>
                </c:pt>
                <c:pt idx="364">
                  <c:v>0.360336304</c:v>
                </c:pt>
                <c:pt idx="365">
                  <c:v>0.356796265</c:v>
                </c:pt>
                <c:pt idx="366">
                  <c:v>0.354095459</c:v>
                </c:pt>
                <c:pt idx="367">
                  <c:v>0.35089111299999998</c:v>
                </c:pt>
                <c:pt idx="368">
                  <c:v>0.34779357900000002</c:v>
                </c:pt>
                <c:pt idx="369">
                  <c:v>0.344543457</c:v>
                </c:pt>
                <c:pt idx="370">
                  <c:v>0.34408569300000003</c:v>
                </c:pt>
                <c:pt idx="371">
                  <c:v>0.34049987799999998</c:v>
                </c:pt>
                <c:pt idx="372">
                  <c:v>0.33665466300000002</c:v>
                </c:pt>
                <c:pt idx="373">
                  <c:v>0.33407592800000002</c:v>
                </c:pt>
                <c:pt idx="374">
                  <c:v>0.33079528800000002</c:v>
                </c:pt>
                <c:pt idx="375">
                  <c:v>0.32760620099999999</c:v>
                </c:pt>
                <c:pt idx="376">
                  <c:v>0.32510376000000002</c:v>
                </c:pt>
                <c:pt idx="377">
                  <c:v>0.32406616199999999</c:v>
                </c:pt>
                <c:pt idx="378">
                  <c:v>0.32122802700000003</c:v>
                </c:pt>
                <c:pt idx="379">
                  <c:v>0.31825256299999999</c:v>
                </c:pt>
                <c:pt idx="380">
                  <c:v>0.31500244100000002</c:v>
                </c:pt>
                <c:pt idx="381">
                  <c:v>0.31405639600000002</c:v>
                </c:pt>
                <c:pt idx="382">
                  <c:v>0.31057739299999998</c:v>
                </c:pt>
                <c:pt idx="383">
                  <c:v>0.30731201200000002</c:v>
                </c:pt>
                <c:pt idx="384">
                  <c:v>0.30404663100000001</c:v>
                </c:pt>
                <c:pt idx="385">
                  <c:v>0.30117797899999998</c:v>
                </c:pt>
                <c:pt idx="386">
                  <c:v>0.298294067</c:v>
                </c:pt>
                <c:pt idx="387">
                  <c:v>0.29563903800000002</c:v>
                </c:pt>
                <c:pt idx="388">
                  <c:v>0.29403686499999998</c:v>
                </c:pt>
                <c:pt idx="389">
                  <c:v>0.29133606000000001</c:v>
                </c:pt>
                <c:pt idx="390">
                  <c:v>0.288101196</c:v>
                </c:pt>
                <c:pt idx="391">
                  <c:v>0.28466796900000002</c:v>
                </c:pt>
                <c:pt idx="392">
                  <c:v>0.28402709999999998</c:v>
                </c:pt>
                <c:pt idx="393">
                  <c:v>0.281036377</c:v>
                </c:pt>
                <c:pt idx="394">
                  <c:v>0.27827453600000002</c:v>
                </c:pt>
                <c:pt idx="395">
                  <c:v>0.27546691899999998</c:v>
                </c:pt>
                <c:pt idx="396">
                  <c:v>0.274017334</c:v>
                </c:pt>
                <c:pt idx="397">
                  <c:v>0.271438599</c:v>
                </c:pt>
                <c:pt idx="398">
                  <c:v>0.268951416</c:v>
                </c:pt>
                <c:pt idx="399">
                  <c:v>0.266036987</c:v>
                </c:pt>
                <c:pt idx="400">
                  <c:v>0.26400756800000003</c:v>
                </c:pt>
                <c:pt idx="401">
                  <c:v>0.26100158699999998</c:v>
                </c:pt>
                <c:pt idx="402">
                  <c:v>0.25823974599999999</c:v>
                </c:pt>
                <c:pt idx="403">
                  <c:v>0.25561523400000002</c:v>
                </c:pt>
                <c:pt idx="404">
                  <c:v>0.25399780300000002</c:v>
                </c:pt>
                <c:pt idx="405">
                  <c:v>0.251541138</c:v>
                </c:pt>
                <c:pt idx="406">
                  <c:v>0.24919128400000001</c:v>
                </c:pt>
                <c:pt idx="407">
                  <c:v>0.246765137</c:v>
                </c:pt>
                <c:pt idx="408">
                  <c:v>0.244186401</c:v>
                </c:pt>
                <c:pt idx="409">
                  <c:v>0.24398803699999999</c:v>
                </c:pt>
                <c:pt idx="410">
                  <c:v>0.24121856699999999</c:v>
                </c:pt>
                <c:pt idx="411">
                  <c:v>0.23853302000000001</c:v>
                </c:pt>
                <c:pt idx="412">
                  <c:v>0.235992432</c:v>
                </c:pt>
                <c:pt idx="413">
                  <c:v>0.23397064200000001</c:v>
                </c:pt>
                <c:pt idx="414">
                  <c:v>0.23163604700000001</c:v>
                </c:pt>
                <c:pt idx="415">
                  <c:v>0.22940063499999999</c:v>
                </c:pt>
                <c:pt idx="416">
                  <c:v>0.227142334</c:v>
                </c:pt>
                <c:pt idx="417">
                  <c:v>0.22479247999999999</c:v>
                </c:pt>
                <c:pt idx="418">
                  <c:v>0.22396850600000001</c:v>
                </c:pt>
                <c:pt idx="419">
                  <c:v>0.22135925300000001</c:v>
                </c:pt>
                <c:pt idx="420">
                  <c:v>0.218650818</c:v>
                </c:pt>
                <c:pt idx="421">
                  <c:v>0.21608734099999999</c:v>
                </c:pt>
                <c:pt idx="422">
                  <c:v>0.21395874000000001</c:v>
                </c:pt>
                <c:pt idx="423">
                  <c:v>0.21179199200000001</c:v>
                </c:pt>
                <c:pt idx="424">
                  <c:v>0.209655762</c:v>
                </c:pt>
                <c:pt idx="425">
                  <c:v>0.20760345499999999</c:v>
                </c:pt>
                <c:pt idx="426">
                  <c:v>0.20552825899999999</c:v>
                </c:pt>
                <c:pt idx="427">
                  <c:v>0.203941345</c:v>
                </c:pt>
                <c:pt idx="428">
                  <c:v>0.20166015600000001</c:v>
                </c:pt>
                <c:pt idx="429">
                  <c:v>0.19918823199999999</c:v>
                </c:pt>
                <c:pt idx="430">
                  <c:v>0.196907043</c:v>
                </c:pt>
                <c:pt idx="431">
                  <c:v>0.19474029500000001</c:v>
                </c:pt>
                <c:pt idx="432">
                  <c:v>0.19392395000000001</c:v>
                </c:pt>
                <c:pt idx="433">
                  <c:v>0.191963196</c:v>
                </c:pt>
                <c:pt idx="434">
                  <c:v>0.190032959</c:v>
                </c:pt>
                <c:pt idx="435">
                  <c:v>0.188171387</c:v>
                </c:pt>
                <c:pt idx="436">
                  <c:v>0.186340332</c:v>
                </c:pt>
                <c:pt idx="437">
                  <c:v>0.18421936</c:v>
                </c:pt>
                <c:pt idx="438">
                  <c:v>0.18392181399999999</c:v>
                </c:pt>
                <c:pt idx="439">
                  <c:v>0.18180084199999999</c:v>
                </c:pt>
                <c:pt idx="440">
                  <c:v>0.17977905299999999</c:v>
                </c:pt>
                <c:pt idx="441">
                  <c:v>0.17813110400000001</c:v>
                </c:pt>
                <c:pt idx="442">
                  <c:v>0.176963806</c:v>
                </c:pt>
                <c:pt idx="443">
                  <c:v>0.176071167</c:v>
                </c:pt>
                <c:pt idx="444">
                  <c:v>0.17566680900000001</c:v>
                </c:pt>
                <c:pt idx="445">
                  <c:v>0.175758362</c:v>
                </c:pt>
                <c:pt idx="446">
                  <c:v>0.17616271999999999</c:v>
                </c:pt>
                <c:pt idx="447">
                  <c:v>0.17678832999999999</c:v>
                </c:pt>
                <c:pt idx="448">
                  <c:v>0.177131653</c:v>
                </c:pt>
                <c:pt idx="449">
                  <c:v>0.17776489300000001</c:v>
                </c:pt>
                <c:pt idx="450">
                  <c:v>0.17858886700000001</c:v>
                </c:pt>
                <c:pt idx="451">
                  <c:v>0.179641724</c:v>
                </c:pt>
                <c:pt idx="452">
                  <c:v>0.180648804</c:v>
                </c:pt>
                <c:pt idx="453">
                  <c:v>0.18169403100000001</c:v>
                </c:pt>
                <c:pt idx="454">
                  <c:v>0.18269348099999999</c:v>
                </c:pt>
                <c:pt idx="455">
                  <c:v>0.183258057</c:v>
                </c:pt>
                <c:pt idx="456">
                  <c:v>0.183525085</c:v>
                </c:pt>
                <c:pt idx="457">
                  <c:v>0.183692932</c:v>
                </c:pt>
                <c:pt idx="458">
                  <c:v>0.18395996100000001</c:v>
                </c:pt>
                <c:pt idx="459">
                  <c:v>0.18434906000000001</c:v>
                </c:pt>
                <c:pt idx="460">
                  <c:v>0.184822083</c:v>
                </c:pt>
                <c:pt idx="461">
                  <c:v>0.185211182</c:v>
                </c:pt>
                <c:pt idx="462">
                  <c:v>0.18563079800000001</c:v>
                </c:pt>
                <c:pt idx="463">
                  <c:v>0.18591308600000001</c:v>
                </c:pt>
                <c:pt idx="464">
                  <c:v>0.186073303</c:v>
                </c:pt>
                <c:pt idx="465">
                  <c:v>0.185813904</c:v>
                </c:pt>
                <c:pt idx="466">
                  <c:v>0.18546295199999999</c:v>
                </c:pt>
                <c:pt idx="467">
                  <c:v>0.185211182</c:v>
                </c:pt>
                <c:pt idx="468">
                  <c:v>0.18505096400000001</c:v>
                </c:pt>
                <c:pt idx="469">
                  <c:v>0.185043335</c:v>
                </c:pt>
                <c:pt idx="470">
                  <c:v>0.185089111</c:v>
                </c:pt>
                <c:pt idx="471">
                  <c:v>0.18515014599999999</c:v>
                </c:pt>
                <c:pt idx="472">
                  <c:v>0.18515014599999999</c:v>
                </c:pt>
                <c:pt idx="473">
                  <c:v>0.184921265</c:v>
                </c:pt>
                <c:pt idx="474">
                  <c:v>0.18443298299999999</c:v>
                </c:pt>
                <c:pt idx="475">
                  <c:v>0.18389892599999999</c:v>
                </c:pt>
                <c:pt idx="476">
                  <c:v>0.18341064500000001</c:v>
                </c:pt>
                <c:pt idx="477">
                  <c:v>0.183258057</c:v>
                </c:pt>
                <c:pt idx="478">
                  <c:v>0.18302154500000001</c:v>
                </c:pt>
                <c:pt idx="479">
                  <c:v>0.182846069</c:v>
                </c:pt>
                <c:pt idx="480">
                  <c:v>0.18275451700000001</c:v>
                </c:pt>
                <c:pt idx="481">
                  <c:v>0.18241882300000001</c:v>
                </c:pt>
                <c:pt idx="482">
                  <c:v>0.18175506599999999</c:v>
                </c:pt>
                <c:pt idx="483">
                  <c:v>0.18109130900000001</c:v>
                </c:pt>
                <c:pt idx="484">
                  <c:v>0.18044281000000001</c:v>
                </c:pt>
                <c:pt idx="485">
                  <c:v>0.17996215800000001</c:v>
                </c:pt>
                <c:pt idx="486">
                  <c:v>0.17965698199999999</c:v>
                </c:pt>
                <c:pt idx="487">
                  <c:v>0.179298401</c:v>
                </c:pt>
                <c:pt idx="488">
                  <c:v>0.17906189</c:v>
                </c:pt>
                <c:pt idx="489">
                  <c:v>0.17875671400000001</c:v>
                </c:pt>
                <c:pt idx="490">
                  <c:v>0.17836761500000001</c:v>
                </c:pt>
                <c:pt idx="491">
                  <c:v>0.177612305</c:v>
                </c:pt>
                <c:pt idx="492">
                  <c:v>0.17672729500000001</c:v>
                </c:pt>
                <c:pt idx="493">
                  <c:v>0.17594146699999999</c:v>
                </c:pt>
                <c:pt idx="494">
                  <c:v>0.17535400400000001</c:v>
                </c:pt>
                <c:pt idx="495">
                  <c:v>0.17483520499999999</c:v>
                </c:pt>
                <c:pt idx="496">
                  <c:v>0.17430114699999999</c:v>
                </c:pt>
                <c:pt idx="497">
                  <c:v>0.17391967799999999</c:v>
                </c:pt>
                <c:pt idx="498">
                  <c:v>0.17351532</c:v>
                </c:pt>
                <c:pt idx="499">
                  <c:v>0.172958374</c:v>
                </c:pt>
                <c:pt idx="500">
                  <c:v>0.17212677000000001</c:v>
                </c:pt>
                <c:pt idx="501">
                  <c:v>0.17118072500000001</c:v>
                </c:pt>
                <c:pt idx="502">
                  <c:v>0.17028808600000001</c:v>
                </c:pt>
                <c:pt idx="503">
                  <c:v>0.16954803500000001</c:v>
                </c:pt>
                <c:pt idx="504">
                  <c:v>0.168861389</c:v>
                </c:pt>
                <c:pt idx="505">
                  <c:v>0.168281555</c:v>
                </c:pt>
                <c:pt idx="506">
                  <c:v>0.16768646200000001</c:v>
                </c:pt>
                <c:pt idx="507">
                  <c:v>0.167053223</c:v>
                </c:pt>
                <c:pt idx="508">
                  <c:v>0.16622161899999999</c:v>
                </c:pt>
                <c:pt idx="509">
                  <c:v>0.16520690900000001</c:v>
                </c:pt>
                <c:pt idx="510">
                  <c:v>0.163993835</c:v>
                </c:pt>
                <c:pt idx="511">
                  <c:v>0.163917542</c:v>
                </c:pt>
                <c:pt idx="512">
                  <c:v>0.162879944</c:v>
                </c:pt>
                <c:pt idx="513">
                  <c:v>0.16188812299999999</c:v>
                </c:pt>
                <c:pt idx="514">
                  <c:v>0.160980225</c:v>
                </c:pt>
                <c:pt idx="515">
                  <c:v>0.16009521500000001</c:v>
                </c:pt>
                <c:pt idx="516">
                  <c:v>0.15914917000000001</c:v>
                </c:pt>
                <c:pt idx="517">
                  <c:v>0.15813446</c:v>
                </c:pt>
                <c:pt idx="518">
                  <c:v>0.15683746300000001</c:v>
                </c:pt>
                <c:pt idx="519">
                  <c:v>0.155403137</c:v>
                </c:pt>
                <c:pt idx="520">
                  <c:v>0.15391540500000001</c:v>
                </c:pt>
                <c:pt idx="521">
                  <c:v>0.15246582</c:v>
                </c:pt>
                <c:pt idx="522">
                  <c:v>0.151161194</c:v>
                </c:pt>
                <c:pt idx="523">
                  <c:v>0.149909973</c:v>
                </c:pt>
                <c:pt idx="524">
                  <c:v>0.14871978799999999</c:v>
                </c:pt>
                <c:pt idx="525">
                  <c:v>0.147521973</c:v>
                </c:pt>
                <c:pt idx="526">
                  <c:v>0.14646911600000001</c:v>
                </c:pt>
                <c:pt idx="527">
                  <c:v>0.14509582500000001</c:v>
                </c:pt>
                <c:pt idx="528">
                  <c:v>0.14391326900000001</c:v>
                </c:pt>
                <c:pt idx="529">
                  <c:v>0.142333984</c:v>
                </c:pt>
                <c:pt idx="530">
                  <c:v>0.14075470000000001</c:v>
                </c:pt>
                <c:pt idx="531">
                  <c:v>0.13933563199999999</c:v>
                </c:pt>
                <c:pt idx="532">
                  <c:v>0.13803863499999999</c:v>
                </c:pt>
                <c:pt idx="533">
                  <c:v>0.13668823199999999</c:v>
                </c:pt>
                <c:pt idx="534">
                  <c:v>0.13536071799999999</c:v>
                </c:pt>
                <c:pt idx="535">
                  <c:v>0.13405609099999999</c:v>
                </c:pt>
                <c:pt idx="536">
                  <c:v>0.13390350300000001</c:v>
                </c:pt>
                <c:pt idx="537">
                  <c:v>0.132545471</c:v>
                </c:pt>
                <c:pt idx="538">
                  <c:v>0.13092040999999999</c:v>
                </c:pt>
                <c:pt idx="539">
                  <c:v>0.12918090800000001</c:v>
                </c:pt>
                <c:pt idx="540">
                  <c:v>0.127510071</c:v>
                </c:pt>
                <c:pt idx="541">
                  <c:v>0.12595367399999999</c:v>
                </c:pt>
                <c:pt idx="542">
                  <c:v>0.124588013</c:v>
                </c:pt>
                <c:pt idx="543">
                  <c:v>0.123901367</c:v>
                </c:pt>
                <c:pt idx="544">
                  <c:v>0.122695923</c:v>
                </c:pt>
                <c:pt idx="545">
                  <c:v>0.12147521999999999</c:v>
                </c:pt>
                <c:pt idx="546">
                  <c:v>0.12025451700000001</c:v>
                </c:pt>
                <c:pt idx="547">
                  <c:v>0.11863327</c:v>
                </c:pt>
                <c:pt idx="548">
                  <c:v>0.11681366</c:v>
                </c:pt>
                <c:pt idx="549">
                  <c:v>0.115146637</c:v>
                </c:pt>
                <c:pt idx="550">
                  <c:v>0.113895416</c:v>
                </c:pt>
                <c:pt idx="551">
                  <c:v>0.112663269</c:v>
                </c:pt>
                <c:pt idx="552">
                  <c:v>0.111484528</c:v>
                </c:pt>
                <c:pt idx="553">
                  <c:v>0.11033248900000001</c:v>
                </c:pt>
                <c:pt idx="554">
                  <c:v>0.109233856</c:v>
                </c:pt>
                <c:pt idx="555">
                  <c:v>0.10800552400000001</c:v>
                </c:pt>
                <c:pt idx="556">
                  <c:v>0.10654068</c:v>
                </c:pt>
                <c:pt idx="557">
                  <c:v>0.104869843</c:v>
                </c:pt>
                <c:pt idx="558">
                  <c:v>0.10389328</c:v>
                </c:pt>
                <c:pt idx="559">
                  <c:v>0.10256957999999999</c:v>
                </c:pt>
                <c:pt idx="560">
                  <c:v>0.10135269199999999</c:v>
                </c:pt>
                <c:pt idx="561">
                  <c:v>0.10056686400000001</c:v>
                </c:pt>
                <c:pt idx="562">
                  <c:v>9.9700927999999994E-2</c:v>
                </c:pt>
                <c:pt idx="563">
                  <c:v>9.8918914999999996E-2</c:v>
                </c:pt>
                <c:pt idx="564">
                  <c:v>9.7991942999999998E-2</c:v>
                </c:pt>
                <c:pt idx="565">
                  <c:v>9.6801758000000002E-2</c:v>
                </c:pt>
                <c:pt idx="566">
                  <c:v>9.5489502000000004E-2</c:v>
                </c:pt>
                <c:pt idx="567">
                  <c:v>9.4318390000000002E-2</c:v>
                </c:pt>
                <c:pt idx="568">
                  <c:v>9.3887329000000005E-2</c:v>
                </c:pt>
                <c:pt idx="569">
                  <c:v>9.3055725000000006E-2</c:v>
                </c:pt>
                <c:pt idx="570">
                  <c:v>9.2254638999999999E-2</c:v>
                </c:pt>
                <c:pt idx="571">
                  <c:v>9.1613769999999997E-2</c:v>
                </c:pt>
                <c:pt idx="572">
                  <c:v>9.1018677000000006E-2</c:v>
                </c:pt>
                <c:pt idx="573">
                  <c:v>9.0362549E-2</c:v>
                </c:pt>
                <c:pt idx="574">
                  <c:v>8.9443206999999997E-2</c:v>
                </c:pt>
                <c:pt idx="575">
                  <c:v>8.8191986E-2</c:v>
                </c:pt>
                <c:pt idx="576">
                  <c:v>8.7116240999999997E-2</c:v>
                </c:pt>
                <c:pt idx="577">
                  <c:v>8.6193085000000003E-2</c:v>
                </c:pt>
                <c:pt idx="578">
                  <c:v>8.5617065000000006E-2</c:v>
                </c:pt>
                <c:pt idx="579">
                  <c:v>8.5105896E-2</c:v>
                </c:pt>
                <c:pt idx="580">
                  <c:v>8.4709167000000002E-2</c:v>
                </c:pt>
                <c:pt idx="581">
                  <c:v>8.4365844999999995E-2</c:v>
                </c:pt>
                <c:pt idx="582">
                  <c:v>8.3881378000000006E-2</c:v>
                </c:pt>
                <c:pt idx="583">
                  <c:v>8.3045959000000003E-2</c:v>
                </c:pt>
                <c:pt idx="584">
                  <c:v>8.2038878999999995E-2</c:v>
                </c:pt>
                <c:pt idx="585">
                  <c:v>8.1207274999999995E-2</c:v>
                </c:pt>
                <c:pt idx="586">
                  <c:v>8.0627440999999994E-2</c:v>
                </c:pt>
                <c:pt idx="587">
                  <c:v>8.0146789999999996E-2</c:v>
                </c:pt>
                <c:pt idx="588">
                  <c:v>7.9833983999999997E-2</c:v>
                </c:pt>
                <c:pt idx="589">
                  <c:v>7.9589844000000007E-2</c:v>
                </c:pt>
                <c:pt idx="590">
                  <c:v>7.9223633000000002E-2</c:v>
                </c:pt>
                <c:pt idx="591">
                  <c:v>7.8491211000000005E-2</c:v>
                </c:pt>
                <c:pt idx="592">
                  <c:v>7.7514648000000005E-2</c:v>
                </c:pt>
                <c:pt idx="593">
                  <c:v>7.6629638999999999E-2</c:v>
                </c:pt>
                <c:pt idx="594">
                  <c:v>7.6034545999999995E-2</c:v>
                </c:pt>
                <c:pt idx="595">
                  <c:v>7.5668335000000003E-2</c:v>
                </c:pt>
                <c:pt idx="596">
                  <c:v>7.5431823999999995E-2</c:v>
                </c:pt>
                <c:pt idx="597">
                  <c:v>7.5195313E-2</c:v>
                </c:pt>
                <c:pt idx="598">
                  <c:v>7.4939727999999997E-2</c:v>
                </c:pt>
                <c:pt idx="599">
                  <c:v>7.4329376000000003E-2</c:v>
                </c:pt>
                <c:pt idx="600">
                  <c:v>7.3879241999999998E-2</c:v>
                </c:pt>
                <c:pt idx="601">
                  <c:v>7.2986602999999997E-2</c:v>
                </c:pt>
                <c:pt idx="602">
                  <c:v>7.2177886999999996E-2</c:v>
                </c:pt>
                <c:pt idx="603">
                  <c:v>7.1708678999999997E-2</c:v>
                </c:pt>
                <c:pt idx="604">
                  <c:v>7.1426392000000005E-2</c:v>
                </c:pt>
                <c:pt idx="605">
                  <c:v>7.1216583E-2</c:v>
                </c:pt>
                <c:pt idx="606">
                  <c:v>7.1083068999999999E-2</c:v>
                </c:pt>
                <c:pt idx="607">
                  <c:v>7.0938109999999999E-2</c:v>
                </c:pt>
                <c:pt idx="608">
                  <c:v>7.0590973000000001E-2</c:v>
                </c:pt>
                <c:pt idx="609">
                  <c:v>6.9808960000000003E-2</c:v>
                </c:pt>
                <c:pt idx="610">
                  <c:v>6.8927765000000002E-2</c:v>
                </c:pt>
                <c:pt idx="611">
                  <c:v>6.8328857000000007E-2</c:v>
                </c:pt>
                <c:pt idx="612">
                  <c:v>6.8004607999999994E-2</c:v>
                </c:pt>
                <c:pt idx="613">
                  <c:v>6.7859649999999994E-2</c:v>
                </c:pt>
                <c:pt idx="614">
                  <c:v>6.7729949999999997E-2</c:v>
                </c:pt>
                <c:pt idx="615">
                  <c:v>6.7581177000000006E-2</c:v>
                </c:pt>
                <c:pt idx="616">
                  <c:v>6.7401885999999994E-2</c:v>
                </c:pt>
                <c:pt idx="617">
                  <c:v>6.6818237000000003E-2</c:v>
                </c:pt>
                <c:pt idx="618">
                  <c:v>6.5906524999999994E-2</c:v>
                </c:pt>
                <c:pt idx="619">
                  <c:v>6.5185546999999996E-2</c:v>
                </c:pt>
                <c:pt idx="620">
                  <c:v>6.4746857000000005E-2</c:v>
                </c:pt>
                <c:pt idx="621">
                  <c:v>6.4529419000000005E-2</c:v>
                </c:pt>
                <c:pt idx="622">
                  <c:v>6.4365386999999996E-2</c:v>
                </c:pt>
                <c:pt idx="623">
                  <c:v>6.4300537000000005E-2</c:v>
                </c:pt>
                <c:pt idx="624">
                  <c:v>6.4212799000000001E-2</c:v>
                </c:pt>
                <c:pt idx="625">
                  <c:v>6.4105988000000003E-2</c:v>
                </c:pt>
                <c:pt idx="626">
                  <c:v>6.3877106000000003E-2</c:v>
                </c:pt>
                <c:pt idx="627">
                  <c:v>6.3171386999999996E-2</c:v>
                </c:pt>
                <c:pt idx="628">
                  <c:v>6.2309265000000003E-2</c:v>
                </c:pt>
                <c:pt idx="629">
                  <c:v>6.1561584000000003E-2</c:v>
                </c:pt>
                <c:pt idx="630">
                  <c:v>6.1159133999999997E-2</c:v>
                </c:pt>
                <c:pt idx="631">
                  <c:v>6.0920715E-2</c:v>
                </c:pt>
                <c:pt idx="632">
                  <c:v>6.0796738000000003E-2</c:v>
                </c:pt>
                <c:pt idx="633">
                  <c:v>6.0722351000000001E-2</c:v>
                </c:pt>
                <c:pt idx="634">
                  <c:v>6.0634612999999997E-2</c:v>
                </c:pt>
                <c:pt idx="635">
                  <c:v>6.0462952E-2</c:v>
                </c:pt>
                <c:pt idx="636">
                  <c:v>5.9867859000000002E-2</c:v>
                </c:pt>
                <c:pt idx="637">
                  <c:v>5.8998108E-2</c:v>
                </c:pt>
                <c:pt idx="638">
                  <c:v>5.8376312E-2</c:v>
                </c:pt>
                <c:pt idx="639">
                  <c:v>5.8065414000000003E-2</c:v>
                </c:pt>
                <c:pt idx="640">
                  <c:v>5.7878494000000003E-2</c:v>
                </c:pt>
                <c:pt idx="641">
                  <c:v>5.7775497000000002E-2</c:v>
                </c:pt>
                <c:pt idx="642">
                  <c:v>5.7683945E-2</c:v>
                </c:pt>
                <c:pt idx="643">
                  <c:v>5.7653427E-2</c:v>
                </c:pt>
                <c:pt idx="644">
                  <c:v>5.7579040999999997E-2</c:v>
                </c:pt>
                <c:pt idx="645">
                  <c:v>5.7388306E-2</c:v>
                </c:pt>
                <c:pt idx="646">
                  <c:v>5.6661606000000003E-2</c:v>
                </c:pt>
                <c:pt idx="647">
                  <c:v>5.5837630999999999E-2</c:v>
                </c:pt>
                <c:pt idx="648">
                  <c:v>5.5274963000000003E-2</c:v>
                </c:pt>
                <c:pt idx="649">
                  <c:v>5.4964065999999999E-2</c:v>
                </c:pt>
                <c:pt idx="650">
                  <c:v>5.4811477999999997E-2</c:v>
                </c:pt>
                <c:pt idx="651">
                  <c:v>5.4729462E-2</c:v>
                </c:pt>
                <c:pt idx="652">
                  <c:v>5.4649352999999998E-2</c:v>
                </c:pt>
                <c:pt idx="653">
                  <c:v>5.4588317999999997E-2</c:v>
                </c:pt>
                <c:pt idx="654">
                  <c:v>5.4454803000000003E-2</c:v>
                </c:pt>
                <c:pt idx="655">
                  <c:v>5.3874969000000002E-2</c:v>
                </c:pt>
                <c:pt idx="656">
                  <c:v>5.2984238000000003E-2</c:v>
                </c:pt>
                <c:pt idx="657">
                  <c:v>5.2333831999999997E-2</c:v>
                </c:pt>
                <c:pt idx="658">
                  <c:v>5.1998137999999999E-2</c:v>
                </c:pt>
                <c:pt idx="659">
                  <c:v>5.1834105999999998E-2</c:v>
                </c:pt>
                <c:pt idx="660">
                  <c:v>5.1765442000000002E-2</c:v>
                </c:pt>
                <c:pt idx="661">
                  <c:v>5.1712036000000003E-2</c:v>
                </c:pt>
                <c:pt idx="662">
                  <c:v>5.1612854E-2</c:v>
                </c:pt>
                <c:pt idx="663">
                  <c:v>5.1033019999999998E-2</c:v>
                </c:pt>
                <c:pt idx="664">
                  <c:v>5.0136566E-2</c:v>
                </c:pt>
                <c:pt idx="665">
                  <c:v>4.9232483E-2</c:v>
                </c:pt>
                <c:pt idx="666">
                  <c:v>4.8696518000000001E-2</c:v>
                </c:pt>
                <c:pt idx="667">
                  <c:v>4.8410415999999998E-2</c:v>
                </c:pt>
                <c:pt idx="668">
                  <c:v>4.8309326E-2</c:v>
                </c:pt>
                <c:pt idx="669">
                  <c:v>4.8240661999999997E-2</c:v>
                </c:pt>
                <c:pt idx="670">
                  <c:v>4.8263550000000002E-2</c:v>
                </c:pt>
                <c:pt idx="671">
                  <c:v>4.8171997000000001E-2</c:v>
                </c:pt>
                <c:pt idx="672">
                  <c:v>4.7685623000000003E-2</c:v>
                </c:pt>
                <c:pt idx="673">
                  <c:v>4.6815872000000001E-2</c:v>
                </c:pt>
                <c:pt idx="674">
                  <c:v>4.5993804999999999E-2</c:v>
                </c:pt>
                <c:pt idx="675">
                  <c:v>4.5503615999999997E-2</c:v>
                </c:pt>
                <c:pt idx="676">
                  <c:v>4.5259476E-2</c:v>
                </c:pt>
                <c:pt idx="677">
                  <c:v>4.5131682999999999E-2</c:v>
                </c:pt>
                <c:pt idx="678">
                  <c:v>4.5051575000000003E-2</c:v>
                </c:pt>
                <c:pt idx="679">
                  <c:v>4.4973372999999997E-2</c:v>
                </c:pt>
                <c:pt idx="680">
                  <c:v>4.4906616000000003E-2</c:v>
                </c:pt>
                <c:pt idx="681">
                  <c:v>4.4746398999999999E-2</c:v>
                </c:pt>
                <c:pt idx="682">
                  <c:v>4.4067383000000002E-2</c:v>
                </c:pt>
                <c:pt idx="683">
                  <c:v>4.3874741000000002E-2</c:v>
                </c:pt>
                <c:pt idx="684">
                  <c:v>4.2655945000000001E-2</c:v>
                </c:pt>
                <c:pt idx="685">
                  <c:v>4.2015075999999998E-2</c:v>
                </c:pt>
                <c:pt idx="686">
                  <c:v>4.1797637999999998E-2</c:v>
                </c:pt>
                <c:pt idx="687">
                  <c:v>4.1593551999999999E-2</c:v>
                </c:pt>
                <c:pt idx="688">
                  <c:v>4.1419983E-2</c:v>
                </c:pt>
                <c:pt idx="689">
                  <c:v>4.1288376000000002E-2</c:v>
                </c:pt>
                <c:pt idx="690">
                  <c:v>4.1168213000000002E-2</c:v>
                </c:pt>
                <c:pt idx="691">
                  <c:v>4.0689467999999999E-2</c:v>
                </c:pt>
                <c:pt idx="692">
                  <c:v>3.9741515999999998E-2</c:v>
                </c:pt>
                <c:pt idx="693">
                  <c:v>3.8726807000000002E-2</c:v>
                </c:pt>
                <c:pt idx="694">
                  <c:v>3.8000106999999998E-2</c:v>
                </c:pt>
                <c:pt idx="695">
                  <c:v>3.7595748999999998E-2</c:v>
                </c:pt>
                <c:pt idx="696">
                  <c:v>3.7355422999999999E-2</c:v>
                </c:pt>
                <c:pt idx="697">
                  <c:v>3.7145615E-2</c:v>
                </c:pt>
                <c:pt idx="698">
                  <c:v>3.6973952999999997E-2</c:v>
                </c:pt>
                <c:pt idx="699">
                  <c:v>3.6762238000000003E-2</c:v>
                </c:pt>
                <c:pt idx="700">
                  <c:v>3.6033629999999997E-2</c:v>
                </c:pt>
                <c:pt idx="701">
                  <c:v>3.4971237000000002E-2</c:v>
                </c:pt>
                <c:pt idx="702">
                  <c:v>3.4078598000000002E-2</c:v>
                </c:pt>
                <c:pt idx="703">
                  <c:v>3.3874512000000002E-2</c:v>
                </c:pt>
                <c:pt idx="704">
                  <c:v>3.3311844E-2</c:v>
                </c:pt>
                <c:pt idx="705">
                  <c:v>3.2896042E-2</c:v>
                </c:pt>
                <c:pt idx="706">
                  <c:v>3.2625198000000001E-2</c:v>
                </c:pt>
                <c:pt idx="707">
                  <c:v>3.2545089999999999E-2</c:v>
                </c:pt>
                <c:pt idx="708">
                  <c:v>3.2119751000000002E-2</c:v>
                </c:pt>
                <c:pt idx="709">
                  <c:v>3.1143187999999999E-2</c:v>
                </c:pt>
                <c:pt idx="710">
                  <c:v>2.9978752000000001E-2</c:v>
                </c:pt>
                <c:pt idx="711">
                  <c:v>2.9109955E-2</c:v>
                </c:pt>
                <c:pt idx="712">
                  <c:v>2.8567314E-2</c:v>
                </c:pt>
                <c:pt idx="713">
                  <c:v>2.8240204000000001E-2</c:v>
                </c:pt>
                <c:pt idx="714">
                  <c:v>2.7970314E-2</c:v>
                </c:pt>
                <c:pt idx="715">
                  <c:v>2.7748108E-2</c:v>
                </c:pt>
                <c:pt idx="716">
                  <c:v>2.7466773999999999E-2</c:v>
                </c:pt>
                <c:pt idx="717">
                  <c:v>2.7175903000000001E-2</c:v>
                </c:pt>
                <c:pt idx="718">
                  <c:v>2.6922226E-2</c:v>
                </c:pt>
                <c:pt idx="719">
                  <c:v>2.6462554999999999E-2</c:v>
                </c:pt>
                <c:pt idx="720">
                  <c:v>2.5382996000000001E-2</c:v>
                </c:pt>
                <c:pt idx="721">
                  <c:v>2.4021148999999999E-2</c:v>
                </c:pt>
                <c:pt idx="722">
                  <c:v>2.3875237000000001E-2</c:v>
                </c:pt>
                <c:pt idx="723">
                  <c:v>2.2787094000000001E-2</c:v>
                </c:pt>
                <c:pt idx="724">
                  <c:v>2.2063255E-2</c:v>
                </c:pt>
                <c:pt idx="725">
                  <c:v>2.1564483999999998E-2</c:v>
                </c:pt>
                <c:pt idx="726">
                  <c:v>2.1237373E-2</c:v>
                </c:pt>
                <c:pt idx="727">
                  <c:v>2.0856856999999999E-2</c:v>
                </c:pt>
                <c:pt idx="728">
                  <c:v>2.0439148000000001E-2</c:v>
                </c:pt>
                <c:pt idx="729">
                  <c:v>1.9886016999999999E-2</c:v>
                </c:pt>
                <c:pt idx="730">
                  <c:v>1.8978119000000002E-2</c:v>
                </c:pt>
                <c:pt idx="731">
                  <c:v>1.7585753999999999E-2</c:v>
                </c:pt>
                <c:pt idx="732">
                  <c:v>1.6206741E-2</c:v>
                </c:pt>
                <c:pt idx="733">
                  <c:v>1.5047072999999999E-2</c:v>
                </c:pt>
                <c:pt idx="734">
                  <c:v>1.4362812000000001E-2</c:v>
                </c:pt>
                <c:pt idx="735">
                  <c:v>1.3870716E-2</c:v>
                </c:pt>
                <c:pt idx="736">
                  <c:v>1.3246058999999999E-2</c:v>
                </c:pt>
                <c:pt idx="737">
                  <c:v>1.2724876E-2</c:v>
                </c:pt>
                <c:pt idx="738">
                  <c:v>1.2304783E-2</c:v>
                </c:pt>
                <c:pt idx="739">
                  <c:v>1.1876106000000001E-2</c:v>
                </c:pt>
                <c:pt idx="740">
                  <c:v>1.1248589E-2</c:v>
                </c:pt>
                <c:pt idx="741">
                  <c:v>1.0072708E-2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Sheet1!$G$4</c:f>
              <c:strCache>
                <c:ptCount val="1"/>
                <c:pt idx="0">
                  <c:v>Au0.67Ag0.33 -W/F Red-Blue</c:v>
                </c:pt>
              </c:strCache>
            </c:strRef>
          </c:tx>
          <c:marker>
            <c:symbol val="none"/>
          </c:marker>
          <c:xVal>
            <c:numRef>
              <c:f>Sheet1!$G$6:$G$729</c:f>
              <c:numCache>
                <c:formatCode>h:mm:ss;@</c:formatCode>
                <c:ptCount val="724"/>
                <c:pt idx="0">
                  <c:v>0</c:v>
                </c:pt>
                <c:pt idx="1">
                  <c:v>9.1527777777766772E-5</c:v>
                </c:pt>
                <c:pt idx="2">
                  <c:v>9.1516203703734256E-5</c:v>
                </c:pt>
                <c:pt idx="3">
                  <c:v>9.1597222222294938E-5</c:v>
                </c:pt>
                <c:pt idx="4">
                  <c:v>9.1597222222294938E-5</c:v>
                </c:pt>
                <c:pt idx="5">
                  <c:v>9.1597222222294938E-5</c:v>
                </c:pt>
                <c:pt idx="6">
                  <c:v>9.1597222222294938E-5</c:v>
                </c:pt>
                <c:pt idx="7">
                  <c:v>9.1689814814888138E-5</c:v>
                </c:pt>
                <c:pt idx="8">
                  <c:v>9.1782407407481337E-5</c:v>
                </c:pt>
                <c:pt idx="9">
                  <c:v>9.1874999999963514E-5</c:v>
                </c:pt>
                <c:pt idx="10">
                  <c:v>9.2048611111117395E-5</c:v>
                </c:pt>
                <c:pt idx="11">
                  <c:v>9.2326388888896993E-5</c:v>
                </c:pt>
                <c:pt idx="12">
                  <c:v>9.2592592592644074E-5</c:v>
                </c:pt>
                <c:pt idx="13">
                  <c:v>9.2962962963016871E-5</c:v>
                </c:pt>
                <c:pt idx="14">
                  <c:v>9.3495370370511033E-5</c:v>
                </c:pt>
                <c:pt idx="15">
                  <c:v>9.4131944444519888E-5</c:v>
                </c:pt>
                <c:pt idx="16">
                  <c:v>9.4861111111121943E-5</c:v>
                </c:pt>
                <c:pt idx="17">
                  <c:v>9.567129629628468E-5</c:v>
                </c:pt>
                <c:pt idx="18">
                  <c:v>9.6759259259227015E-5</c:v>
                </c:pt>
                <c:pt idx="19">
                  <c:v>9.7835648148247856E-5</c:v>
                </c:pt>
                <c:pt idx="20">
                  <c:v>9.9201388888858766E-5</c:v>
                </c:pt>
                <c:pt idx="21">
                  <c:v>1.006481481482524E-4</c:v>
                </c:pt>
                <c:pt idx="22">
                  <c:v>1.0226851851857788E-4</c:v>
                </c:pt>
                <c:pt idx="23">
                  <c:v>1.0407407407420077E-4</c:v>
                </c:pt>
                <c:pt idx="24">
                  <c:v>1.0598379629633836E-4</c:v>
                </c:pt>
                <c:pt idx="25">
                  <c:v>1.0814814814830154E-4</c:v>
                </c:pt>
                <c:pt idx="26">
                  <c:v>1.1032407407407518E-4</c:v>
                </c:pt>
                <c:pt idx="27">
                  <c:v>1.1284722222226762E-4</c:v>
                </c:pt>
                <c:pt idx="28">
                  <c:v>1.1547453703719679E-4</c:v>
                </c:pt>
                <c:pt idx="29">
                  <c:v>1.182754629630578E-4</c:v>
                </c:pt>
                <c:pt idx="30">
                  <c:v>1.2126157407410521E-4</c:v>
                </c:pt>
                <c:pt idx="31">
                  <c:v>1.2442129629641752E-4</c:v>
                </c:pt>
                <c:pt idx="32">
                  <c:v>1.2776620370369418E-4</c:v>
                </c:pt>
                <c:pt idx="33">
                  <c:v>1.3129629629637929E-4</c:v>
                </c:pt>
                <c:pt idx="34">
                  <c:v>1.3500000000010726E-4</c:v>
                </c:pt>
                <c:pt idx="35">
                  <c:v>1.388888888889106E-4</c:v>
                </c:pt>
                <c:pt idx="36">
                  <c:v>1.4305555555560456E-4</c:v>
                </c:pt>
                <c:pt idx="37">
                  <c:v>1.4747685185190207E-4</c:v>
                </c:pt>
                <c:pt idx="38">
                  <c:v>1.5218750000001169E-4</c:v>
                </c:pt>
                <c:pt idx="39">
                  <c:v>1.5707175925927519E-4</c:v>
                </c:pt>
                <c:pt idx="40">
                  <c:v>1.6212962962969257E-4</c:v>
                </c:pt>
                <c:pt idx="41">
                  <c:v>1.6737268518518533E-4</c:v>
                </c:pt>
                <c:pt idx="42">
                  <c:v>1.7280092592597551E-4</c:v>
                </c:pt>
                <c:pt idx="43">
                  <c:v>1.7868055555558815E-4</c:v>
                </c:pt>
                <c:pt idx="44">
                  <c:v>1.8464120370376147E-4</c:v>
                </c:pt>
                <c:pt idx="45">
                  <c:v>1.9106481481490079E-4</c:v>
                </c:pt>
                <c:pt idx="46">
                  <c:v>1.9739583333333588E-4</c:v>
                </c:pt>
                <c:pt idx="47">
                  <c:v>2.0399305555562908E-4</c:v>
                </c:pt>
                <c:pt idx="48">
                  <c:v>2.1086805555559085E-4</c:v>
                </c:pt>
                <c:pt idx="49">
                  <c:v>2.181944444444861E-4</c:v>
                </c:pt>
                <c:pt idx="50">
                  <c:v>2.2587962962961061E-4</c:v>
                </c:pt>
                <c:pt idx="51">
                  <c:v>2.3375000000003254E-4</c:v>
                </c:pt>
                <c:pt idx="52">
                  <c:v>2.4179398148149733E-4</c:v>
                </c:pt>
                <c:pt idx="53">
                  <c:v>2.503819444444888E-4</c:v>
                </c:pt>
                <c:pt idx="54">
                  <c:v>2.5906250000007347E-4</c:v>
                </c:pt>
                <c:pt idx="55">
                  <c:v>2.6802083333343774E-4</c:v>
                </c:pt>
                <c:pt idx="56">
                  <c:v>2.7751157407418514E-4</c:v>
                </c:pt>
                <c:pt idx="57">
                  <c:v>2.876388888889414E-4</c:v>
                </c:pt>
                <c:pt idx="58">
                  <c:v>2.9776620370380869E-4</c:v>
                </c:pt>
                <c:pt idx="59">
                  <c:v>3.0806712962971883E-4</c:v>
                </c:pt>
                <c:pt idx="60">
                  <c:v>3.1956018518519702E-4</c:v>
                </c:pt>
                <c:pt idx="61">
                  <c:v>3.3049768518533806E-4</c:v>
                </c:pt>
                <c:pt idx="62">
                  <c:v>3.4233796296312402E-4</c:v>
                </c:pt>
                <c:pt idx="63">
                  <c:v>3.5391203703705187E-4</c:v>
                </c:pt>
                <c:pt idx="64">
                  <c:v>3.6666666666673731E-4</c:v>
                </c:pt>
                <c:pt idx="65">
                  <c:v>3.795023148148724E-4</c:v>
                </c:pt>
                <c:pt idx="66">
                  <c:v>3.9289351851856669E-4</c:v>
                </c:pt>
                <c:pt idx="67">
                  <c:v>4.0736111111117079E-4</c:v>
                </c:pt>
                <c:pt idx="68">
                  <c:v>4.2074074074083256E-4</c:v>
                </c:pt>
                <c:pt idx="69">
                  <c:v>4.3547453703707273E-4</c:v>
                </c:pt>
                <c:pt idx="70">
                  <c:v>4.5048611111120351E-4</c:v>
                </c:pt>
                <c:pt idx="71">
                  <c:v>4.6585648148156356E-4</c:v>
                </c:pt>
                <c:pt idx="72">
                  <c:v>4.8177083333333925E-4</c:v>
                </c:pt>
                <c:pt idx="73">
                  <c:v>4.9768518518522598E-4</c:v>
                </c:pt>
                <c:pt idx="74">
                  <c:v>5.1414351851863938E-4</c:v>
                </c:pt>
                <c:pt idx="75">
                  <c:v>5.3096064814817101E-4</c:v>
                </c:pt>
                <c:pt idx="76">
                  <c:v>5.48865740740756E-4</c:v>
                </c:pt>
                <c:pt idx="77">
                  <c:v>5.6795138888887653E-4</c:v>
                </c:pt>
                <c:pt idx="78">
                  <c:v>5.8638888888895568E-4</c:v>
                </c:pt>
                <c:pt idx="79">
                  <c:v>6.0519675925929661E-4</c:v>
                </c:pt>
                <c:pt idx="80">
                  <c:v>6.2482638888894382E-4</c:v>
                </c:pt>
                <c:pt idx="81">
                  <c:v>6.4489583333349199E-4</c:v>
                </c:pt>
                <c:pt idx="82">
                  <c:v>6.6596064814827827E-4</c:v>
                </c:pt>
                <c:pt idx="83">
                  <c:v>6.8711805555565775E-4</c:v>
                </c:pt>
                <c:pt idx="84">
                  <c:v>7.0864583333341002E-4</c:v>
                </c:pt>
                <c:pt idx="85">
                  <c:v>7.3115740740747892E-4</c:v>
                </c:pt>
                <c:pt idx="86">
                  <c:v>7.5548611111120323E-4</c:v>
                </c:pt>
                <c:pt idx="87">
                  <c:v>7.7835648148150138E-4</c:v>
                </c:pt>
                <c:pt idx="88">
                  <c:v>8.0250000000015032E-4</c:v>
                </c:pt>
                <c:pt idx="89">
                  <c:v>8.285416666667933E-4</c:v>
                </c:pt>
                <c:pt idx="90">
                  <c:v>8.5449074074084308E-4</c:v>
                </c:pt>
                <c:pt idx="91">
                  <c:v>8.8071759259256144E-4</c:v>
                </c:pt>
                <c:pt idx="92">
                  <c:v>9.0865740740753154E-4</c:v>
                </c:pt>
                <c:pt idx="93">
                  <c:v>9.3642361111123673E-4</c:v>
                </c:pt>
                <c:pt idx="94">
                  <c:v>9.657175925926742E-4</c:v>
                </c:pt>
                <c:pt idx="95">
                  <c:v>9.9491898148151847E-4</c:v>
                </c:pt>
                <c:pt idx="96">
                  <c:v>1.0256597222223496E-3</c:v>
                </c:pt>
                <c:pt idx="97">
                  <c:v>1.0565046296296954E-3</c:v>
                </c:pt>
                <c:pt idx="98">
                  <c:v>1.0903125000000236E-3</c:v>
                </c:pt>
                <c:pt idx="99">
                  <c:v>1.1233217592593325E-3</c:v>
                </c:pt>
                <c:pt idx="100">
                  <c:v>1.1587615740741297E-3</c:v>
                </c:pt>
                <c:pt idx="101">
                  <c:v>1.1933101851852035E-3</c:v>
                </c:pt>
                <c:pt idx="102">
                  <c:v>1.2291203703704845E-3</c:v>
                </c:pt>
                <c:pt idx="103">
                  <c:v>1.2679050925926694E-3</c:v>
                </c:pt>
                <c:pt idx="104">
                  <c:v>1.3073263888889741E-3</c:v>
                </c:pt>
                <c:pt idx="105">
                  <c:v>1.3435879629630776E-3</c:v>
                </c:pt>
                <c:pt idx="106">
                  <c:v>1.3840972222222137E-3</c:v>
                </c:pt>
                <c:pt idx="107">
                  <c:v>1.4251504629630984E-3</c:v>
                </c:pt>
                <c:pt idx="108">
                  <c:v>1.4660185185185748E-3</c:v>
                </c:pt>
                <c:pt idx="109">
                  <c:v>1.510787037037109E-3</c:v>
                </c:pt>
                <c:pt idx="110">
                  <c:v>1.5559953703704332E-3</c:v>
                </c:pt>
                <c:pt idx="111">
                  <c:v>1.6030092592593803E-3</c:v>
                </c:pt>
                <c:pt idx="112">
                  <c:v>1.6509375000000048E-3</c:v>
                </c:pt>
                <c:pt idx="113">
                  <c:v>1.7020254629630527E-3</c:v>
                </c:pt>
                <c:pt idx="114">
                  <c:v>1.7532986111111759E-3</c:v>
                </c:pt>
                <c:pt idx="115">
                  <c:v>1.8049305555556394E-3</c:v>
                </c:pt>
                <c:pt idx="116">
                  <c:v>1.8580092592593855E-3</c:v>
                </c:pt>
                <c:pt idx="117">
                  <c:v>1.9128009259259393E-3</c:v>
                </c:pt>
                <c:pt idx="118">
                  <c:v>1.9685879629629532E-3</c:v>
                </c:pt>
                <c:pt idx="119">
                  <c:v>2.0274537037038298E-3</c:v>
                </c:pt>
                <c:pt idx="120">
                  <c:v>2.0886689814815229E-3</c:v>
                </c:pt>
                <c:pt idx="121">
                  <c:v>2.1450000000000635E-3</c:v>
                </c:pt>
                <c:pt idx="122">
                  <c:v>2.2058564814816384E-3</c:v>
                </c:pt>
                <c:pt idx="123">
                  <c:v>2.2696990740741496E-3</c:v>
                </c:pt>
                <c:pt idx="124">
                  <c:v>2.3327199074074656E-3</c:v>
                </c:pt>
                <c:pt idx="125">
                  <c:v>2.4005439814814844E-3</c:v>
                </c:pt>
                <c:pt idx="126">
                  <c:v>2.4707060185185092E-3</c:v>
                </c:pt>
                <c:pt idx="127">
                  <c:v>2.5412384259260179E-3</c:v>
                </c:pt>
                <c:pt idx="128">
                  <c:v>2.6175578703703239E-3</c:v>
                </c:pt>
                <c:pt idx="129">
                  <c:v>2.6879050925926462E-3</c:v>
                </c:pt>
                <c:pt idx="130">
                  <c:v>2.7667476851852557E-3</c:v>
                </c:pt>
                <c:pt idx="131">
                  <c:v>2.8486689814815058E-3</c:v>
                </c:pt>
                <c:pt idx="132">
                  <c:v>2.9346643518519677E-3</c:v>
                </c:pt>
                <c:pt idx="133">
                  <c:v>3.0236342592592225E-3</c:v>
                </c:pt>
                <c:pt idx="134">
                  <c:v>3.1161458333334169E-3</c:v>
                </c:pt>
                <c:pt idx="135">
                  <c:v>3.2081944444444233E-3</c:v>
                </c:pt>
                <c:pt idx="136">
                  <c:v>3.3040393518519728E-3</c:v>
                </c:pt>
                <c:pt idx="137">
                  <c:v>3.4051273148149042E-3</c:v>
                </c:pt>
                <c:pt idx="138">
                  <c:v>3.5049537037038503E-3</c:v>
                </c:pt>
                <c:pt idx="139">
                  <c:v>3.6052314814815078E-3</c:v>
                </c:pt>
                <c:pt idx="140">
                  <c:v>3.7140162037037072E-3</c:v>
                </c:pt>
                <c:pt idx="141">
                  <c:v>3.8287615740740799E-3</c:v>
                </c:pt>
                <c:pt idx="142">
                  <c:v>3.9423263888890281E-3</c:v>
                </c:pt>
                <c:pt idx="143">
                  <c:v>4.0563541666666092E-3</c:v>
                </c:pt>
                <c:pt idx="144">
                  <c:v>4.1776967592593861E-3</c:v>
                </c:pt>
                <c:pt idx="145">
                  <c:v>4.3029398148148879E-3</c:v>
                </c:pt>
                <c:pt idx="146">
                  <c:v>4.4295254629630465E-3</c:v>
                </c:pt>
                <c:pt idx="147">
                  <c:v>4.5640740740741093E-3</c:v>
                </c:pt>
                <c:pt idx="148">
                  <c:v>4.7105555555555512E-3</c:v>
                </c:pt>
                <c:pt idx="149">
                  <c:v>4.8542476851851646E-3</c:v>
                </c:pt>
                <c:pt idx="150">
                  <c:v>4.9984606481482396E-3</c:v>
                </c:pt>
                <c:pt idx="151">
                  <c:v>5.145127314814868E-3</c:v>
                </c:pt>
                <c:pt idx="152">
                  <c:v>5.2954166666667746E-3</c:v>
                </c:pt>
                <c:pt idx="153">
                  <c:v>5.4390972222222445E-3</c:v>
                </c:pt>
                <c:pt idx="154">
                  <c:v>5.5932638888890329E-3</c:v>
                </c:pt>
                <c:pt idx="155">
                  <c:v>5.7571990740741263E-3</c:v>
                </c:pt>
                <c:pt idx="156">
                  <c:v>5.9220370370370867E-3</c:v>
                </c:pt>
                <c:pt idx="157">
                  <c:v>6.0818171296297407E-3</c:v>
                </c:pt>
                <c:pt idx="158">
                  <c:v>6.2657407407409327E-3</c:v>
                </c:pt>
                <c:pt idx="159">
                  <c:v>6.4500231481481318E-3</c:v>
                </c:pt>
                <c:pt idx="160">
                  <c:v>6.6490393518519042E-3</c:v>
                </c:pt>
                <c:pt idx="161">
                  <c:v>6.8519444444443689E-3</c:v>
                </c:pt>
                <c:pt idx="162">
                  <c:v>7.0625347222221802E-3</c:v>
                </c:pt>
                <c:pt idx="163">
                  <c:v>7.2788310185185612E-3</c:v>
                </c:pt>
                <c:pt idx="164">
                  <c:v>7.5180902777778336E-3</c:v>
                </c:pt>
                <c:pt idx="165">
                  <c:v>7.7514699074074933E-3</c:v>
                </c:pt>
                <c:pt idx="166">
                  <c:v>8.0030208333334851E-3</c:v>
                </c:pt>
                <c:pt idx="167">
                  <c:v>8.240196759259355E-3</c:v>
                </c:pt>
                <c:pt idx="168">
                  <c:v>8.5017939814815424E-3</c:v>
                </c:pt>
                <c:pt idx="169">
                  <c:v>8.7860763888889526E-3</c:v>
                </c:pt>
                <c:pt idx="170">
                  <c:v>9.0522800925925129E-3</c:v>
                </c:pt>
                <c:pt idx="171">
                  <c:v>9.3538425925927537E-3</c:v>
                </c:pt>
                <c:pt idx="172">
                  <c:v>9.6686921296296191E-3</c:v>
                </c:pt>
                <c:pt idx="173">
                  <c:v>9.9658217592593079E-3</c:v>
                </c:pt>
                <c:pt idx="174">
                  <c:v>1.0308344907407507E-2</c:v>
                </c:pt>
                <c:pt idx="175">
                  <c:v>1.0626817129629762E-2</c:v>
                </c:pt>
                <c:pt idx="176">
                  <c:v>1.0950798611111034E-2</c:v>
                </c:pt>
                <c:pt idx="177">
                  <c:v>1.1276863425925931E-2</c:v>
                </c:pt>
                <c:pt idx="178">
                  <c:v>1.1601111111111173E-2</c:v>
                </c:pt>
                <c:pt idx="179">
                  <c:v>1.1937303240740826E-2</c:v>
                </c:pt>
                <c:pt idx="180">
                  <c:v>1.2267256944444638E-2</c:v>
                </c:pt>
                <c:pt idx="181">
                  <c:v>1.2623344907407352E-2</c:v>
                </c:pt>
                <c:pt idx="182">
                  <c:v>1.2993888888888971E-2</c:v>
                </c:pt>
                <c:pt idx="183">
                  <c:v>1.3378182870370514E-2</c:v>
                </c:pt>
                <c:pt idx="184">
                  <c:v>1.3793402777777741E-2</c:v>
                </c:pt>
                <c:pt idx="185">
                  <c:v>1.4214409722222321E-2</c:v>
                </c:pt>
                <c:pt idx="186">
                  <c:v>1.4721226851851954E-2</c:v>
                </c:pt>
                <c:pt idx="187">
                  <c:v>1.5186365740740726E-2</c:v>
                </c:pt>
                <c:pt idx="188">
                  <c:v>1.5694722222222346E-2</c:v>
                </c:pt>
                <c:pt idx="189">
                  <c:v>1.6232280092592699E-2</c:v>
                </c:pt>
                <c:pt idx="190">
                  <c:v>1.6742719907407499E-2</c:v>
                </c:pt>
                <c:pt idx="191">
                  <c:v>1.7211736111111042E-2</c:v>
                </c:pt>
                <c:pt idx="192">
                  <c:v>1.7694236111111206E-2</c:v>
                </c:pt>
                <c:pt idx="193">
                  <c:v>1.8155925925926075E-2</c:v>
                </c:pt>
                <c:pt idx="194">
                  <c:v>1.8639502314814926E-2</c:v>
                </c:pt>
                <c:pt idx="195">
                  <c:v>1.9174803240740834E-2</c:v>
                </c:pt>
                <c:pt idx="196">
                  <c:v>1.9716620370370475E-2</c:v>
                </c:pt>
                <c:pt idx="197">
                  <c:v>2.0303194444444506E-2</c:v>
                </c:pt>
                <c:pt idx="198">
                  <c:v>2.0939849537037203E-2</c:v>
                </c:pt>
                <c:pt idx="199">
                  <c:v>2.1536006944444575E-2</c:v>
                </c:pt>
                <c:pt idx="200">
                  <c:v>2.2225300925925895E-2</c:v>
                </c:pt>
                <c:pt idx="201">
                  <c:v>2.2872719907407468E-2</c:v>
                </c:pt>
                <c:pt idx="202">
                  <c:v>2.3414351851851922E-2</c:v>
                </c:pt>
                <c:pt idx="203">
                  <c:v>2.397967592592587E-2</c:v>
                </c:pt>
                <c:pt idx="204">
                  <c:v>2.45880439814814E-2</c:v>
                </c:pt>
                <c:pt idx="205">
                  <c:v>2.5185370370370386E-2</c:v>
                </c:pt>
                <c:pt idx="206">
                  <c:v>2.5871319444444429E-2</c:v>
                </c:pt>
                <c:pt idx="207">
                  <c:v>2.6565763888888982E-2</c:v>
                </c:pt>
                <c:pt idx="208">
                  <c:v>2.6593252314814908E-2</c:v>
                </c:pt>
                <c:pt idx="209">
                  <c:v>2.7287696759259239E-2</c:v>
                </c:pt>
                <c:pt idx="210">
                  <c:v>2.7365821759259168E-2</c:v>
                </c:pt>
                <c:pt idx="211">
                  <c:v>2.8060266203703721E-2</c:v>
                </c:pt>
                <c:pt idx="212">
                  <c:v>2.8122835648148214E-2</c:v>
                </c:pt>
                <c:pt idx="213">
                  <c:v>2.8817280092592545E-2</c:v>
                </c:pt>
                <c:pt idx="214">
                  <c:v>2.882631944444447E-2</c:v>
                </c:pt>
                <c:pt idx="215">
                  <c:v>2.9479803240740843E-2</c:v>
                </c:pt>
                <c:pt idx="216">
                  <c:v>3.0142511574074105E-2</c:v>
                </c:pt>
                <c:pt idx="217">
                  <c:v>3.0810370370370377E-2</c:v>
                </c:pt>
                <c:pt idx="218">
                  <c:v>3.150481481481493E-2</c:v>
                </c:pt>
                <c:pt idx="219">
                  <c:v>3.153555555555565E-2</c:v>
                </c:pt>
                <c:pt idx="220">
                  <c:v>3.2229999999999981E-2</c:v>
                </c:pt>
                <c:pt idx="221">
                  <c:v>3.240297453703711E-2</c:v>
                </c:pt>
                <c:pt idx="222">
                  <c:v>3.3097418981481441E-2</c:v>
                </c:pt>
                <c:pt idx="223">
                  <c:v>3.322320601851847E-2</c:v>
                </c:pt>
                <c:pt idx="224">
                  <c:v>3.3917650462963023E-2</c:v>
                </c:pt>
                <c:pt idx="225">
                  <c:v>3.4144872685185179E-2</c:v>
                </c:pt>
                <c:pt idx="226">
                  <c:v>3.4839317129629732E-2</c:v>
                </c:pt>
                <c:pt idx="227">
                  <c:v>3.4943217592592779E-2</c:v>
                </c:pt>
                <c:pt idx="228">
                  <c:v>3.5633136574074076E-2</c:v>
                </c:pt>
                <c:pt idx="229">
                  <c:v>3.6327581018518629E-2</c:v>
                </c:pt>
                <c:pt idx="230">
                  <c:v>3.6357604166666668E-2</c:v>
                </c:pt>
                <c:pt idx="231">
                  <c:v>3.7052048611111221E-2</c:v>
                </c:pt>
                <c:pt idx="232">
                  <c:v>3.709056712962977E-2</c:v>
                </c:pt>
                <c:pt idx="233">
                  <c:v>3.7785011574074101E-2</c:v>
                </c:pt>
                <c:pt idx="234">
                  <c:v>3.7927245370370288E-2</c:v>
                </c:pt>
                <c:pt idx="235">
                  <c:v>3.8621689814814841E-2</c:v>
                </c:pt>
                <c:pt idx="236">
                  <c:v>3.8857337962962868E-2</c:v>
                </c:pt>
                <c:pt idx="237">
                  <c:v>3.9551782407407421E-2</c:v>
                </c:pt>
                <c:pt idx="238">
                  <c:v>3.9813553240740651E-2</c:v>
                </c:pt>
                <c:pt idx="239">
                  <c:v>4.0507997685185204E-2</c:v>
                </c:pt>
                <c:pt idx="240">
                  <c:v>4.0771122685185235E-2</c:v>
                </c:pt>
                <c:pt idx="241">
                  <c:v>4.1465567129629788E-2</c:v>
                </c:pt>
                <c:pt idx="242">
                  <c:v>4.1567291666666728E-2</c:v>
                </c:pt>
                <c:pt idx="243">
                  <c:v>4.2261736111111281E-2</c:v>
                </c:pt>
                <c:pt idx="244">
                  <c:v>4.232349537037039E-2</c:v>
                </c:pt>
                <c:pt idx="245">
                  <c:v>4.3017939814814943E-2</c:v>
                </c:pt>
                <c:pt idx="246">
                  <c:v>4.3082685185185321E-2</c:v>
                </c:pt>
                <c:pt idx="247">
                  <c:v>4.3777129629629652E-2</c:v>
                </c:pt>
                <c:pt idx="248">
                  <c:v>4.3923888888888873E-2</c:v>
                </c:pt>
                <c:pt idx="249">
                  <c:v>4.4618333333333426E-2</c:v>
                </c:pt>
                <c:pt idx="250">
                  <c:v>4.4844837962963124E-2</c:v>
                </c:pt>
                <c:pt idx="251">
                  <c:v>4.5539282407407455E-2</c:v>
                </c:pt>
                <c:pt idx="252">
                  <c:v>4.583767361111124E-2</c:v>
                </c:pt>
                <c:pt idx="253">
                  <c:v>4.6532118055555571E-2</c:v>
                </c:pt>
                <c:pt idx="254">
                  <c:v>4.6822916666666714E-2</c:v>
                </c:pt>
                <c:pt idx="255">
                  <c:v>4.7517361111111045E-2</c:v>
                </c:pt>
                <c:pt idx="256">
                  <c:v>4.7733831018518691E-2</c:v>
                </c:pt>
                <c:pt idx="257">
                  <c:v>4.8428275462963022E-2</c:v>
                </c:pt>
                <c:pt idx="258">
                  <c:v>4.8541493055555662E-2</c:v>
                </c:pt>
                <c:pt idx="259">
                  <c:v>4.9235937499999993E-2</c:v>
                </c:pt>
                <c:pt idx="260">
                  <c:v>4.9388923611111135E-2</c:v>
                </c:pt>
                <c:pt idx="261">
                  <c:v>5.0083368055555466E-2</c:v>
                </c:pt>
                <c:pt idx="262">
                  <c:v>5.0313321759259289E-2</c:v>
                </c:pt>
                <c:pt idx="263">
                  <c:v>5.1007766203703619E-2</c:v>
                </c:pt>
                <c:pt idx="264">
                  <c:v>5.1328125000000169E-2</c:v>
                </c:pt>
                <c:pt idx="265">
                  <c:v>5.20225694444445E-2</c:v>
                </c:pt>
                <c:pt idx="266">
                  <c:v>5.2356863425925937E-2</c:v>
                </c:pt>
                <c:pt idx="267">
                  <c:v>5.305130787037049E-2</c:v>
                </c:pt>
                <c:pt idx="268">
                  <c:v>5.3254131944444394E-2</c:v>
                </c:pt>
                <c:pt idx="269">
                  <c:v>5.3948576388888947E-2</c:v>
                </c:pt>
                <c:pt idx="270">
                  <c:v>5.4043148148148257E-2</c:v>
                </c:pt>
                <c:pt idx="271">
                  <c:v>5.4737592592592588E-2</c:v>
                </c:pt>
                <c:pt idx="272">
                  <c:v>5.4844571759259386E-2</c:v>
                </c:pt>
                <c:pt idx="273">
                  <c:v>5.5539016203703717E-2</c:v>
                </c:pt>
                <c:pt idx="274">
                  <c:v>5.5739386574074068E-2</c:v>
                </c:pt>
                <c:pt idx="275">
                  <c:v>5.6433831018518621E-2</c:v>
                </c:pt>
                <c:pt idx="276">
                  <c:v>5.6703472222222162E-2</c:v>
                </c:pt>
                <c:pt idx="277">
                  <c:v>5.7397916666666715E-2</c:v>
                </c:pt>
                <c:pt idx="278">
                  <c:v>5.7763495370370288E-2</c:v>
                </c:pt>
                <c:pt idx="279">
                  <c:v>5.8457939814814841E-2</c:v>
                </c:pt>
                <c:pt idx="280">
                  <c:v>5.87908796296297E-2</c:v>
                </c:pt>
                <c:pt idx="281">
                  <c:v>5.9485324074074031E-2</c:v>
                </c:pt>
                <c:pt idx="282">
                  <c:v>5.9640127314814828E-2</c:v>
                </c:pt>
                <c:pt idx="283">
                  <c:v>6.0334571759259381E-2</c:v>
                </c:pt>
                <c:pt idx="284">
                  <c:v>6.0460069444444597E-2</c:v>
                </c:pt>
                <c:pt idx="285">
                  <c:v>6.1154513888888928E-2</c:v>
                </c:pt>
                <c:pt idx="286">
                  <c:v>6.134901620370381E-2</c:v>
                </c:pt>
                <c:pt idx="287">
                  <c:v>6.2043460648148141E-2</c:v>
                </c:pt>
                <c:pt idx="288">
                  <c:v>6.2394571759259332E-2</c:v>
                </c:pt>
                <c:pt idx="289">
                  <c:v>6.3089016203703663E-2</c:v>
                </c:pt>
                <c:pt idx="290">
                  <c:v>6.3542939814814847E-2</c:v>
                </c:pt>
                <c:pt idx="291">
                  <c:v>6.4237384259259178E-2</c:v>
                </c:pt>
                <c:pt idx="292">
                  <c:v>6.463840277777777E-2</c:v>
                </c:pt>
                <c:pt idx="293">
                  <c:v>6.5332847222222323E-2</c:v>
                </c:pt>
                <c:pt idx="294">
                  <c:v>6.5555740740740776E-2</c:v>
                </c:pt>
                <c:pt idx="295">
                  <c:v>6.6250185185185329E-2</c:v>
                </c:pt>
                <c:pt idx="296">
                  <c:v>6.6486550925926036E-2</c:v>
                </c:pt>
                <c:pt idx="297">
                  <c:v>6.7180995370370367E-2</c:v>
                </c:pt>
                <c:pt idx="298">
                  <c:v>6.7474409722222406E-2</c:v>
                </c:pt>
                <c:pt idx="299">
                  <c:v>6.8168854166666737E-2</c:v>
                </c:pt>
                <c:pt idx="300">
                  <c:v>6.8646111111111185E-2</c:v>
                </c:pt>
                <c:pt idx="301">
                  <c:v>6.9340555555555516E-2</c:v>
                </c:pt>
                <c:pt idx="302">
                  <c:v>6.9906782407407553E-2</c:v>
                </c:pt>
                <c:pt idx="303">
                  <c:v>7.0601226851851884E-2</c:v>
                </c:pt>
                <c:pt idx="304">
                  <c:v>7.1252349537037185E-2</c:v>
                </c:pt>
                <c:pt idx="305">
                  <c:v>7.1946793981481516E-2</c:v>
                </c:pt>
                <c:pt idx="306">
                  <c:v>7.2491319444444535E-2</c:v>
                </c:pt>
                <c:pt idx="307">
                  <c:v>7.3185763888888866E-2</c:v>
                </c:pt>
                <c:pt idx="308">
                  <c:v>7.3642939814814845E-2</c:v>
                </c:pt>
                <c:pt idx="309">
                  <c:v>7.4337384259259176E-2</c:v>
                </c:pt>
                <c:pt idx="310">
                  <c:v>7.5003263888888894E-2</c:v>
                </c:pt>
                <c:pt idx="311">
                  <c:v>7.5697708333333447E-2</c:v>
                </c:pt>
                <c:pt idx="312">
                  <c:v>7.6392152777777778E-2</c:v>
                </c:pt>
                <c:pt idx="313">
                  <c:v>7.6584479166666775E-2</c:v>
                </c:pt>
                <c:pt idx="314">
                  <c:v>7.7278923611111106E-2</c:v>
                </c:pt>
                <c:pt idx="315">
                  <c:v>7.7968483796296395E-2</c:v>
                </c:pt>
                <c:pt idx="316">
                  <c:v>7.8662928240740726E-2</c:v>
                </c:pt>
                <c:pt idx="317">
                  <c:v>7.9261342592592543E-2</c:v>
                </c:pt>
                <c:pt idx="318">
                  <c:v>7.9955787037037096E-2</c:v>
                </c:pt>
                <c:pt idx="319">
                  <c:v>8.0650231481481649E-2</c:v>
                </c:pt>
                <c:pt idx="320">
                  <c:v>8.0854490740740692E-2</c:v>
                </c:pt>
                <c:pt idx="321">
                  <c:v>8.1548935185185245E-2</c:v>
                </c:pt>
                <c:pt idx="322">
                  <c:v>8.2243379629629798E-2</c:v>
                </c:pt>
                <c:pt idx="323">
                  <c:v>8.2795682870370424E-2</c:v>
                </c:pt>
                <c:pt idx="324">
                  <c:v>8.3490127314814755E-2</c:v>
                </c:pt>
                <c:pt idx="325">
                  <c:v>8.4184571759259308E-2</c:v>
                </c:pt>
                <c:pt idx="326">
                  <c:v>8.4399780092592636E-2</c:v>
                </c:pt>
                <c:pt idx="327">
                  <c:v>8.5094224537036967E-2</c:v>
                </c:pt>
                <c:pt idx="328">
                  <c:v>8.578866898148152E-2</c:v>
                </c:pt>
                <c:pt idx="329">
                  <c:v>8.589681712962971E-2</c:v>
                </c:pt>
                <c:pt idx="330">
                  <c:v>8.6591261574074041E-2</c:v>
                </c:pt>
                <c:pt idx="331">
                  <c:v>8.7285706018518594E-2</c:v>
                </c:pt>
                <c:pt idx="332">
                  <c:v>8.7862060185185165E-2</c:v>
                </c:pt>
                <c:pt idx="333">
                  <c:v>8.8556504629629718E-2</c:v>
                </c:pt>
                <c:pt idx="334">
                  <c:v>8.9250949074074049E-2</c:v>
                </c:pt>
                <c:pt idx="335">
                  <c:v>8.9647986111111022E-2</c:v>
                </c:pt>
                <c:pt idx="336">
                  <c:v>9.0342430555555575E-2</c:v>
                </c:pt>
                <c:pt idx="337">
                  <c:v>9.1036875000000128E-2</c:v>
                </c:pt>
                <c:pt idx="338">
                  <c:v>9.1433831018518541E-2</c:v>
                </c:pt>
                <c:pt idx="339">
                  <c:v>9.2128275462963094E-2</c:v>
                </c:pt>
                <c:pt idx="340">
                  <c:v>9.2822719907407425E-2</c:v>
                </c:pt>
                <c:pt idx="341">
                  <c:v>9.3517164351851978E-2</c:v>
                </c:pt>
                <c:pt idx="342">
                  <c:v>9.3687523148148211E-2</c:v>
                </c:pt>
                <c:pt idx="343">
                  <c:v>9.4381967592592764E-2</c:v>
                </c:pt>
                <c:pt idx="344">
                  <c:v>9.5076412037037095E-2</c:v>
                </c:pt>
                <c:pt idx="345">
                  <c:v>9.5770856481481426E-2</c:v>
                </c:pt>
                <c:pt idx="346">
                  <c:v>9.5924027777777754E-2</c:v>
                </c:pt>
                <c:pt idx="347">
                  <c:v>9.6618472222222307E-2</c:v>
                </c:pt>
                <c:pt idx="348">
                  <c:v>9.731291666666686E-2</c:v>
                </c:pt>
                <c:pt idx="349">
                  <c:v>9.8007361111111191E-2</c:v>
                </c:pt>
                <c:pt idx="350">
                  <c:v>9.8158726851852007E-2</c:v>
                </c:pt>
                <c:pt idx="351">
                  <c:v>9.8853171296296338E-2</c:v>
                </c:pt>
                <c:pt idx="352">
                  <c:v>9.9547615740740669E-2</c:v>
                </c:pt>
                <c:pt idx="353">
                  <c:v>0.10024206018518522</c:v>
                </c:pt>
                <c:pt idx="354">
                  <c:v>0.10076163194444443</c:v>
                </c:pt>
                <c:pt idx="355">
                  <c:v>0.10145607638888898</c:v>
                </c:pt>
                <c:pt idx="356">
                  <c:v>0.10215052083333354</c:v>
                </c:pt>
                <c:pt idx="357">
                  <c:v>0.10284496527777787</c:v>
                </c:pt>
                <c:pt idx="358">
                  <c:v>0.10290039351851843</c:v>
                </c:pt>
                <c:pt idx="359">
                  <c:v>0.10359483796296298</c:v>
                </c:pt>
                <c:pt idx="360">
                  <c:v>0.10428928240740754</c:v>
                </c:pt>
                <c:pt idx="361">
                  <c:v>0.10498372685185187</c:v>
                </c:pt>
                <c:pt idx="362">
                  <c:v>0.10558458333333332</c:v>
                </c:pt>
                <c:pt idx="363">
                  <c:v>0.10627902777777787</c:v>
                </c:pt>
                <c:pt idx="364">
                  <c:v>0.10697347222222242</c:v>
                </c:pt>
                <c:pt idx="365">
                  <c:v>0.10766791666666675</c:v>
                </c:pt>
                <c:pt idx="366">
                  <c:v>0.10836236111111108</c:v>
                </c:pt>
                <c:pt idx="367">
                  <c:v>0.10848949074074077</c:v>
                </c:pt>
                <c:pt idx="368">
                  <c:v>0.10918393518518532</c:v>
                </c:pt>
                <c:pt idx="369">
                  <c:v>0.10987837962962965</c:v>
                </c:pt>
                <c:pt idx="370">
                  <c:v>0.11057282407407398</c:v>
                </c:pt>
                <c:pt idx="371">
                  <c:v>0.11126726851851854</c:v>
                </c:pt>
                <c:pt idx="372">
                  <c:v>0.11196171296296309</c:v>
                </c:pt>
                <c:pt idx="373">
                  <c:v>0.11265615740740742</c:v>
                </c:pt>
                <c:pt idx="374">
                  <c:v>0.11335060185185197</c:v>
                </c:pt>
                <c:pt idx="375">
                  <c:v>0.1140450462962963</c:v>
                </c:pt>
                <c:pt idx="376">
                  <c:v>0.11473949074074086</c:v>
                </c:pt>
                <c:pt idx="377">
                  <c:v>0.11543393518518519</c:v>
                </c:pt>
                <c:pt idx="378">
                  <c:v>0.11612837962962974</c:v>
                </c:pt>
                <c:pt idx="379">
                  <c:v>0.11682282407407407</c:v>
                </c:pt>
                <c:pt idx="380">
                  <c:v>0.11751726851851862</c:v>
                </c:pt>
                <c:pt idx="381">
                  <c:v>0.11821171296296296</c:v>
                </c:pt>
                <c:pt idx="382">
                  <c:v>0.11890615740740751</c:v>
                </c:pt>
                <c:pt idx="383">
                  <c:v>0.11960060185185184</c:v>
                </c:pt>
                <c:pt idx="384">
                  <c:v>0.12029504629629639</c:v>
                </c:pt>
                <c:pt idx="385">
                  <c:v>0.12098949074074072</c:v>
                </c:pt>
                <c:pt idx="386">
                  <c:v>0.12168393518518528</c:v>
                </c:pt>
                <c:pt idx="387">
                  <c:v>0.12237837962962961</c:v>
                </c:pt>
                <c:pt idx="388">
                  <c:v>0.12307282407407416</c:v>
                </c:pt>
                <c:pt idx="389">
                  <c:v>0.12376726851851871</c:v>
                </c:pt>
                <c:pt idx="390">
                  <c:v>0.12446171296296304</c:v>
                </c:pt>
                <c:pt idx="391">
                  <c:v>0.12515615740740738</c:v>
                </c:pt>
                <c:pt idx="392">
                  <c:v>0.12575792824074083</c:v>
                </c:pt>
                <c:pt idx="393">
                  <c:v>0.12645237268518517</c:v>
                </c:pt>
                <c:pt idx="394">
                  <c:v>0.12714681712962972</c:v>
                </c:pt>
                <c:pt idx="395">
                  <c:v>0.12784126157407427</c:v>
                </c:pt>
                <c:pt idx="396">
                  <c:v>0.1285357060185186</c:v>
                </c:pt>
                <c:pt idx="397">
                  <c:v>0.12923015046296293</c:v>
                </c:pt>
                <c:pt idx="398">
                  <c:v>0.12992459490740749</c:v>
                </c:pt>
                <c:pt idx="399">
                  <c:v>0.13061903935185204</c:v>
                </c:pt>
                <c:pt idx="400">
                  <c:v>0.13131348379629637</c:v>
                </c:pt>
                <c:pt idx="401">
                  <c:v>0.1320079282407407</c:v>
                </c:pt>
                <c:pt idx="402">
                  <c:v>0.13270237268518525</c:v>
                </c:pt>
                <c:pt idx="403">
                  <c:v>0.13339681712962981</c:v>
                </c:pt>
                <c:pt idx="404">
                  <c:v>0.13409126157407414</c:v>
                </c:pt>
                <c:pt idx="405">
                  <c:v>0.13478570601851847</c:v>
                </c:pt>
                <c:pt idx="406">
                  <c:v>0.13548015046296302</c:v>
                </c:pt>
                <c:pt idx="407">
                  <c:v>0.13617459490740758</c:v>
                </c:pt>
                <c:pt idx="408">
                  <c:v>0.13686903935185191</c:v>
                </c:pt>
                <c:pt idx="409">
                  <c:v>0.13756348379629624</c:v>
                </c:pt>
                <c:pt idx="410">
                  <c:v>0.13779586805555555</c:v>
                </c:pt>
                <c:pt idx="411">
                  <c:v>0.1384903125000001</c:v>
                </c:pt>
                <c:pt idx="412">
                  <c:v>0.13918475694444443</c:v>
                </c:pt>
                <c:pt idx="413">
                  <c:v>0.13987920138888899</c:v>
                </c:pt>
                <c:pt idx="414">
                  <c:v>0.14057364583333332</c:v>
                </c:pt>
                <c:pt idx="415">
                  <c:v>0.14126809027777787</c:v>
                </c:pt>
                <c:pt idx="416">
                  <c:v>0.1419625347222222</c:v>
                </c:pt>
                <c:pt idx="417">
                  <c:v>0.14265697916666675</c:v>
                </c:pt>
                <c:pt idx="418">
                  <c:v>0.14335142361111131</c:v>
                </c:pt>
                <c:pt idx="419">
                  <c:v>0.14404586805555564</c:v>
                </c:pt>
                <c:pt idx="420">
                  <c:v>0.14474031249999997</c:v>
                </c:pt>
                <c:pt idx="421">
                  <c:v>0.14543475694444452</c:v>
                </c:pt>
                <c:pt idx="422">
                  <c:v>0.14612920138888907</c:v>
                </c:pt>
                <c:pt idx="423">
                  <c:v>0.14679343750000018</c:v>
                </c:pt>
                <c:pt idx="424">
                  <c:v>0.14748788194444451</c:v>
                </c:pt>
                <c:pt idx="425">
                  <c:v>0.14818232638888884</c:v>
                </c:pt>
                <c:pt idx="426">
                  <c:v>0.14887677083333339</c:v>
                </c:pt>
                <c:pt idx="427">
                  <c:v>0.14957121527777795</c:v>
                </c:pt>
                <c:pt idx="428">
                  <c:v>0.15026565972222228</c:v>
                </c:pt>
                <c:pt idx="429">
                  <c:v>0.15096010416666661</c:v>
                </c:pt>
                <c:pt idx="430">
                  <c:v>0.15165454861111116</c:v>
                </c:pt>
                <c:pt idx="431">
                  <c:v>0.15234899305555571</c:v>
                </c:pt>
                <c:pt idx="432">
                  <c:v>0.15304343750000005</c:v>
                </c:pt>
                <c:pt idx="433">
                  <c:v>0.15373788194444438</c:v>
                </c:pt>
                <c:pt idx="434">
                  <c:v>0.15424317129629639</c:v>
                </c:pt>
                <c:pt idx="435">
                  <c:v>0.15493761574074072</c:v>
                </c:pt>
                <c:pt idx="436">
                  <c:v>0.15563206018518527</c:v>
                </c:pt>
                <c:pt idx="437">
                  <c:v>0.15632650462962983</c:v>
                </c:pt>
                <c:pt idx="438">
                  <c:v>0.15702094907407416</c:v>
                </c:pt>
                <c:pt idx="439">
                  <c:v>0.15771539351851849</c:v>
                </c:pt>
                <c:pt idx="440">
                  <c:v>0.15840983796296304</c:v>
                </c:pt>
                <c:pt idx="441">
                  <c:v>0.15910428240740759</c:v>
                </c:pt>
                <c:pt idx="442">
                  <c:v>0.15979872685185192</c:v>
                </c:pt>
                <c:pt idx="443">
                  <c:v>0.16049317129629626</c:v>
                </c:pt>
                <c:pt idx="444">
                  <c:v>0.16118761574074081</c:v>
                </c:pt>
                <c:pt idx="445">
                  <c:v>0.16188206018518536</c:v>
                </c:pt>
                <c:pt idx="446">
                  <c:v>0.16222403935185192</c:v>
                </c:pt>
                <c:pt idx="447">
                  <c:v>0.16291848379629648</c:v>
                </c:pt>
                <c:pt idx="448">
                  <c:v>0.16361292824074081</c:v>
                </c:pt>
                <c:pt idx="449">
                  <c:v>0.16430737268518514</c:v>
                </c:pt>
                <c:pt idx="450">
                  <c:v>0.16500181712962969</c:v>
                </c:pt>
                <c:pt idx="451">
                  <c:v>0.16569626157407424</c:v>
                </c:pt>
                <c:pt idx="452">
                  <c:v>0.16639070601851857</c:v>
                </c:pt>
                <c:pt idx="453">
                  <c:v>0.16708515046296291</c:v>
                </c:pt>
                <c:pt idx="454">
                  <c:v>0.16777959490740746</c:v>
                </c:pt>
                <c:pt idx="455">
                  <c:v>0.16847403935185201</c:v>
                </c:pt>
                <c:pt idx="456">
                  <c:v>0.16916848379629634</c:v>
                </c:pt>
                <c:pt idx="457">
                  <c:v>0.16986292824074067</c:v>
                </c:pt>
                <c:pt idx="458">
                  <c:v>0.17055737268518523</c:v>
                </c:pt>
                <c:pt idx="459">
                  <c:v>0.17125181712962978</c:v>
                </c:pt>
                <c:pt idx="460">
                  <c:v>0.17194626157407411</c:v>
                </c:pt>
                <c:pt idx="461">
                  <c:v>0.17264070601851844</c:v>
                </c:pt>
                <c:pt idx="462">
                  <c:v>0.17288329861111129</c:v>
                </c:pt>
                <c:pt idx="463">
                  <c:v>0.17357774305555562</c:v>
                </c:pt>
                <c:pt idx="464">
                  <c:v>0.17427218749999995</c:v>
                </c:pt>
                <c:pt idx="465">
                  <c:v>0.17496663194444451</c:v>
                </c:pt>
                <c:pt idx="466">
                  <c:v>0.17566107638888906</c:v>
                </c:pt>
                <c:pt idx="467">
                  <c:v>0.17635552083333339</c:v>
                </c:pt>
                <c:pt idx="468">
                  <c:v>0.17704996527777772</c:v>
                </c:pt>
                <c:pt idx="469">
                  <c:v>0.17774440972222227</c:v>
                </c:pt>
                <c:pt idx="470">
                  <c:v>0.17843885416666683</c:v>
                </c:pt>
                <c:pt idx="471">
                  <c:v>0.17913329861111116</c:v>
                </c:pt>
                <c:pt idx="472">
                  <c:v>0.17982774305555549</c:v>
                </c:pt>
                <c:pt idx="473">
                  <c:v>0.18052218750000004</c:v>
                </c:pt>
                <c:pt idx="474">
                  <c:v>0.18121663194444459</c:v>
                </c:pt>
                <c:pt idx="475">
                  <c:v>0.18191107638888893</c:v>
                </c:pt>
                <c:pt idx="476">
                  <c:v>0.18260552083333326</c:v>
                </c:pt>
                <c:pt idx="477">
                  <c:v>0.18329996527777781</c:v>
                </c:pt>
                <c:pt idx="478">
                  <c:v>0.18399440972222236</c:v>
                </c:pt>
                <c:pt idx="479">
                  <c:v>0.18468885416666669</c:v>
                </c:pt>
                <c:pt idx="480">
                  <c:v>0.18538329861111102</c:v>
                </c:pt>
                <c:pt idx="481">
                  <c:v>0.18581217592592592</c:v>
                </c:pt>
                <c:pt idx="482">
                  <c:v>0.18650662037037047</c:v>
                </c:pt>
                <c:pt idx="483">
                  <c:v>0.1872010648148148</c:v>
                </c:pt>
                <c:pt idx="484">
                  <c:v>0.18789550925925935</c:v>
                </c:pt>
                <c:pt idx="485">
                  <c:v>0.18858995370370368</c:v>
                </c:pt>
                <c:pt idx="486">
                  <c:v>0.18928439814814824</c:v>
                </c:pt>
                <c:pt idx="487">
                  <c:v>0.18997884259259279</c:v>
                </c:pt>
                <c:pt idx="488">
                  <c:v>0.19067328703703712</c:v>
                </c:pt>
                <c:pt idx="489">
                  <c:v>0.19136773148148145</c:v>
                </c:pt>
                <c:pt idx="490">
                  <c:v>0.192062175925926</c:v>
                </c:pt>
                <c:pt idx="491">
                  <c:v>0.19275662037037056</c:v>
                </c:pt>
                <c:pt idx="492">
                  <c:v>0.19345106481481489</c:v>
                </c:pt>
                <c:pt idx="493">
                  <c:v>0.19414550925925922</c:v>
                </c:pt>
                <c:pt idx="494">
                  <c:v>0.19483995370370377</c:v>
                </c:pt>
                <c:pt idx="495">
                  <c:v>0.19553439814814833</c:v>
                </c:pt>
                <c:pt idx="496">
                  <c:v>0.19622884259259266</c:v>
                </c:pt>
                <c:pt idx="497">
                  <c:v>0.19692328703703699</c:v>
                </c:pt>
                <c:pt idx="498">
                  <c:v>0.19761773148148154</c:v>
                </c:pt>
                <c:pt idx="499">
                  <c:v>0.19831217592592609</c:v>
                </c:pt>
                <c:pt idx="500">
                  <c:v>0.19900662037037042</c:v>
                </c:pt>
                <c:pt idx="501">
                  <c:v>0.19970106481481475</c:v>
                </c:pt>
                <c:pt idx="502">
                  <c:v>0.20039550925925931</c:v>
                </c:pt>
                <c:pt idx="503">
                  <c:v>0.20108995370370386</c:v>
                </c:pt>
                <c:pt idx="504">
                  <c:v>0.20178439814814819</c:v>
                </c:pt>
                <c:pt idx="505">
                  <c:v>0.20239276620370372</c:v>
                </c:pt>
                <c:pt idx="506">
                  <c:v>0.20308721064814805</c:v>
                </c:pt>
                <c:pt idx="507">
                  <c:v>0.20378165509259261</c:v>
                </c:pt>
                <c:pt idx="508">
                  <c:v>0.20447609953703716</c:v>
                </c:pt>
                <c:pt idx="509">
                  <c:v>0.20517054398148149</c:v>
                </c:pt>
                <c:pt idx="510">
                  <c:v>0.20586498842592604</c:v>
                </c:pt>
                <c:pt idx="511">
                  <c:v>0.20655943287037037</c:v>
                </c:pt>
                <c:pt idx="512">
                  <c:v>0.20725387731481493</c:v>
                </c:pt>
                <c:pt idx="513">
                  <c:v>0.20794832175925926</c:v>
                </c:pt>
                <c:pt idx="514">
                  <c:v>0.20864276620370381</c:v>
                </c:pt>
                <c:pt idx="515">
                  <c:v>0.20933721064814814</c:v>
                </c:pt>
                <c:pt idx="516">
                  <c:v>0.2100316550925927</c:v>
                </c:pt>
                <c:pt idx="517">
                  <c:v>0.21072609953703703</c:v>
                </c:pt>
                <c:pt idx="518">
                  <c:v>0.21142054398148158</c:v>
                </c:pt>
                <c:pt idx="519">
                  <c:v>0.21211498842592591</c:v>
                </c:pt>
                <c:pt idx="520">
                  <c:v>0.21280943287037046</c:v>
                </c:pt>
                <c:pt idx="521">
                  <c:v>0.21350387731481479</c:v>
                </c:pt>
                <c:pt idx="522">
                  <c:v>0.21419832175925935</c:v>
                </c:pt>
                <c:pt idx="523">
                  <c:v>0.21489276620370368</c:v>
                </c:pt>
                <c:pt idx="524">
                  <c:v>0.21558721064814823</c:v>
                </c:pt>
                <c:pt idx="525">
                  <c:v>0.21628165509259278</c:v>
                </c:pt>
                <c:pt idx="526">
                  <c:v>0.21697609953703711</c:v>
                </c:pt>
                <c:pt idx="527">
                  <c:v>0.21767054398148145</c:v>
                </c:pt>
                <c:pt idx="528">
                  <c:v>0.218364988425926</c:v>
                </c:pt>
                <c:pt idx="529">
                  <c:v>0.21905943287037055</c:v>
                </c:pt>
                <c:pt idx="530">
                  <c:v>0.21975387731481488</c:v>
                </c:pt>
                <c:pt idx="531">
                  <c:v>0.22044832175925921</c:v>
                </c:pt>
                <c:pt idx="532">
                  <c:v>0.22114276620370377</c:v>
                </c:pt>
                <c:pt idx="533">
                  <c:v>0.22183721064814832</c:v>
                </c:pt>
                <c:pt idx="534">
                  <c:v>0.22253165509259265</c:v>
                </c:pt>
                <c:pt idx="535">
                  <c:v>0.22322609953703698</c:v>
                </c:pt>
                <c:pt idx="536">
                  <c:v>0.22332104166666666</c:v>
                </c:pt>
                <c:pt idx="537">
                  <c:v>0.22401548611111122</c:v>
                </c:pt>
                <c:pt idx="538">
                  <c:v>0.22470993055555555</c:v>
                </c:pt>
                <c:pt idx="539">
                  <c:v>0.2254043750000001</c:v>
                </c:pt>
                <c:pt idx="540">
                  <c:v>0.22609881944444443</c:v>
                </c:pt>
                <c:pt idx="541">
                  <c:v>0.22679326388888899</c:v>
                </c:pt>
                <c:pt idx="542">
                  <c:v>0.22748770833333332</c:v>
                </c:pt>
                <c:pt idx="543">
                  <c:v>0.22818215277777787</c:v>
                </c:pt>
                <c:pt idx="544">
                  <c:v>0.2288765972222222</c:v>
                </c:pt>
                <c:pt idx="545">
                  <c:v>0.22957104166666675</c:v>
                </c:pt>
                <c:pt idx="546">
                  <c:v>0.23026548611111131</c:v>
                </c:pt>
                <c:pt idx="547">
                  <c:v>0.23095993055555564</c:v>
                </c:pt>
                <c:pt idx="548">
                  <c:v>0.23165437499999997</c:v>
                </c:pt>
                <c:pt idx="549">
                  <c:v>0.23234881944444452</c:v>
                </c:pt>
                <c:pt idx="550">
                  <c:v>0.23304326388888907</c:v>
                </c:pt>
                <c:pt idx="551">
                  <c:v>0.2337377083333334</c:v>
                </c:pt>
                <c:pt idx="552">
                  <c:v>0.23443215277777774</c:v>
                </c:pt>
                <c:pt idx="553">
                  <c:v>0.23512659722222229</c:v>
                </c:pt>
                <c:pt idx="554">
                  <c:v>0.23582104166666684</c:v>
                </c:pt>
                <c:pt idx="555">
                  <c:v>0.23651548611111117</c:v>
                </c:pt>
                <c:pt idx="556">
                  <c:v>0.2372099305555555</c:v>
                </c:pt>
                <c:pt idx="557">
                  <c:v>0.23790437500000006</c:v>
                </c:pt>
                <c:pt idx="558">
                  <c:v>0.23859881944444461</c:v>
                </c:pt>
                <c:pt idx="559">
                  <c:v>0.23929326388888894</c:v>
                </c:pt>
                <c:pt idx="560">
                  <c:v>0.23998770833333327</c:v>
                </c:pt>
                <c:pt idx="561">
                  <c:v>0.24068215277777782</c:v>
                </c:pt>
                <c:pt idx="562">
                  <c:v>0.24137659722222238</c:v>
                </c:pt>
                <c:pt idx="563">
                  <c:v>0.24207104166666671</c:v>
                </c:pt>
                <c:pt idx="564">
                  <c:v>0.24276548611111104</c:v>
                </c:pt>
                <c:pt idx="565">
                  <c:v>0.24345993055555559</c:v>
                </c:pt>
                <c:pt idx="566">
                  <c:v>0.24367097222222234</c:v>
                </c:pt>
                <c:pt idx="567">
                  <c:v>0.24436541666666667</c:v>
                </c:pt>
                <c:pt idx="568">
                  <c:v>0.24505986111111122</c:v>
                </c:pt>
                <c:pt idx="569">
                  <c:v>0.24575430555555555</c:v>
                </c:pt>
                <c:pt idx="570">
                  <c:v>0.24644875000000011</c:v>
                </c:pt>
                <c:pt idx="571">
                  <c:v>0.24714319444444444</c:v>
                </c:pt>
                <c:pt idx="572">
                  <c:v>0.24783763888888899</c:v>
                </c:pt>
                <c:pt idx="573">
                  <c:v>0.24853208333333332</c:v>
                </c:pt>
                <c:pt idx="574">
                  <c:v>0.24922652777777787</c:v>
                </c:pt>
                <c:pt idx="575">
                  <c:v>0.2499209722222222</c:v>
                </c:pt>
                <c:pt idx="576">
                  <c:v>0.25061541666666676</c:v>
                </c:pt>
                <c:pt idx="577">
                  <c:v>0.25130986111111109</c:v>
                </c:pt>
                <c:pt idx="578">
                  <c:v>0.25200430555555564</c:v>
                </c:pt>
                <c:pt idx="579">
                  <c:v>0.25269875000000019</c:v>
                </c:pt>
                <c:pt idx="580">
                  <c:v>0.25339319444444453</c:v>
                </c:pt>
                <c:pt idx="581">
                  <c:v>0.25408763888888886</c:v>
                </c:pt>
                <c:pt idx="582">
                  <c:v>0.25478208333333341</c:v>
                </c:pt>
                <c:pt idx="583">
                  <c:v>0.25547652777777796</c:v>
                </c:pt>
                <c:pt idx="584">
                  <c:v>0.25617097222222229</c:v>
                </c:pt>
                <c:pt idx="585">
                  <c:v>0.25686541666666662</c:v>
                </c:pt>
                <c:pt idx="586">
                  <c:v>0.25755986111111118</c:v>
                </c:pt>
                <c:pt idx="587">
                  <c:v>0.25825430555555573</c:v>
                </c:pt>
                <c:pt idx="588">
                  <c:v>0.25894875000000006</c:v>
                </c:pt>
                <c:pt idx="589">
                  <c:v>0.25964319444444439</c:v>
                </c:pt>
                <c:pt idx="590">
                  <c:v>0.26033763888888894</c:v>
                </c:pt>
                <c:pt idx="591">
                  <c:v>0.2610320833333335</c:v>
                </c:pt>
                <c:pt idx="592">
                  <c:v>0.26172652777777783</c:v>
                </c:pt>
                <c:pt idx="593">
                  <c:v>0.2620448148148149</c:v>
                </c:pt>
                <c:pt idx="594">
                  <c:v>0.26273925925925945</c:v>
                </c:pt>
                <c:pt idx="595">
                  <c:v>0.26343370370370378</c:v>
                </c:pt>
                <c:pt idx="596">
                  <c:v>0.26412814814814811</c:v>
                </c:pt>
                <c:pt idx="597">
                  <c:v>0.26482259259259266</c:v>
                </c:pt>
                <c:pt idx="598">
                  <c:v>0.26551703703703722</c:v>
                </c:pt>
                <c:pt idx="599">
                  <c:v>0.26621148148148155</c:v>
                </c:pt>
                <c:pt idx="600">
                  <c:v>0.26690592592592588</c:v>
                </c:pt>
                <c:pt idx="601">
                  <c:v>0.26760037037037043</c:v>
                </c:pt>
                <c:pt idx="602">
                  <c:v>0.26829481481481499</c:v>
                </c:pt>
                <c:pt idx="603">
                  <c:v>0.26898925925925932</c:v>
                </c:pt>
                <c:pt idx="604">
                  <c:v>0.26968370370370365</c:v>
                </c:pt>
                <c:pt idx="605">
                  <c:v>0.2703781481481482</c:v>
                </c:pt>
                <c:pt idx="606">
                  <c:v>0.27107259259259275</c:v>
                </c:pt>
                <c:pt idx="607">
                  <c:v>0.27176703703703708</c:v>
                </c:pt>
                <c:pt idx="608">
                  <c:v>0.27246148148148142</c:v>
                </c:pt>
                <c:pt idx="609">
                  <c:v>0.27315592592592597</c:v>
                </c:pt>
                <c:pt idx="610">
                  <c:v>0.27385037037037052</c:v>
                </c:pt>
                <c:pt idx="611">
                  <c:v>0.27454481481481485</c:v>
                </c:pt>
                <c:pt idx="612">
                  <c:v>0.27523925925925918</c:v>
                </c:pt>
                <c:pt idx="613">
                  <c:v>0.27593370370370374</c:v>
                </c:pt>
                <c:pt idx="614">
                  <c:v>0.27662814814814829</c:v>
                </c:pt>
                <c:pt idx="615">
                  <c:v>0.27732259259259262</c:v>
                </c:pt>
                <c:pt idx="616">
                  <c:v>0.27772099537037032</c:v>
                </c:pt>
                <c:pt idx="617">
                  <c:v>0.27841543981481487</c:v>
                </c:pt>
                <c:pt idx="618">
                  <c:v>0.27910988425925942</c:v>
                </c:pt>
                <c:pt idx="619">
                  <c:v>0.27980432870370375</c:v>
                </c:pt>
                <c:pt idx="620">
                  <c:v>0.28049877314814808</c:v>
                </c:pt>
                <c:pt idx="621">
                  <c:v>0.28119321759259264</c:v>
                </c:pt>
                <c:pt idx="622">
                  <c:v>0.28188766203703719</c:v>
                </c:pt>
                <c:pt idx="623">
                  <c:v>0.28258210648148152</c:v>
                </c:pt>
                <c:pt idx="624">
                  <c:v>0.28327655092592585</c:v>
                </c:pt>
                <c:pt idx="625">
                  <c:v>0.2839709953703704</c:v>
                </c:pt>
                <c:pt idx="626">
                  <c:v>0.28466543981481496</c:v>
                </c:pt>
                <c:pt idx="627">
                  <c:v>0.28535988425925929</c:v>
                </c:pt>
                <c:pt idx="628">
                  <c:v>0.28605432870370362</c:v>
                </c:pt>
                <c:pt idx="629">
                  <c:v>0.28674877314814817</c:v>
                </c:pt>
                <c:pt idx="630">
                  <c:v>0.28744321759259273</c:v>
                </c:pt>
                <c:pt idx="631">
                  <c:v>0.28813766203703706</c:v>
                </c:pt>
                <c:pt idx="632">
                  <c:v>0.28883210648148161</c:v>
                </c:pt>
                <c:pt idx="633">
                  <c:v>0.28952655092592594</c:v>
                </c:pt>
                <c:pt idx="634">
                  <c:v>0.29022099537037049</c:v>
                </c:pt>
                <c:pt idx="635">
                  <c:v>0.29091543981481482</c:v>
                </c:pt>
                <c:pt idx="636">
                  <c:v>0.29160988425925938</c:v>
                </c:pt>
                <c:pt idx="637">
                  <c:v>0.29230432870370371</c:v>
                </c:pt>
                <c:pt idx="638">
                  <c:v>0.29299877314814826</c:v>
                </c:pt>
                <c:pt idx="639">
                  <c:v>0.29369321759259259</c:v>
                </c:pt>
                <c:pt idx="640">
                  <c:v>0.29438766203703715</c:v>
                </c:pt>
                <c:pt idx="641">
                  <c:v>0.29447609953703702</c:v>
                </c:pt>
                <c:pt idx="642">
                  <c:v>0.29517054398148157</c:v>
                </c:pt>
                <c:pt idx="643">
                  <c:v>0.29586498842592612</c:v>
                </c:pt>
                <c:pt idx="644">
                  <c:v>0.29655943287037045</c:v>
                </c:pt>
                <c:pt idx="645">
                  <c:v>0.29725387731481479</c:v>
                </c:pt>
                <c:pt idx="646">
                  <c:v>0.29794832175925934</c:v>
                </c:pt>
                <c:pt idx="647">
                  <c:v>0.29864276620370389</c:v>
                </c:pt>
                <c:pt idx="648">
                  <c:v>0.29933721064814822</c:v>
                </c:pt>
                <c:pt idx="649">
                  <c:v>0.30003165509259255</c:v>
                </c:pt>
                <c:pt idx="650">
                  <c:v>0.30072609953703711</c:v>
                </c:pt>
                <c:pt idx="651">
                  <c:v>0.30142054398148166</c:v>
                </c:pt>
                <c:pt idx="652">
                  <c:v>0.30211498842592599</c:v>
                </c:pt>
                <c:pt idx="653">
                  <c:v>0.30280943287037032</c:v>
                </c:pt>
                <c:pt idx="654">
                  <c:v>0.30350387731481487</c:v>
                </c:pt>
                <c:pt idx="655">
                  <c:v>0.30419832175925943</c:v>
                </c:pt>
                <c:pt idx="656">
                  <c:v>0.30489276620370376</c:v>
                </c:pt>
                <c:pt idx="657">
                  <c:v>0.30558721064814809</c:v>
                </c:pt>
                <c:pt idx="658">
                  <c:v>0.30628165509259264</c:v>
                </c:pt>
                <c:pt idx="659">
                  <c:v>0.30697609953703719</c:v>
                </c:pt>
                <c:pt idx="660">
                  <c:v>0.30767054398148153</c:v>
                </c:pt>
                <c:pt idx="661">
                  <c:v>0.30836498842592586</c:v>
                </c:pt>
                <c:pt idx="662">
                  <c:v>0.30905943287037041</c:v>
                </c:pt>
                <c:pt idx="663">
                  <c:v>0.30975387731481496</c:v>
                </c:pt>
                <c:pt idx="664">
                  <c:v>0.31044832175925929</c:v>
                </c:pt>
                <c:pt idx="665">
                  <c:v>0.31054307870370379</c:v>
                </c:pt>
                <c:pt idx="666">
                  <c:v>0.31123752314814834</c:v>
                </c:pt>
                <c:pt idx="667">
                  <c:v>0.31193196759259267</c:v>
                </c:pt>
                <c:pt idx="668">
                  <c:v>0.312626412037037</c:v>
                </c:pt>
                <c:pt idx="669">
                  <c:v>0.31332085648148156</c:v>
                </c:pt>
                <c:pt idx="670">
                  <c:v>0.31401530092592611</c:v>
                </c:pt>
                <c:pt idx="671">
                  <c:v>0.31470974537037044</c:v>
                </c:pt>
                <c:pt idx="672">
                  <c:v>0.31540418981481477</c:v>
                </c:pt>
                <c:pt idx="673">
                  <c:v>0.31609863425925933</c:v>
                </c:pt>
                <c:pt idx="674">
                  <c:v>0.31679307870370388</c:v>
                </c:pt>
                <c:pt idx="675">
                  <c:v>0.31748752314814821</c:v>
                </c:pt>
                <c:pt idx="676">
                  <c:v>0.31818196759259254</c:v>
                </c:pt>
                <c:pt idx="677">
                  <c:v>0.31887641203703709</c:v>
                </c:pt>
                <c:pt idx="678">
                  <c:v>0.31957085648148165</c:v>
                </c:pt>
                <c:pt idx="679">
                  <c:v>0.32026530092592598</c:v>
                </c:pt>
                <c:pt idx="680">
                  <c:v>0.32095974537037031</c:v>
                </c:pt>
                <c:pt idx="681">
                  <c:v>0.32165418981481486</c:v>
                </c:pt>
                <c:pt idx="682">
                  <c:v>0.32234863425925941</c:v>
                </c:pt>
                <c:pt idx="683">
                  <c:v>0.32304307870370375</c:v>
                </c:pt>
                <c:pt idx="684">
                  <c:v>0.32373752314814808</c:v>
                </c:pt>
                <c:pt idx="685">
                  <c:v>0.32433386574074086</c:v>
                </c:pt>
                <c:pt idx="686">
                  <c:v>0.32502831018518519</c:v>
                </c:pt>
                <c:pt idx="687">
                  <c:v>0.32572275462962974</c:v>
                </c:pt>
                <c:pt idx="688">
                  <c:v>0.32641719907407407</c:v>
                </c:pt>
                <c:pt idx="689">
                  <c:v>0.32711164351851862</c:v>
                </c:pt>
                <c:pt idx="690">
                  <c:v>0.32780608796296296</c:v>
                </c:pt>
                <c:pt idx="691">
                  <c:v>0.32850053240740751</c:v>
                </c:pt>
                <c:pt idx="692">
                  <c:v>0.32919497685185184</c:v>
                </c:pt>
                <c:pt idx="693">
                  <c:v>0.32988942129629639</c:v>
                </c:pt>
                <c:pt idx="694">
                  <c:v>0.33058386574074095</c:v>
                </c:pt>
                <c:pt idx="695">
                  <c:v>0.33127831018518528</c:v>
                </c:pt>
                <c:pt idx="696">
                  <c:v>0.33197275462962961</c:v>
                </c:pt>
                <c:pt idx="697">
                  <c:v>0.33266719907407416</c:v>
                </c:pt>
                <c:pt idx="698">
                  <c:v>0.33336164351851871</c:v>
                </c:pt>
                <c:pt idx="699">
                  <c:v>0.33405608796296304</c:v>
                </c:pt>
                <c:pt idx="700">
                  <c:v>0.33475053240740738</c:v>
                </c:pt>
                <c:pt idx="701">
                  <c:v>0.33544497685185193</c:v>
                </c:pt>
                <c:pt idx="702">
                  <c:v>0.33613942129629648</c:v>
                </c:pt>
                <c:pt idx="703">
                  <c:v>0.33683386574074081</c:v>
                </c:pt>
                <c:pt idx="704">
                  <c:v>0.33727403935185185</c:v>
                </c:pt>
                <c:pt idx="705">
                  <c:v>0.3379684837962964</c:v>
                </c:pt>
                <c:pt idx="706">
                  <c:v>0.33866292824074073</c:v>
                </c:pt>
                <c:pt idx="707">
                  <c:v>0.33935737268518529</c:v>
                </c:pt>
                <c:pt idx="708">
                  <c:v>0.34005181712962962</c:v>
                </c:pt>
                <c:pt idx="709">
                  <c:v>0.34074626157407395</c:v>
                </c:pt>
                <c:pt idx="710">
                  <c:v>0.3414407060185185</c:v>
                </c:pt>
                <c:pt idx="711">
                  <c:v>0.34213515046296306</c:v>
                </c:pt>
                <c:pt idx="712">
                  <c:v>0.34282959490740761</c:v>
                </c:pt>
                <c:pt idx="713">
                  <c:v>0.34352403935185194</c:v>
                </c:pt>
                <c:pt idx="714">
                  <c:v>0.34421848379629627</c:v>
                </c:pt>
                <c:pt idx="715">
                  <c:v>0.34491292824074082</c:v>
                </c:pt>
                <c:pt idx="716">
                  <c:v>0.34544336805555553</c:v>
                </c:pt>
                <c:pt idx="717">
                  <c:v>0.34544343750000017</c:v>
                </c:pt>
                <c:pt idx="718">
                  <c:v>0.3454450578703705</c:v>
                </c:pt>
                <c:pt idx="719">
                  <c:v>0.34545663194444454</c:v>
                </c:pt>
                <c:pt idx="720">
                  <c:v>0.34551197916666676</c:v>
                </c:pt>
                <c:pt idx="721">
                  <c:v>0.34567554398148137</c:v>
                </c:pt>
                <c:pt idx="722">
                  <c:v>0.3460244907407406</c:v>
                </c:pt>
                <c:pt idx="723">
                  <c:v>0.34661937500000017</c:v>
                </c:pt>
              </c:numCache>
            </c:numRef>
          </c:xVal>
          <c:yVal>
            <c:numRef>
              <c:f>Sheet1!$H$6:$H$729</c:f>
              <c:numCache>
                <c:formatCode>General</c:formatCode>
                <c:ptCount val="724"/>
                <c:pt idx="0">
                  <c:v>2.9957275390000002</c:v>
                </c:pt>
                <c:pt idx="1">
                  <c:v>2.9765625</c:v>
                </c:pt>
                <c:pt idx="2">
                  <c:v>2.9510498049999998</c:v>
                </c:pt>
                <c:pt idx="3">
                  <c:v>2.936523438</c:v>
                </c:pt>
                <c:pt idx="4">
                  <c:v>2.9195556640000002</c:v>
                </c:pt>
                <c:pt idx="5">
                  <c:v>2.909423828</c:v>
                </c:pt>
                <c:pt idx="6">
                  <c:v>2.8984375</c:v>
                </c:pt>
                <c:pt idx="7">
                  <c:v>2.886962891</c:v>
                </c:pt>
                <c:pt idx="8">
                  <c:v>2.876220703</c:v>
                </c:pt>
                <c:pt idx="9">
                  <c:v>2.8653564450000002</c:v>
                </c:pt>
                <c:pt idx="10">
                  <c:v>2.854492188</c:v>
                </c:pt>
                <c:pt idx="11">
                  <c:v>2.843994141</c:v>
                </c:pt>
                <c:pt idx="12">
                  <c:v>2.8338623049999998</c:v>
                </c:pt>
                <c:pt idx="13">
                  <c:v>2.8238525390000002</c:v>
                </c:pt>
                <c:pt idx="14">
                  <c:v>2.8138427730000002</c:v>
                </c:pt>
                <c:pt idx="15">
                  <c:v>2.8038330079999998</c:v>
                </c:pt>
                <c:pt idx="16">
                  <c:v>2.7938232420000002</c:v>
                </c:pt>
                <c:pt idx="17">
                  <c:v>2.7838134769999998</c:v>
                </c:pt>
                <c:pt idx="18">
                  <c:v>2.7738037109999998</c:v>
                </c:pt>
                <c:pt idx="19">
                  <c:v>2.763671875</c:v>
                </c:pt>
                <c:pt idx="20">
                  <c:v>2.753662109</c:v>
                </c:pt>
                <c:pt idx="21">
                  <c:v>2.743652344</c:v>
                </c:pt>
                <c:pt idx="22">
                  <c:v>2.7335205079999998</c:v>
                </c:pt>
                <c:pt idx="23">
                  <c:v>2.7235107420000002</c:v>
                </c:pt>
                <c:pt idx="24">
                  <c:v>2.713378906</c:v>
                </c:pt>
                <c:pt idx="25">
                  <c:v>2.703369141</c:v>
                </c:pt>
                <c:pt idx="26">
                  <c:v>2.693359375</c:v>
                </c:pt>
                <c:pt idx="27">
                  <c:v>2.683349609</c:v>
                </c:pt>
                <c:pt idx="28">
                  <c:v>2.673339844</c:v>
                </c:pt>
                <c:pt idx="29">
                  <c:v>2.663330078</c:v>
                </c:pt>
                <c:pt idx="30">
                  <c:v>2.653320313</c:v>
                </c:pt>
                <c:pt idx="31">
                  <c:v>2.643310547</c:v>
                </c:pt>
                <c:pt idx="32">
                  <c:v>2.633300781</c:v>
                </c:pt>
                <c:pt idx="33">
                  <c:v>2.623291016</c:v>
                </c:pt>
                <c:pt idx="34">
                  <c:v>2.61328125</c:v>
                </c:pt>
                <c:pt idx="35">
                  <c:v>2.603271484</c:v>
                </c:pt>
                <c:pt idx="36">
                  <c:v>2.593261719</c:v>
                </c:pt>
                <c:pt idx="37">
                  <c:v>2.5831298829999998</c:v>
                </c:pt>
                <c:pt idx="38">
                  <c:v>2.5731201170000002</c:v>
                </c:pt>
                <c:pt idx="39">
                  <c:v>2.562744141</c:v>
                </c:pt>
                <c:pt idx="40">
                  <c:v>2.552734375</c:v>
                </c:pt>
                <c:pt idx="41">
                  <c:v>2.542724609</c:v>
                </c:pt>
                <c:pt idx="42">
                  <c:v>2.532714844</c:v>
                </c:pt>
                <c:pt idx="43">
                  <c:v>2.522705078</c:v>
                </c:pt>
                <c:pt idx="44">
                  <c:v>2.512695313</c:v>
                </c:pt>
                <c:pt idx="45">
                  <c:v>2.502685547</c:v>
                </c:pt>
                <c:pt idx="46">
                  <c:v>2.492675781</c:v>
                </c:pt>
                <c:pt idx="47">
                  <c:v>2.482666016</c:v>
                </c:pt>
                <c:pt idx="48">
                  <c:v>2.47265625</c:v>
                </c:pt>
                <c:pt idx="49">
                  <c:v>2.4625244140000002</c:v>
                </c:pt>
                <c:pt idx="50">
                  <c:v>2.4525146480000002</c:v>
                </c:pt>
                <c:pt idx="51">
                  <c:v>2.442382813</c:v>
                </c:pt>
                <c:pt idx="52">
                  <c:v>2.432373047</c:v>
                </c:pt>
                <c:pt idx="53">
                  <c:v>2.422363281</c:v>
                </c:pt>
                <c:pt idx="54">
                  <c:v>2.412353516</c:v>
                </c:pt>
                <c:pt idx="55">
                  <c:v>2.40234375</c:v>
                </c:pt>
                <c:pt idx="56">
                  <c:v>2.3922119140000002</c:v>
                </c:pt>
                <c:pt idx="57">
                  <c:v>2.382080078</c:v>
                </c:pt>
                <c:pt idx="58">
                  <c:v>2.3719482420000002</c:v>
                </c:pt>
                <c:pt idx="59">
                  <c:v>2.3619384769999998</c:v>
                </c:pt>
                <c:pt idx="60">
                  <c:v>2.3519287109999998</c:v>
                </c:pt>
                <c:pt idx="61">
                  <c:v>2.3419189450000002</c:v>
                </c:pt>
                <c:pt idx="62">
                  <c:v>2.3319091799999998</c:v>
                </c:pt>
                <c:pt idx="63">
                  <c:v>2.3218994140000002</c:v>
                </c:pt>
                <c:pt idx="64">
                  <c:v>2.311767578</c:v>
                </c:pt>
                <c:pt idx="65">
                  <c:v>2.301513672</c:v>
                </c:pt>
                <c:pt idx="66">
                  <c:v>2.2913818359999998</c:v>
                </c:pt>
                <c:pt idx="67">
                  <c:v>2.2813720700000002</c:v>
                </c:pt>
                <c:pt idx="68">
                  <c:v>2.2713623049999998</c:v>
                </c:pt>
                <c:pt idx="69">
                  <c:v>2.261230469</c:v>
                </c:pt>
                <c:pt idx="70">
                  <c:v>2.251220703</c:v>
                </c:pt>
                <c:pt idx="71">
                  <c:v>2.241210938</c:v>
                </c:pt>
                <c:pt idx="72">
                  <c:v>2.231201172</c:v>
                </c:pt>
                <c:pt idx="73">
                  <c:v>2.221191406</c:v>
                </c:pt>
                <c:pt idx="74">
                  <c:v>2.2110595700000002</c:v>
                </c:pt>
                <c:pt idx="75">
                  <c:v>2.2010498049999998</c:v>
                </c:pt>
                <c:pt idx="76">
                  <c:v>2.1910400390000002</c:v>
                </c:pt>
                <c:pt idx="77">
                  <c:v>2.1810302730000002</c:v>
                </c:pt>
                <c:pt idx="78">
                  <c:v>2.1710205079999998</c:v>
                </c:pt>
                <c:pt idx="79">
                  <c:v>2.1610107420000002</c:v>
                </c:pt>
                <c:pt idx="80">
                  <c:v>2.1510009769999998</c:v>
                </c:pt>
                <c:pt idx="81">
                  <c:v>2.1407470700000002</c:v>
                </c:pt>
                <c:pt idx="82">
                  <c:v>2.1307373049999998</c:v>
                </c:pt>
                <c:pt idx="83">
                  <c:v>2.1207275390000002</c:v>
                </c:pt>
                <c:pt idx="84">
                  <c:v>2.1107177730000002</c:v>
                </c:pt>
                <c:pt idx="85">
                  <c:v>2.1007080079999998</c:v>
                </c:pt>
                <c:pt idx="86">
                  <c:v>2.0906982420000002</c:v>
                </c:pt>
                <c:pt idx="87">
                  <c:v>2.0806884769999998</c:v>
                </c:pt>
                <c:pt idx="88">
                  <c:v>2.0706787109999998</c:v>
                </c:pt>
                <c:pt idx="89">
                  <c:v>2.0606689450000002</c:v>
                </c:pt>
                <c:pt idx="90">
                  <c:v>2.0506591799999998</c:v>
                </c:pt>
                <c:pt idx="91">
                  <c:v>2.0406494140000002</c:v>
                </c:pt>
                <c:pt idx="92">
                  <c:v>2.0306396480000002</c:v>
                </c:pt>
                <c:pt idx="93">
                  <c:v>2.0206298829999998</c:v>
                </c:pt>
                <c:pt idx="94">
                  <c:v>2.0106201170000002</c:v>
                </c:pt>
                <c:pt idx="95">
                  <c:v>2.0006103519999998</c:v>
                </c:pt>
                <c:pt idx="96">
                  <c:v>1.9904174800000001</c:v>
                </c:pt>
                <c:pt idx="97">
                  <c:v>1.98034668</c:v>
                </c:pt>
                <c:pt idx="98">
                  <c:v>1.9702758789999999</c:v>
                </c:pt>
                <c:pt idx="99">
                  <c:v>1.960205078</c:v>
                </c:pt>
                <c:pt idx="100">
                  <c:v>1.950073242</c:v>
                </c:pt>
                <c:pt idx="101">
                  <c:v>1.939941406</c:v>
                </c:pt>
                <c:pt idx="102">
                  <c:v>1.929931641</c:v>
                </c:pt>
                <c:pt idx="103">
                  <c:v>1.919921875</c:v>
                </c:pt>
                <c:pt idx="104">
                  <c:v>1.909912109</c:v>
                </c:pt>
                <c:pt idx="105">
                  <c:v>1.899902344</c:v>
                </c:pt>
                <c:pt idx="106">
                  <c:v>1.889892578</c:v>
                </c:pt>
                <c:pt idx="107">
                  <c:v>1.879882813</c:v>
                </c:pt>
                <c:pt idx="108">
                  <c:v>1.869873047</c:v>
                </c:pt>
                <c:pt idx="109">
                  <c:v>1.859863281</c:v>
                </c:pt>
                <c:pt idx="110">
                  <c:v>1.8497924800000001</c:v>
                </c:pt>
                <c:pt idx="111">
                  <c:v>1.83972168</c:v>
                </c:pt>
                <c:pt idx="112">
                  <c:v>1.8296508789999999</c:v>
                </c:pt>
                <c:pt idx="113">
                  <c:v>1.819580078</c:v>
                </c:pt>
                <c:pt idx="114">
                  <c:v>1.809570313</c:v>
                </c:pt>
                <c:pt idx="115">
                  <c:v>1.799560547</c:v>
                </c:pt>
                <c:pt idx="116">
                  <c:v>1.789428711</c:v>
                </c:pt>
                <c:pt idx="117">
                  <c:v>1.7793579100000001</c:v>
                </c:pt>
                <c:pt idx="118">
                  <c:v>1.769287109</c:v>
                </c:pt>
                <c:pt idx="119">
                  <c:v>1.759277344</c:v>
                </c:pt>
                <c:pt idx="120">
                  <c:v>1.749267578</c:v>
                </c:pt>
                <c:pt idx="121">
                  <c:v>1.739257813</c:v>
                </c:pt>
                <c:pt idx="122">
                  <c:v>1.729248047</c:v>
                </c:pt>
                <c:pt idx="123">
                  <c:v>1.719238281</c:v>
                </c:pt>
                <c:pt idx="124">
                  <c:v>1.7091674800000001</c:v>
                </c:pt>
                <c:pt idx="125">
                  <c:v>1.69909668</c:v>
                </c:pt>
                <c:pt idx="126">
                  <c:v>1.6890258789999999</c:v>
                </c:pt>
                <c:pt idx="127">
                  <c:v>1.678955078</c:v>
                </c:pt>
                <c:pt idx="128">
                  <c:v>1.668945313</c:v>
                </c:pt>
                <c:pt idx="129">
                  <c:v>1.658935547</c:v>
                </c:pt>
                <c:pt idx="130">
                  <c:v>1.648925781</c:v>
                </c:pt>
                <c:pt idx="131">
                  <c:v>1.638916016</c:v>
                </c:pt>
                <c:pt idx="132">
                  <c:v>1.62878418</c:v>
                </c:pt>
                <c:pt idx="133">
                  <c:v>1.618530273</c:v>
                </c:pt>
                <c:pt idx="134">
                  <c:v>1.6084594729999999</c:v>
                </c:pt>
                <c:pt idx="135">
                  <c:v>1.5984497070000001</c:v>
                </c:pt>
                <c:pt idx="136">
                  <c:v>1.588378906</c:v>
                </c:pt>
                <c:pt idx="137">
                  <c:v>1.578369141</c:v>
                </c:pt>
                <c:pt idx="138">
                  <c:v>1.5682983399999999</c:v>
                </c:pt>
                <c:pt idx="139">
                  <c:v>1.5582885740000001</c:v>
                </c:pt>
                <c:pt idx="140">
                  <c:v>1.5482788089999999</c:v>
                </c:pt>
                <c:pt idx="141">
                  <c:v>1.5382690429999999</c:v>
                </c:pt>
                <c:pt idx="142">
                  <c:v>1.5282592770000001</c:v>
                </c:pt>
                <c:pt idx="143">
                  <c:v>1.518188477</c:v>
                </c:pt>
                <c:pt idx="144">
                  <c:v>1.5081176759999999</c:v>
                </c:pt>
                <c:pt idx="145">
                  <c:v>1.4981079100000001</c:v>
                </c:pt>
                <c:pt idx="146">
                  <c:v>1.488037109</c:v>
                </c:pt>
                <c:pt idx="147">
                  <c:v>1.478027344</c:v>
                </c:pt>
                <c:pt idx="148">
                  <c:v>1.468017578</c:v>
                </c:pt>
                <c:pt idx="149">
                  <c:v>1.458007813</c:v>
                </c:pt>
                <c:pt idx="150">
                  <c:v>1.4479370119999999</c:v>
                </c:pt>
                <c:pt idx="151">
                  <c:v>1.4379272460000001</c:v>
                </c:pt>
                <c:pt idx="152">
                  <c:v>1.4279174800000001</c:v>
                </c:pt>
                <c:pt idx="153">
                  <c:v>1.4179077149999999</c:v>
                </c:pt>
                <c:pt idx="154">
                  <c:v>1.4078979490000001</c:v>
                </c:pt>
                <c:pt idx="155">
                  <c:v>1.3977661130000001</c:v>
                </c:pt>
                <c:pt idx="156">
                  <c:v>1.3877563479999999</c:v>
                </c:pt>
                <c:pt idx="157">
                  <c:v>1.377685547</c:v>
                </c:pt>
                <c:pt idx="158">
                  <c:v>1.367675781</c:v>
                </c:pt>
                <c:pt idx="159">
                  <c:v>1.357666016</c:v>
                </c:pt>
                <c:pt idx="160">
                  <c:v>1.34765625</c:v>
                </c:pt>
                <c:pt idx="161">
                  <c:v>1.337646484</c:v>
                </c:pt>
                <c:pt idx="162">
                  <c:v>1.327636719</c:v>
                </c:pt>
                <c:pt idx="163">
                  <c:v>1.3175659179999999</c:v>
                </c:pt>
                <c:pt idx="164">
                  <c:v>1.3074340820000001</c:v>
                </c:pt>
                <c:pt idx="165">
                  <c:v>1.2974243160000001</c:v>
                </c:pt>
                <c:pt idx="166">
                  <c:v>1.2874145509999999</c:v>
                </c:pt>
                <c:pt idx="167">
                  <c:v>1.2774047850000001</c:v>
                </c:pt>
                <c:pt idx="168">
                  <c:v>1.2673950199999999</c:v>
                </c:pt>
                <c:pt idx="169">
                  <c:v>1.2573852539999999</c:v>
                </c:pt>
                <c:pt idx="170">
                  <c:v>1.2473754880000001</c:v>
                </c:pt>
                <c:pt idx="171">
                  <c:v>1.237304688</c:v>
                </c:pt>
                <c:pt idx="172">
                  <c:v>1.227294922</c:v>
                </c:pt>
                <c:pt idx="173">
                  <c:v>1.217285156</c:v>
                </c:pt>
                <c:pt idx="174">
                  <c:v>1.207275391</c:v>
                </c:pt>
                <c:pt idx="175">
                  <c:v>1.197265625</c:v>
                </c:pt>
                <c:pt idx="176">
                  <c:v>1.187255859</c:v>
                </c:pt>
                <c:pt idx="177">
                  <c:v>1.177246094</c:v>
                </c:pt>
                <c:pt idx="178">
                  <c:v>1.1671752929999999</c:v>
                </c:pt>
                <c:pt idx="179">
                  <c:v>1.1570434570000001</c:v>
                </c:pt>
                <c:pt idx="180">
                  <c:v>1.1469116210000001</c:v>
                </c:pt>
                <c:pt idx="181">
                  <c:v>1.1369018550000001</c:v>
                </c:pt>
                <c:pt idx="182">
                  <c:v>1.1268920899999999</c:v>
                </c:pt>
                <c:pt idx="183">
                  <c:v>1.116821289</c:v>
                </c:pt>
                <c:pt idx="184">
                  <c:v>1.106811523</c:v>
                </c:pt>
                <c:pt idx="185">
                  <c:v>1.096801758</c:v>
                </c:pt>
                <c:pt idx="186">
                  <c:v>1.0867309570000001</c:v>
                </c:pt>
                <c:pt idx="187">
                  <c:v>1.0767211910000001</c:v>
                </c:pt>
                <c:pt idx="188">
                  <c:v>1.0665893550000001</c:v>
                </c:pt>
                <c:pt idx="189">
                  <c:v>1.0565795899999999</c:v>
                </c:pt>
                <c:pt idx="190">
                  <c:v>1.0465698240000001</c:v>
                </c:pt>
                <c:pt idx="191">
                  <c:v>1.0365600589999999</c:v>
                </c:pt>
                <c:pt idx="192">
                  <c:v>1.0264282229999999</c:v>
                </c:pt>
                <c:pt idx="193">
                  <c:v>1.0164184570000001</c:v>
                </c:pt>
                <c:pt idx="194">
                  <c:v>1.0064086910000001</c:v>
                </c:pt>
                <c:pt idx="195">
                  <c:v>0.99642944300000003</c:v>
                </c:pt>
                <c:pt idx="196">
                  <c:v>0.98641967799999997</c:v>
                </c:pt>
                <c:pt idx="197">
                  <c:v>0.97631835899999997</c:v>
                </c:pt>
                <c:pt idx="198">
                  <c:v>0.96630859400000002</c:v>
                </c:pt>
                <c:pt idx="199">
                  <c:v>0.95629882799999999</c:v>
                </c:pt>
                <c:pt idx="200">
                  <c:v>0.94628906300000004</c:v>
                </c:pt>
                <c:pt idx="201">
                  <c:v>0.93627929700000001</c:v>
                </c:pt>
                <c:pt idx="202">
                  <c:v>0.92626953099999998</c:v>
                </c:pt>
                <c:pt idx="203">
                  <c:v>0.91613769499999997</c:v>
                </c:pt>
                <c:pt idx="204">
                  <c:v>0.90612793000000003</c:v>
                </c:pt>
                <c:pt idx="205">
                  <c:v>0.89611816399999999</c:v>
                </c:pt>
                <c:pt idx="206">
                  <c:v>0.88610839799999996</c:v>
                </c:pt>
                <c:pt idx="207">
                  <c:v>0.87649536100000003</c:v>
                </c:pt>
                <c:pt idx="208">
                  <c:v>0.87609863300000002</c:v>
                </c:pt>
                <c:pt idx="209">
                  <c:v>0.86761474599999999</c:v>
                </c:pt>
                <c:pt idx="210">
                  <c:v>0.86605834999999998</c:v>
                </c:pt>
                <c:pt idx="211">
                  <c:v>0.85711669899999998</c:v>
                </c:pt>
                <c:pt idx="212">
                  <c:v>0.85598754899999996</c:v>
                </c:pt>
                <c:pt idx="213">
                  <c:v>0.84655761699999998</c:v>
                </c:pt>
                <c:pt idx="214">
                  <c:v>0.84597778300000004</c:v>
                </c:pt>
                <c:pt idx="215">
                  <c:v>0.8359375</c:v>
                </c:pt>
                <c:pt idx="216">
                  <c:v>0.82592773399999997</c:v>
                </c:pt>
                <c:pt idx="217">
                  <c:v>0.81591796900000002</c:v>
                </c:pt>
                <c:pt idx="218">
                  <c:v>0.806640625</c:v>
                </c:pt>
                <c:pt idx="219">
                  <c:v>0.80578613300000002</c:v>
                </c:pt>
                <c:pt idx="220">
                  <c:v>0.79785156300000004</c:v>
                </c:pt>
                <c:pt idx="221">
                  <c:v>0.79577636699999998</c:v>
                </c:pt>
                <c:pt idx="222">
                  <c:v>0.78726196299999995</c:v>
                </c:pt>
                <c:pt idx="223">
                  <c:v>0.78576660200000004</c:v>
                </c:pt>
                <c:pt idx="224">
                  <c:v>0.77838134800000003</c:v>
                </c:pt>
                <c:pt idx="225">
                  <c:v>0.77575683600000001</c:v>
                </c:pt>
                <c:pt idx="226">
                  <c:v>0.76705932600000004</c:v>
                </c:pt>
                <c:pt idx="227">
                  <c:v>0.76574706999999997</c:v>
                </c:pt>
                <c:pt idx="228">
                  <c:v>0.75573730500000003</c:v>
                </c:pt>
                <c:pt idx="229">
                  <c:v>0.74618530299999997</c:v>
                </c:pt>
                <c:pt idx="230">
                  <c:v>0.74572753899999999</c:v>
                </c:pt>
                <c:pt idx="231">
                  <c:v>0.73629760700000002</c:v>
                </c:pt>
                <c:pt idx="232">
                  <c:v>0.73571777299999996</c:v>
                </c:pt>
                <c:pt idx="233">
                  <c:v>0.72741699199999998</c:v>
                </c:pt>
                <c:pt idx="234">
                  <c:v>0.72570800800000002</c:v>
                </c:pt>
                <c:pt idx="235">
                  <c:v>0.71832275400000001</c:v>
                </c:pt>
                <c:pt idx="236">
                  <c:v>0.71569824199999998</c:v>
                </c:pt>
                <c:pt idx="237">
                  <c:v>0.70849609400000002</c:v>
                </c:pt>
                <c:pt idx="238">
                  <c:v>0.70568847700000004</c:v>
                </c:pt>
                <c:pt idx="239">
                  <c:v>0.69857788099999996</c:v>
                </c:pt>
                <c:pt idx="240">
                  <c:v>0.69567871100000001</c:v>
                </c:pt>
                <c:pt idx="241">
                  <c:v>0.68707275400000001</c:v>
                </c:pt>
                <c:pt idx="242">
                  <c:v>0.68566894499999997</c:v>
                </c:pt>
                <c:pt idx="243">
                  <c:v>0.67642211900000004</c:v>
                </c:pt>
                <c:pt idx="244">
                  <c:v>0.67565918000000003</c:v>
                </c:pt>
                <c:pt idx="245">
                  <c:v>0.66650390599999998</c:v>
                </c:pt>
                <c:pt idx="246">
                  <c:v>0.66564941399999999</c:v>
                </c:pt>
                <c:pt idx="247">
                  <c:v>0.65734863300000002</c:v>
                </c:pt>
                <c:pt idx="248">
                  <c:v>0.65563964799999996</c:v>
                </c:pt>
                <c:pt idx="249">
                  <c:v>0.64807128899999999</c:v>
                </c:pt>
                <c:pt idx="250">
                  <c:v>0.64562988300000002</c:v>
                </c:pt>
                <c:pt idx="251">
                  <c:v>0.63864135700000002</c:v>
                </c:pt>
                <c:pt idx="252">
                  <c:v>0.63562011699999998</c:v>
                </c:pt>
                <c:pt idx="253">
                  <c:v>0.62866210899999997</c:v>
                </c:pt>
                <c:pt idx="254">
                  <c:v>0.62561035200000004</c:v>
                </c:pt>
                <c:pt idx="255">
                  <c:v>0.61822509800000003</c:v>
                </c:pt>
                <c:pt idx="256">
                  <c:v>0.61560058600000001</c:v>
                </c:pt>
                <c:pt idx="257">
                  <c:v>0.60705566399999999</c:v>
                </c:pt>
                <c:pt idx="258">
                  <c:v>0.60559081999999997</c:v>
                </c:pt>
                <c:pt idx="259">
                  <c:v>0.59747314500000004</c:v>
                </c:pt>
                <c:pt idx="260">
                  <c:v>0.59558105500000003</c:v>
                </c:pt>
                <c:pt idx="261">
                  <c:v>0.58804321299999995</c:v>
                </c:pt>
                <c:pt idx="262">
                  <c:v>0.58557128899999999</c:v>
                </c:pt>
                <c:pt idx="263">
                  <c:v>0.57876586900000004</c:v>
                </c:pt>
                <c:pt idx="264">
                  <c:v>0.57556152299999996</c:v>
                </c:pt>
                <c:pt idx="265">
                  <c:v>0.56887817399999996</c:v>
                </c:pt>
                <c:pt idx="266">
                  <c:v>0.56555175800000002</c:v>
                </c:pt>
                <c:pt idx="267">
                  <c:v>0.55801391600000005</c:v>
                </c:pt>
                <c:pt idx="268">
                  <c:v>0.55554199199999998</c:v>
                </c:pt>
                <c:pt idx="269">
                  <c:v>0.546875</c:v>
                </c:pt>
                <c:pt idx="270">
                  <c:v>0.54553222700000004</c:v>
                </c:pt>
                <c:pt idx="271">
                  <c:v>0.53683471699999996</c:v>
                </c:pt>
                <c:pt idx="272">
                  <c:v>0.53552246100000001</c:v>
                </c:pt>
                <c:pt idx="273">
                  <c:v>0.52774047899999998</c:v>
                </c:pt>
                <c:pt idx="274">
                  <c:v>0.52551269499999997</c:v>
                </c:pt>
                <c:pt idx="275">
                  <c:v>0.51834106400000002</c:v>
                </c:pt>
                <c:pt idx="276">
                  <c:v>0.51550293000000003</c:v>
                </c:pt>
                <c:pt idx="277">
                  <c:v>0.50891113300000002</c:v>
                </c:pt>
                <c:pt idx="278">
                  <c:v>0.50549316399999999</c:v>
                </c:pt>
                <c:pt idx="279">
                  <c:v>0.49906921399999998</c:v>
                </c:pt>
                <c:pt idx="280">
                  <c:v>0.49549865700000001</c:v>
                </c:pt>
                <c:pt idx="281">
                  <c:v>0.48742675800000002</c:v>
                </c:pt>
                <c:pt idx="282">
                  <c:v>0.48548889200000001</c:v>
                </c:pt>
                <c:pt idx="283">
                  <c:v>0.47711181600000002</c:v>
                </c:pt>
                <c:pt idx="284">
                  <c:v>0.47547912599999997</c:v>
                </c:pt>
                <c:pt idx="285">
                  <c:v>0.467544556</c:v>
                </c:pt>
                <c:pt idx="286">
                  <c:v>0.46546936</c:v>
                </c:pt>
                <c:pt idx="287">
                  <c:v>0.45861816399999999</c:v>
                </c:pt>
                <c:pt idx="288">
                  <c:v>0.45545959499999999</c:v>
                </c:pt>
                <c:pt idx="289">
                  <c:v>0.44927978499999999</c:v>
                </c:pt>
                <c:pt idx="290">
                  <c:v>0.44544982900000002</c:v>
                </c:pt>
                <c:pt idx="291">
                  <c:v>0.43939209000000001</c:v>
                </c:pt>
                <c:pt idx="292">
                  <c:v>0.43544006299999999</c:v>
                </c:pt>
                <c:pt idx="293">
                  <c:v>0.42791748000000002</c:v>
                </c:pt>
                <c:pt idx="294">
                  <c:v>0.42543029799999998</c:v>
                </c:pt>
                <c:pt idx="295">
                  <c:v>0.41798400899999999</c:v>
                </c:pt>
                <c:pt idx="296">
                  <c:v>0.41542053200000001</c:v>
                </c:pt>
                <c:pt idx="297">
                  <c:v>0.40834045400000002</c:v>
                </c:pt>
                <c:pt idx="298">
                  <c:v>0.40541076700000001</c:v>
                </c:pt>
                <c:pt idx="299">
                  <c:v>0.399429321</c:v>
                </c:pt>
                <c:pt idx="300">
                  <c:v>0.39540100099999997</c:v>
                </c:pt>
                <c:pt idx="301">
                  <c:v>0.38978576700000001</c:v>
                </c:pt>
                <c:pt idx="302">
                  <c:v>0.385391235</c:v>
                </c:pt>
                <c:pt idx="303">
                  <c:v>0.38018798799999998</c:v>
                </c:pt>
                <c:pt idx="304">
                  <c:v>0.37538146999999999</c:v>
                </c:pt>
                <c:pt idx="305">
                  <c:v>0.37011718799999999</c:v>
                </c:pt>
                <c:pt idx="306">
                  <c:v>0.36537170400000002</c:v>
                </c:pt>
                <c:pt idx="307">
                  <c:v>0.35914611800000001</c:v>
                </c:pt>
                <c:pt idx="308">
                  <c:v>0.35536193799999999</c:v>
                </c:pt>
                <c:pt idx="309">
                  <c:v>0.350143433</c:v>
                </c:pt>
                <c:pt idx="310">
                  <c:v>0.34535217299999998</c:v>
                </c:pt>
                <c:pt idx="311">
                  <c:v>0.34078979500000001</c:v>
                </c:pt>
                <c:pt idx="312">
                  <c:v>0.33670043900000002</c:v>
                </c:pt>
                <c:pt idx="313">
                  <c:v>0.33534240700000001</c:v>
                </c:pt>
                <c:pt idx="314">
                  <c:v>0.33068847699999998</c:v>
                </c:pt>
                <c:pt idx="315">
                  <c:v>0.32533264200000001</c:v>
                </c:pt>
                <c:pt idx="316">
                  <c:v>0.31985473599999997</c:v>
                </c:pt>
                <c:pt idx="317">
                  <c:v>0.31532287599999997</c:v>
                </c:pt>
                <c:pt idx="318">
                  <c:v>0.310760498</c:v>
                </c:pt>
                <c:pt idx="319">
                  <c:v>0.306472778</c:v>
                </c:pt>
                <c:pt idx="320">
                  <c:v>0.30531311</c:v>
                </c:pt>
                <c:pt idx="321">
                  <c:v>0.30180358899999998</c:v>
                </c:pt>
                <c:pt idx="322">
                  <c:v>0.29809570299999999</c:v>
                </c:pt>
                <c:pt idx="323">
                  <c:v>0.29530334499999999</c:v>
                </c:pt>
                <c:pt idx="324">
                  <c:v>0.29129028299999998</c:v>
                </c:pt>
                <c:pt idx="325">
                  <c:v>0.28680419899999998</c:v>
                </c:pt>
                <c:pt idx="326">
                  <c:v>0.28529357900000002</c:v>
                </c:pt>
                <c:pt idx="327">
                  <c:v>0.280456543</c:v>
                </c:pt>
                <c:pt idx="328">
                  <c:v>0.27600097699999998</c:v>
                </c:pt>
                <c:pt idx="329">
                  <c:v>0.27528381299999999</c:v>
                </c:pt>
                <c:pt idx="330">
                  <c:v>0.27191162099999999</c:v>
                </c:pt>
                <c:pt idx="331">
                  <c:v>0.268157959</c:v>
                </c:pt>
                <c:pt idx="332">
                  <c:v>0.26527404799999998</c:v>
                </c:pt>
                <c:pt idx="333">
                  <c:v>0.26162719699999998</c:v>
                </c:pt>
                <c:pt idx="334">
                  <c:v>0.2578125</c:v>
                </c:pt>
                <c:pt idx="335">
                  <c:v>0.25526428200000001</c:v>
                </c:pt>
                <c:pt idx="336">
                  <c:v>0.25112915000000002</c:v>
                </c:pt>
                <c:pt idx="337">
                  <c:v>0.247177124</c:v>
                </c:pt>
                <c:pt idx="338">
                  <c:v>0.24526214599999999</c:v>
                </c:pt>
                <c:pt idx="339">
                  <c:v>0.24212646500000001</c:v>
                </c:pt>
                <c:pt idx="340">
                  <c:v>0.23914337199999999</c:v>
                </c:pt>
                <c:pt idx="341">
                  <c:v>0.23612976099999999</c:v>
                </c:pt>
                <c:pt idx="342">
                  <c:v>0.23526000999999999</c:v>
                </c:pt>
                <c:pt idx="343">
                  <c:v>0.23216247600000001</c:v>
                </c:pt>
                <c:pt idx="344">
                  <c:v>0.229431152</c:v>
                </c:pt>
                <c:pt idx="345">
                  <c:v>0.22607421899999999</c:v>
                </c:pt>
                <c:pt idx="346">
                  <c:v>0.22525024399999999</c:v>
                </c:pt>
                <c:pt idx="347">
                  <c:v>0.221885681</c:v>
                </c:pt>
                <c:pt idx="348">
                  <c:v>0.21911621100000001</c:v>
                </c:pt>
                <c:pt idx="349">
                  <c:v>0.2159729</c:v>
                </c:pt>
                <c:pt idx="350">
                  <c:v>0.21524047900000001</c:v>
                </c:pt>
                <c:pt idx="351">
                  <c:v>0.21286010699999999</c:v>
                </c:pt>
                <c:pt idx="352">
                  <c:v>0.210357666</c:v>
                </c:pt>
                <c:pt idx="353">
                  <c:v>0.20764160200000001</c:v>
                </c:pt>
                <c:pt idx="354">
                  <c:v>0.20523071300000001</c:v>
                </c:pt>
                <c:pt idx="355">
                  <c:v>0.20199585</c:v>
                </c:pt>
                <c:pt idx="356">
                  <c:v>0.19865417499999999</c:v>
                </c:pt>
                <c:pt idx="357">
                  <c:v>0.19548797600000001</c:v>
                </c:pt>
                <c:pt idx="358">
                  <c:v>0.19522857699999999</c:v>
                </c:pt>
                <c:pt idx="359">
                  <c:v>0.19252777099999999</c:v>
                </c:pt>
                <c:pt idx="360">
                  <c:v>0.19028472900000001</c:v>
                </c:pt>
                <c:pt idx="361">
                  <c:v>0.18760681200000001</c:v>
                </c:pt>
                <c:pt idx="362">
                  <c:v>0.18522643999999999</c:v>
                </c:pt>
                <c:pt idx="363">
                  <c:v>0.18317413299999999</c:v>
                </c:pt>
                <c:pt idx="364">
                  <c:v>0.18029785200000001</c:v>
                </c:pt>
                <c:pt idx="365">
                  <c:v>0.17805481000000001</c:v>
                </c:pt>
                <c:pt idx="366">
                  <c:v>0.17581176800000001</c:v>
                </c:pt>
                <c:pt idx="367">
                  <c:v>0.175224304</c:v>
                </c:pt>
                <c:pt idx="368">
                  <c:v>0.174072266</c:v>
                </c:pt>
                <c:pt idx="369">
                  <c:v>0.17327880900000001</c:v>
                </c:pt>
                <c:pt idx="370">
                  <c:v>0.172645569</c:v>
                </c:pt>
                <c:pt idx="371">
                  <c:v>0.172119141</c:v>
                </c:pt>
                <c:pt idx="372">
                  <c:v>0.171485901</c:v>
                </c:pt>
                <c:pt idx="373">
                  <c:v>0.17086792000000001</c:v>
                </c:pt>
                <c:pt idx="374">
                  <c:v>0.17018127399999999</c:v>
                </c:pt>
                <c:pt idx="375">
                  <c:v>0.16981506299999999</c:v>
                </c:pt>
                <c:pt idx="376">
                  <c:v>0.16955566399999999</c:v>
                </c:pt>
                <c:pt idx="377">
                  <c:v>0.16947936999999999</c:v>
                </c:pt>
                <c:pt idx="378">
                  <c:v>0.16983032200000001</c:v>
                </c:pt>
                <c:pt idx="379">
                  <c:v>0.17001342799999999</c:v>
                </c:pt>
                <c:pt idx="380">
                  <c:v>0.16998290999999999</c:v>
                </c:pt>
                <c:pt idx="381">
                  <c:v>0.16928100600000001</c:v>
                </c:pt>
                <c:pt idx="382">
                  <c:v>0.16873168899999999</c:v>
                </c:pt>
                <c:pt idx="383">
                  <c:v>0.16843414300000001</c:v>
                </c:pt>
                <c:pt idx="384">
                  <c:v>0.168281555</c:v>
                </c:pt>
                <c:pt idx="385">
                  <c:v>0.16845703100000001</c:v>
                </c:pt>
                <c:pt idx="386">
                  <c:v>0.16835021999999999</c:v>
                </c:pt>
                <c:pt idx="387">
                  <c:v>0.168495178</c:v>
                </c:pt>
                <c:pt idx="388">
                  <c:v>0.16791534399999999</c:v>
                </c:pt>
                <c:pt idx="389">
                  <c:v>0.16708374000000001</c:v>
                </c:pt>
                <c:pt idx="390">
                  <c:v>0.166015625</c:v>
                </c:pt>
                <c:pt idx="391">
                  <c:v>0.16546630900000001</c:v>
                </c:pt>
                <c:pt idx="392">
                  <c:v>0.165222168</c:v>
                </c:pt>
                <c:pt idx="393">
                  <c:v>0.16470336899999999</c:v>
                </c:pt>
                <c:pt idx="394">
                  <c:v>0.16506195100000001</c:v>
                </c:pt>
                <c:pt idx="395">
                  <c:v>0.16490173299999999</c:v>
                </c:pt>
                <c:pt idx="396">
                  <c:v>0.16448974599999999</c:v>
                </c:pt>
                <c:pt idx="397">
                  <c:v>0.16444396999999999</c:v>
                </c:pt>
                <c:pt idx="398">
                  <c:v>0.16351318400000001</c:v>
                </c:pt>
                <c:pt idx="399">
                  <c:v>0.162498474</c:v>
                </c:pt>
                <c:pt idx="400">
                  <c:v>0.16168212900000001</c:v>
                </c:pt>
                <c:pt idx="401">
                  <c:v>0.16086578400000001</c:v>
                </c:pt>
                <c:pt idx="402">
                  <c:v>0.16035461400000001</c:v>
                </c:pt>
                <c:pt idx="403">
                  <c:v>0.160110474</c:v>
                </c:pt>
                <c:pt idx="404">
                  <c:v>0.16010284399999999</c:v>
                </c:pt>
                <c:pt idx="405">
                  <c:v>0.159767151</c:v>
                </c:pt>
                <c:pt idx="406">
                  <c:v>0.15940093999999999</c:v>
                </c:pt>
                <c:pt idx="407">
                  <c:v>0.15851593</c:v>
                </c:pt>
                <c:pt idx="408">
                  <c:v>0.15730285599999999</c:v>
                </c:pt>
                <c:pt idx="409">
                  <c:v>0.15566253699999999</c:v>
                </c:pt>
                <c:pt idx="410">
                  <c:v>0.155212402</c:v>
                </c:pt>
                <c:pt idx="411">
                  <c:v>0.15416717499999999</c:v>
                </c:pt>
                <c:pt idx="412">
                  <c:v>0.15382385300000001</c:v>
                </c:pt>
                <c:pt idx="413">
                  <c:v>0.153213501</c:v>
                </c:pt>
                <c:pt idx="414">
                  <c:v>0.15281677199999999</c:v>
                </c:pt>
                <c:pt idx="415">
                  <c:v>0.152412415</c:v>
                </c:pt>
                <c:pt idx="416">
                  <c:v>0.15136718800000001</c:v>
                </c:pt>
                <c:pt idx="417">
                  <c:v>0.149856567</c:v>
                </c:pt>
                <c:pt idx="418">
                  <c:v>0.14854431200000001</c:v>
                </c:pt>
                <c:pt idx="419">
                  <c:v>0.147834778</c:v>
                </c:pt>
                <c:pt idx="420">
                  <c:v>0.14719390900000001</c:v>
                </c:pt>
                <c:pt idx="421">
                  <c:v>0.14629364</c:v>
                </c:pt>
                <c:pt idx="422">
                  <c:v>0.145805359</c:v>
                </c:pt>
                <c:pt idx="423">
                  <c:v>0.145210266</c:v>
                </c:pt>
                <c:pt idx="424">
                  <c:v>0.14471435499999999</c:v>
                </c:pt>
                <c:pt idx="425">
                  <c:v>0.14393615700000001</c:v>
                </c:pt>
                <c:pt idx="426">
                  <c:v>0.142532349</c:v>
                </c:pt>
                <c:pt idx="427">
                  <c:v>0.14109802199999999</c:v>
                </c:pt>
                <c:pt idx="428">
                  <c:v>0.13957977299999999</c:v>
                </c:pt>
                <c:pt idx="429">
                  <c:v>0.13898468</c:v>
                </c:pt>
                <c:pt idx="430">
                  <c:v>0.138404846</c:v>
                </c:pt>
                <c:pt idx="431">
                  <c:v>0.13779449499999999</c:v>
                </c:pt>
                <c:pt idx="432">
                  <c:v>0.13700103799999999</c:v>
                </c:pt>
                <c:pt idx="433">
                  <c:v>0.13597869900000001</c:v>
                </c:pt>
                <c:pt idx="434">
                  <c:v>0.13520813000000001</c:v>
                </c:pt>
                <c:pt idx="435">
                  <c:v>0.13436126700000001</c:v>
                </c:pt>
                <c:pt idx="436">
                  <c:v>0.133201599</c:v>
                </c:pt>
                <c:pt idx="437">
                  <c:v>0.13220214799999999</c:v>
                </c:pt>
                <c:pt idx="438">
                  <c:v>0.13132476800000001</c:v>
                </c:pt>
                <c:pt idx="439">
                  <c:v>0.13038635300000001</c:v>
                </c:pt>
                <c:pt idx="440">
                  <c:v>0.13010406499999999</c:v>
                </c:pt>
                <c:pt idx="441">
                  <c:v>0.12949371300000001</c:v>
                </c:pt>
                <c:pt idx="442">
                  <c:v>0.129096985</c:v>
                </c:pt>
                <c:pt idx="443">
                  <c:v>0.12816619900000001</c:v>
                </c:pt>
                <c:pt idx="444">
                  <c:v>0.12694549599999999</c:v>
                </c:pt>
                <c:pt idx="445">
                  <c:v>0.12566375699999999</c:v>
                </c:pt>
                <c:pt idx="446">
                  <c:v>0.12519836400000001</c:v>
                </c:pt>
                <c:pt idx="447">
                  <c:v>0.124237061</c:v>
                </c:pt>
                <c:pt idx="448">
                  <c:v>0.12369155900000001</c:v>
                </c:pt>
                <c:pt idx="449">
                  <c:v>0.123344421</c:v>
                </c:pt>
                <c:pt idx="450">
                  <c:v>0.122741699</c:v>
                </c:pt>
                <c:pt idx="451">
                  <c:v>0.12237930299999999</c:v>
                </c:pt>
                <c:pt idx="452">
                  <c:v>0.12147521999999999</c:v>
                </c:pt>
                <c:pt idx="453">
                  <c:v>0.12070083600000001</c:v>
                </c:pt>
                <c:pt idx="454">
                  <c:v>0.119915009</c:v>
                </c:pt>
                <c:pt idx="455">
                  <c:v>0.118877411</c:v>
                </c:pt>
                <c:pt idx="456">
                  <c:v>0.11821746800000001</c:v>
                </c:pt>
                <c:pt idx="457">
                  <c:v>0.11736297599999999</c:v>
                </c:pt>
                <c:pt idx="458">
                  <c:v>0.11690521199999999</c:v>
                </c:pt>
                <c:pt idx="459">
                  <c:v>0.116580963</c:v>
                </c:pt>
                <c:pt idx="460">
                  <c:v>0.11637496899999999</c:v>
                </c:pt>
                <c:pt idx="461">
                  <c:v>0.115550995</c:v>
                </c:pt>
                <c:pt idx="462">
                  <c:v>0.115196228</c:v>
                </c:pt>
                <c:pt idx="463">
                  <c:v>0.114364624</c:v>
                </c:pt>
                <c:pt idx="464">
                  <c:v>0.11351776099999999</c:v>
                </c:pt>
                <c:pt idx="465">
                  <c:v>0.11289978000000001</c:v>
                </c:pt>
                <c:pt idx="466">
                  <c:v>0.11256408699999999</c:v>
                </c:pt>
                <c:pt idx="467">
                  <c:v>0.11273193400000001</c:v>
                </c:pt>
                <c:pt idx="468">
                  <c:v>0.112014771</c:v>
                </c:pt>
                <c:pt idx="469">
                  <c:v>0.111320496</c:v>
                </c:pt>
                <c:pt idx="470">
                  <c:v>0.110569</c:v>
                </c:pt>
                <c:pt idx="471">
                  <c:v>0.10963439899999999</c:v>
                </c:pt>
                <c:pt idx="472">
                  <c:v>0.10900116</c:v>
                </c:pt>
                <c:pt idx="473">
                  <c:v>0.108673096</c:v>
                </c:pt>
                <c:pt idx="474">
                  <c:v>0.108402252</c:v>
                </c:pt>
                <c:pt idx="475">
                  <c:v>0.108169556</c:v>
                </c:pt>
                <c:pt idx="476">
                  <c:v>0.107902527</c:v>
                </c:pt>
                <c:pt idx="477">
                  <c:v>0.107444763</c:v>
                </c:pt>
                <c:pt idx="478">
                  <c:v>0.106918335</c:v>
                </c:pt>
                <c:pt idx="479">
                  <c:v>0.106216431</c:v>
                </c:pt>
                <c:pt idx="480">
                  <c:v>0.10546875</c:v>
                </c:pt>
                <c:pt idx="481">
                  <c:v>0.105194092</c:v>
                </c:pt>
                <c:pt idx="482">
                  <c:v>0.105083466</c:v>
                </c:pt>
                <c:pt idx="483">
                  <c:v>0.104709625</c:v>
                </c:pt>
                <c:pt idx="484">
                  <c:v>0.104431152</c:v>
                </c:pt>
                <c:pt idx="485">
                  <c:v>0.10364151000000001</c:v>
                </c:pt>
                <c:pt idx="486">
                  <c:v>0.102878571</c:v>
                </c:pt>
                <c:pt idx="487">
                  <c:v>0.10218811</c:v>
                </c:pt>
                <c:pt idx="488">
                  <c:v>0.101524353</c:v>
                </c:pt>
                <c:pt idx="489">
                  <c:v>0.101272583</c:v>
                </c:pt>
                <c:pt idx="490">
                  <c:v>0.10072326700000001</c:v>
                </c:pt>
                <c:pt idx="491">
                  <c:v>0.10078430200000001</c:v>
                </c:pt>
                <c:pt idx="492">
                  <c:v>0.100730896</c:v>
                </c:pt>
                <c:pt idx="493">
                  <c:v>0.10061645499999999</c:v>
                </c:pt>
                <c:pt idx="494">
                  <c:v>9.9765777999999999E-2</c:v>
                </c:pt>
                <c:pt idx="495">
                  <c:v>9.9239349000000004E-2</c:v>
                </c:pt>
                <c:pt idx="496">
                  <c:v>9.8583220999999999E-2</c:v>
                </c:pt>
                <c:pt idx="497">
                  <c:v>9.8186493E-2</c:v>
                </c:pt>
                <c:pt idx="498">
                  <c:v>9.7747802999999994E-2</c:v>
                </c:pt>
                <c:pt idx="499">
                  <c:v>9.7465515000000003E-2</c:v>
                </c:pt>
                <c:pt idx="500">
                  <c:v>9.7297668000000004E-2</c:v>
                </c:pt>
                <c:pt idx="501">
                  <c:v>9.7103119000000002E-2</c:v>
                </c:pt>
                <c:pt idx="502">
                  <c:v>9.7045898000000005E-2</c:v>
                </c:pt>
                <c:pt idx="503">
                  <c:v>9.6542357999999995E-2</c:v>
                </c:pt>
                <c:pt idx="504">
                  <c:v>9.5764160000000001E-2</c:v>
                </c:pt>
                <c:pt idx="505">
                  <c:v>9.5188141000000004E-2</c:v>
                </c:pt>
                <c:pt idx="506">
                  <c:v>9.4585419000000004E-2</c:v>
                </c:pt>
                <c:pt idx="507">
                  <c:v>9.4409942999999996E-2</c:v>
                </c:pt>
                <c:pt idx="508">
                  <c:v>9.4020844000000006E-2</c:v>
                </c:pt>
                <c:pt idx="509">
                  <c:v>9.3944550000000002E-2</c:v>
                </c:pt>
                <c:pt idx="510">
                  <c:v>9.3730927000000006E-2</c:v>
                </c:pt>
                <c:pt idx="511">
                  <c:v>9.3818664999999996E-2</c:v>
                </c:pt>
                <c:pt idx="512">
                  <c:v>9.3662261999999996E-2</c:v>
                </c:pt>
                <c:pt idx="513">
                  <c:v>9.3261719000000007E-2</c:v>
                </c:pt>
                <c:pt idx="514">
                  <c:v>9.2697143999999995E-2</c:v>
                </c:pt>
                <c:pt idx="515">
                  <c:v>9.2178344999999995E-2</c:v>
                </c:pt>
                <c:pt idx="516">
                  <c:v>9.1876983999999995E-2</c:v>
                </c:pt>
                <c:pt idx="517">
                  <c:v>9.1583252000000004E-2</c:v>
                </c:pt>
                <c:pt idx="518">
                  <c:v>9.1178893999999996E-2</c:v>
                </c:pt>
                <c:pt idx="519">
                  <c:v>9.1178893999999996E-2</c:v>
                </c:pt>
                <c:pt idx="520">
                  <c:v>9.0892792E-2</c:v>
                </c:pt>
                <c:pt idx="521">
                  <c:v>9.0435028000000001E-2</c:v>
                </c:pt>
                <c:pt idx="522">
                  <c:v>8.9759827E-2</c:v>
                </c:pt>
                <c:pt idx="523">
                  <c:v>8.9557648000000004E-2</c:v>
                </c:pt>
                <c:pt idx="524">
                  <c:v>8.8768004999999997E-2</c:v>
                </c:pt>
                <c:pt idx="525">
                  <c:v>8.8363647000000003E-2</c:v>
                </c:pt>
                <c:pt idx="526">
                  <c:v>8.8130950999999999E-2</c:v>
                </c:pt>
                <c:pt idx="527">
                  <c:v>8.7963104E-2</c:v>
                </c:pt>
                <c:pt idx="528">
                  <c:v>8.7791442999999997E-2</c:v>
                </c:pt>
                <c:pt idx="529">
                  <c:v>8.7684630999999999E-2</c:v>
                </c:pt>
                <c:pt idx="530">
                  <c:v>8.7062836000000005E-2</c:v>
                </c:pt>
                <c:pt idx="531">
                  <c:v>8.6666107000000006E-2</c:v>
                </c:pt>
                <c:pt idx="532">
                  <c:v>8.6048126000000003E-2</c:v>
                </c:pt>
                <c:pt idx="533">
                  <c:v>8.5754394999999997E-2</c:v>
                </c:pt>
                <c:pt idx="534">
                  <c:v>8.5586547999999998E-2</c:v>
                </c:pt>
                <c:pt idx="535">
                  <c:v>8.5296630999999998E-2</c:v>
                </c:pt>
                <c:pt idx="536">
                  <c:v>8.5186004999999995E-2</c:v>
                </c:pt>
                <c:pt idx="537">
                  <c:v>8.5071564000000002E-2</c:v>
                </c:pt>
                <c:pt idx="538">
                  <c:v>8.4896087999999995E-2</c:v>
                </c:pt>
                <c:pt idx="539">
                  <c:v>8.4430695E-2</c:v>
                </c:pt>
                <c:pt idx="540">
                  <c:v>8.4213257E-2</c:v>
                </c:pt>
                <c:pt idx="541">
                  <c:v>8.3583831999999997E-2</c:v>
                </c:pt>
                <c:pt idx="542">
                  <c:v>8.3309174E-2</c:v>
                </c:pt>
                <c:pt idx="543">
                  <c:v>8.3053588999999997E-2</c:v>
                </c:pt>
                <c:pt idx="544">
                  <c:v>8.2855225000000005E-2</c:v>
                </c:pt>
                <c:pt idx="545">
                  <c:v>8.2733154000000003E-2</c:v>
                </c:pt>
                <c:pt idx="546">
                  <c:v>8.2847594999999996E-2</c:v>
                </c:pt>
                <c:pt idx="547">
                  <c:v>8.2595824999999998E-2</c:v>
                </c:pt>
                <c:pt idx="548">
                  <c:v>8.2271575999999999E-2</c:v>
                </c:pt>
                <c:pt idx="549">
                  <c:v>8.1729889E-2</c:v>
                </c:pt>
                <c:pt idx="550">
                  <c:v>8.1096649000000007E-2</c:v>
                </c:pt>
                <c:pt idx="551">
                  <c:v>8.0642699999999998E-2</c:v>
                </c:pt>
                <c:pt idx="552">
                  <c:v>8.0238342000000004E-2</c:v>
                </c:pt>
                <c:pt idx="553">
                  <c:v>7.9696655000000005E-2</c:v>
                </c:pt>
                <c:pt idx="554">
                  <c:v>7.9322815000000005E-2</c:v>
                </c:pt>
                <c:pt idx="555">
                  <c:v>7.9216002999999993E-2</c:v>
                </c:pt>
                <c:pt idx="556">
                  <c:v>7.9040526999999999E-2</c:v>
                </c:pt>
                <c:pt idx="557">
                  <c:v>7.8784942999999996E-2</c:v>
                </c:pt>
                <c:pt idx="558">
                  <c:v>7.8285217000000004E-2</c:v>
                </c:pt>
                <c:pt idx="559">
                  <c:v>7.7476501000000003E-2</c:v>
                </c:pt>
                <c:pt idx="560">
                  <c:v>7.7072143999999995E-2</c:v>
                </c:pt>
                <c:pt idx="561">
                  <c:v>7.6648711999999994E-2</c:v>
                </c:pt>
                <c:pt idx="562">
                  <c:v>7.6217650999999997E-2</c:v>
                </c:pt>
                <c:pt idx="563">
                  <c:v>7.5851440000000006E-2</c:v>
                </c:pt>
                <c:pt idx="564">
                  <c:v>7.5378418000000003E-2</c:v>
                </c:pt>
                <c:pt idx="565">
                  <c:v>7.5275420999999995E-2</c:v>
                </c:pt>
                <c:pt idx="566">
                  <c:v>7.5183868000000001E-2</c:v>
                </c:pt>
                <c:pt idx="567">
                  <c:v>7.5157165999999997E-2</c:v>
                </c:pt>
                <c:pt idx="568">
                  <c:v>7.4741364000000005E-2</c:v>
                </c:pt>
                <c:pt idx="569">
                  <c:v>7.4077606000000004E-2</c:v>
                </c:pt>
                <c:pt idx="570">
                  <c:v>7.3455810999999996E-2</c:v>
                </c:pt>
                <c:pt idx="571">
                  <c:v>7.2929382000000001E-2</c:v>
                </c:pt>
                <c:pt idx="572">
                  <c:v>7.2715759000000005E-2</c:v>
                </c:pt>
                <c:pt idx="573">
                  <c:v>7.2666168000000003E-2</c:v>
                </c:pt>
                <c:pt idx="574">
                  <c:v>7.2589873999999999E-2</c:v>
                </c:pt>
                <c:pt idx="575">
                  <c:v>7.2513579999999994E-2</c:v>
                </c:pt>
                <c:pt idx="576">
                  <c:v>7.2040558000000005E-2</c:v>
                </c:pt>
                <c:pt idx="577">
                  <c:v>7.1739197000000005E-2</c:v>
                </c:pt>
                <c:pt idx="578">
                  <c:v>7.1033477999999997E-2</c:v>
                </c:pt>
                <c:pt idx="579">
                  <c:v>7.0541382E-2</c:v>
                </c:pt>
                <c:pt idx="580">
                  <c:v>7.0285796999999997E-2</c:v>
                </c:pt>
                <c:pt idx="581">
                  <c:v>6.9610595999999997E-2</c:v>
                </c:pt>
                <c:pt idx="582">
                  <c:v>6.9335938E-2</c:v>
                </c:pt>
                <c:pt idx="583">
                  <c:v>6.8878174E-2</c:v>
                </c:pt>
                <c:pt idx="584">
                  <c:v>6.8698883000000002E-2</c:v>
                </c:pt>
                <c:pt idx="585">
                  <c:v>6.8103789999999997E-2</c:v>
                </c:pt>
                <c:pt idx="586">
                  <c:v>6.7462920999999995E-2</c:v>
                </c:pt>
                <c:pt idx="587">
                  <c:v>6.6913605000000001E-2</c:v>
                </c:pt>
                <c:pt idx="588">
                  <c:v>6.6379546999999997E-2</c:v>
                </c:pt>
                <c:pt idx="589">
                  <c:v>6.6192627000000004E-2</c:v>
                </c:pt>
                <c:pt idx="590">
                  <c:v>6.5937042000000001E-2</c:v>
                </c:pt>
                <c:pt idx="591">
                  <c:v>6.5738677999999995E-2</c:v>
                </c:pt>
                <c:pt idx="592">
                  <c:v>6.5605163999999994E-2</c:v>
                </c:pt>
                <c:pt idx="593">
                  <c:v>6.5181732000000006E-2</c:v>
                </c:pt>
                <c:pt idx="594">
                  <c:v>6.4445496000000005E-2</c:v>
                </c:pt>
                <c:pt idx="595">
                  <c:v>6.3774108999999995E-2</c:v>
                </c:pt>
                <c:pt idx="596">
                  <c:v>6.2896728999999998E-2</c:v>
                </c:pt>
                <c:pt idx="597">
                  <c:v>6.2425612999999998E-2</c:v>
                </c:pt>
                <c:pt idx="598">
                  <c:v>6.2301636000000001E-2</c:v>
                </c:pt>
                <c:pt idx="599">
                  <c:v>6.1962127999999998E-2</c:v>
                </c:pt>
                <c:pt idx="600">
                  <c:v>6.2139511000000001E-2</c:v>
                </c:pt>
                <c:pt idx="601">
                  <c:v>6.1592102000000003E-2</c:v>
                </c:pt>
                <c:pt idx="602">
                  <c:v>6.1281203999999999E-2</c:v>
                </c:pt>
                <c:pt idx="603">
                  <c:v>6.0579300000000003E-2</c:v>
                </c:pt>
                <c:pt idx="604">
                  <c:v>5.9959411999999997E-2</c:v>
                </c:pt>
                <c:pt idx="605">
                  <c:v>5.9303283999999998E-2</c:v>
                </c:pt>
                <c:pt idx="606">
                  <c:v>5.8898925999999997E-2</c:v>
                </c:pt>
                <c:pt idx="607">
                  <c:v>5.8549880999999998E-2</c:v>
                </c:pt>
                <c:pt idx="608">
                  <c:v>5.8431625000000001E-2</c:v>
                </c:pt>
                <c:pt idx="609">
                  <c:v>5.8181762999999997E-2</c:v>
                </c:pt>
                <c:pt idx="610">
                  <c:v>5.8233261000000001E-2</c:v>
                </c:pt>
                <c:pt idx="611">
                  <c:v>5.7929992999999999E-2</c:v>
                </c:pt>
                <c:pt idx="612">
                  <c:v>5.7191849000000003E-2</c:v>
                </c:pt>
                <c:pt idx="613">
                  <c:v>5.6556702E-2</c:v>
                </c:pt>
                <c:pt idx="614">
                  <c:v>5.5696487000000003E-2</c:v>
                </c:pt>
                <c:pt idx="615">
                  <c:v>5.524826E-2</c:v>
                </c:pt>
                <c:pt idx="616">
                  <c:v>5.5181503E-2</c:v>
                </c:pt>
                <c:pt idx="617">
                  <c:v>5.4840088000000002E-2</c:v>
                </c:pt>
                <c:pt idx="618">
                  <c:v>5.4775237999999997E-2</c:v>
                </c:pt>
                <c:pt idx="619">
                  <c:v>5.4733275999999997E-2</c:v>
                </c:pt>
                <c:pt idx="620">
                  <c:v>5.4573059E-2</c:v>
                </c:pt>
                <c:pt idx="621">
                  <c:v>5.3930283000000002E-2</c:v>
                </c:pt>
                <c:pt idx="622">
                  <c:v>5.3199768000000001E-2</c:v>
                </c:pt>
                <c:pt idx="623">
                  <c:v>5.2318573E-2</c:v>
                </c:pt>
                <c:pt idx="624">
                  <c:v>5.1616668999999997E-2</c:v>
                </c:pt>
                <c:pt idx="625">
                  <c:v>5.1345824999999998E-2</c:v>
                </c:pt>
                <c:pt idx="626">
                  <c:v>5.1036835000000003E-2</c:v>
                </c:pt>
                <c:pt idx="627">
                  <c:v>5.0853729E-2</c:v>
                </c:pt>
                <c:pt idx="628">
                  <c:v>5.0849915000000002E-2</c:v>
                </c:pt>
                <c:pt idx="629">
                  <c:v>5.0262451E-2</c:v>
                </c:pt>
                <c:pt idx="630">
                  <c:v>4.9499512000000002E-2</c:v>
                </c:pt>
                <c:pt idx="631">
                  <c:v>4.8768997000000001E-2</c:v>
                </c:pt>
                <c:pt idx="632">
                  <c:v>4.8173903999999997E-2</c:v>
                </c:pt>
                <c:pt idx="633">
                  <c:v>4.7824859999999997E-2</c:v>
                </c:pt>
                <c:pt idx="634">
                  <c:v>4.7826766999999999E-2</c:v>
                </c:pt>
                <c:pt idx="635">
                  <c:v>4.7557831000000002E-2</c:v>
                </c:pt>
                <c:pt idx="636">
                  <c:v>4.7273636000000001E-2</c:v>
                </c:pt>
                <c:pt idx="637">
                  <c:v>4.7111511000000002E-2</c:v>
                </c:pt>
                <c:pt idx="638">
                  <c:v>4.6936035000000001E-2</c:v>
                </c:pt>
                <c:pt idx="639">
                  <c:v>4.6398162999999999E-2</c:v>
                </c:pt>
                <c:pt idx="640">
                  <c:v>4.5335769999999997E-2</c:v>
                </c:pt>
                <c:pt idx="641">
                  <c:v>4.5179366999999998E-2</c:v>
                </c:pt>
                <c:pt idx="642">
                  <c:v>4.4507980000000003E-2</c:v>
                </c:pt>
                <c:pt idx="643">
                  <c:v>4.4061661000000002E-2</c:v>
                </c:pt>
                <c:pt idx="644">
                  <c:v>4.3931960999999999E-2</c:v>
                </c:pt>
                <c:pt idx="645">
                  <c:v>4.3584824000000001E-2</c:v>
                </c:pt>
                <c:pt idx="646">
                  <c:v>4.3350220000000002E-2</c:v>
                </c:pt>
                <c:pt idx="647">
                  <c:v>4.3035507000000001E-2</c:v>
                </c:pt>
                <c:pt idx="648">
                  <c:v>4.2350769000000003E-2</c:v>
                </c:pt>
                <c:pt idx="649">
                  <c:v>4.1627883999999997E-2</c:v>
                </c:pt>
                <c:pt idx="650">
                  <c:v>4.0897369000000003E-2</c:v>
                </c:pt>
                <c:pt idx="651">
                  <c:v>4.0344237999999998E-2</c:v>
                </c:pt>
                <c:pt idx="652">
                  <c:v>4.0189743E-2</c:v>
                </c:pt>
                <c:pt idx="653">
                  <c:v>4.0191650000000002E-2</c:v>
                </c:pt>
                <c:pt idx="654">
                  <c:v>3.9970397999999997E-2</c:v>
                </c:pt>
                <c:pt idx="655">
                  <c:v>3.9878845000000003E-2</c:v>
                </c:pt>
                <c:pt idx="656">
                  <c:v>3.9356231999999998E-2</c:v>
                </c:pt>
                <c:pt idx="657">
                  <c:v>3.8791656000000001E-2</c:v>
                </c:pt>
                <c:pt idx="658">
                  <c:v>3.7824630999999997E-2</c:v>
                </c:pt>
                <c:pt idx="659">
                  <c:v>3.7014008000000001E-2</c:v>
                </c:pt>
                <c:pt idx="660">
                  <c:v>3.6602019999999999E-2</c:v>
                </c:pt>
                <c:pt idx="661">
                  <c:v>3.6102295E-2</c:v>
                </c:pt>
                <c:pt idx="662">
                  <c:v>3.597641E-2</c:v>
                </c:pt>
                <c:pt idx="663">
                  <c:v>3.5638809E-2</c:v>
                </c:pt>
                <c:pt idx="664">
                  <c:v>3.5295486000000001E-2</c:v>
                </c:pt>
                <c:pt idx="665">
                  <c:v>3.5177231000000003E-2</c:v>
                </c:pt>
                <c:pt idx="666">
                  <c:v>3.4585953000000003E-2</c:v>
                </c:pt>
                <c:pt idx="667">
                  <c:v>3.3731460999999997E-2</c:v>
                </c:pt>
                <c:pt idx="668">
                  <c:v>3.2815932999999999E-2</c:v>
                </c:pt>
                <c:pt idx="669">
                  <c:v>3.2218932999999998E-2</c:v>
                </c:pt>
                <c:pt idx="670">
                  <c:v>3.1972885E-2</c:v>
                </c:pt>
                <c:pt idx="671">
                  <c:v>3.1635284E-2</c:v>
                </c:pt>
                <c:pt idx="672">
                  <c:v>3.1503677000000001E-2</c:v>
                </c:pt>
                <c:pt idx="673">
                  <c:v>3.1267165999999999E-2</c:v>
                </c:pt>
                <c:pt idx="674">
                  <c:v>3.0948639E-2</c:v>
                </c:pt>
                <c:pt idx="675">
                  <c:v>3.0361176E-2</c:v>
                </c:pt>
                <c:pt idx="676">
                  <c:v>2.9496193E-2</c:v>
                </c:pt>
                <c:pt idx="677">
                  <c:v>2.8534889000000001E-2</c:v>
                </c:pt>
                <c:pt idx="678">
                  <c:v>2.7996063000000002E-2</c:v>
                </c:pt>
                <c:pt idx="679">
                  <c:v>2.7535438999999998E-2</c:v>
                </c:pt>
                <c:pt idx="680">
                  <c:v>2.7499198999999998E-2</c:v>
                </c:pt>
                <c:pt idx="681">
                  <c:v>2.7462006000000001E-2</c:v>
                </c:pt>
                <c:pt idx="682">
                  <c:v>2.7328491E-2</c:v>
                </c:pt>
                <c:pt idx="683">
                  <c:v>2.6729584000000001E-2</c:v>
                </c:pt>
                <c:pt idx="684">
                  <c:v>2.6103972999999999E-2</c:v>
                </c:pt>
                <c:pt idx="685">
                  <c:v>2.5177002E-2</c:v>
                </c:pt>
                <c:pt idx="686">
                  <c:v>2.4373055000000001E-2</c:v>
                </c:pt>
                <c:pt idx="687">
                  <c:v>2.3701667999999999E-2</c:v>
                </c:pt>
                <c:pt idx="688">
                  <c:v>2.310276E-2</c:v>
                </c:pt>
                <c:pt idx="689">
                  <c:v>2.289772E-2</c:v>
                </c:pt>
                <c:pt idx="690">
                  <c:v>2.2783279E-2</c:v>
                </c:pt>
                <c:pt idx="691">
                  <c:v>2.274704E-2</c:v>
                </c:pt>
                <c:pt idx="692">
                  <c:v>2.2319794E-2</c:v>
                </c:pt>
                <c:pt idx="693">
                  <c:v>2.1594048000000001E-2</c:v>
                </c:pt>
                <c:pt idx="694">
                  <c:v>2.0492554E-2</c:v>
                </c:pt>
                <c:pt idx="695">
                  <c:v>1.9459724000000001E-2</c:v>
                </c:pt>
                <c:pt idx="696">
                  <c:v>1.8751144000000001E-2</c:v>
                </c:pt>
                <c:pt idx="697">
                  <c:v>1.8457412999999999E-2</c:v>
                </c:pt>
                <c:pt idx="698">
                  <c:v>1.8074036000000002E-2</c:v>
                </c:pt>
                <c:pt idx="699">
                  <c:v>1.7659187E-2</c:v>
                </c:pt>
                <c:pt idx="700">
                  <c:v>1.7575264E-2</c:v>
                </c:pt>
                <c:pt idx="701">
                  <c:v>1.7356872999999998E-2</c:v>
                </c:pt>
                <c:pt idx="702">
                  <c:v>1.6702651999999998E-2</c:v>
                </c:pt>
                <c:pt idx="703">
                  <c:v>1.5651702999999999E-2</c:v>
                </c:pt>
                <c:pt idx="704">
                  <c:v>1.5174866E-2</c:v>
                </c:pt>
                <c:pt idx="705">
                  <c:v>1.4281273000000001E-2</c:v>
                </c:pt>
                <c:pt idx="706">
                  <c:v>1.3790131000000001E-2</c:v>
                </c:pt>
                <c:pt idx="707">
                  <c:v>1.3662338E-2</c:v>
                </c:pt>
                <c:pt idx="708">
                  <c:v>1.3633727999999999E-2</c:v>
                </c:pt>
                <c:pt idx="709">
                  <c:v>1.3321400000000001E-2</c:v>
                </c:pt>
                <c:pt idx="710">
                  <c:v>1.2998104E-2</c:v>
                </c:pt>
                <c:pt idx="711">
                  <c:v>1.2176037000000001E-2</c:v>
                </c:pt>
                <c:pt idx="712">
                  <c:v>1.1301993999999999E-2</c:v>
                </c:pt>
                <c:pt idx="713">
                  <c:v>1.0440826E-2</c:v>
                </c:pt>
                <c:pt idx="714">
                  <c:v>1.0380745E-2</c:v>
                </c:pt>
                <c:pt idx="715">
                  <c:v>1.0622025E-2</c:v>
                </c:pt>
                <c:pt idx="716">
                  <c:v>3.7889481000000003E-2</c:v>
                </c:pt>
                <c:pt idx="717">
                  <c:v>4.8007965E-2</c:v>
                </c:pt>
                <c:pt idx="718">
                  <c:v>5.8019637999999998E-2</c:v>
                </c:pt>
                <c:pt idx="719">
                  <c:v>6.8019866999999998E-2</c:v>
                </c:pt>
                <c:pt idx="720">
                  <c:v>7.8022003000000006E-2</c:v>
                </c:pt>
                <c:pt idx="721">
                  <c:v>8.8024139000000001E-2</c:v>
                </c:pt>
                <c:pt idx="722">
                  <c:v>9.8026275999999996E-2</c:v>
                </c:pt>
                <c:pt idx="723">
                  <c:v>0.10803222699999999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Sheet1!$E$4</c:f>
              <c:strCache>
                <c:ptCount val="1"/>
                <c:pt idx="0">
                  <c:v>Au0.5Ag0.5 -Tu/Th Blue-Orange</c:v>
                </c:pt>
              </c:strCache>
            </c:strRef>
          </c:tx>
          <c:marker>
            <c:symbol val="none"/>
          </c:marker>
          <c:xVal>
            <c:numRef>
              <c:f>Sheet1!$E$6:$E$415</c:f>
              <c:numCache>
                <c:formatCode>h:mm:ss;@</c:formatCode>
                <c:ptCount val="410"/>
                <c:pt idx="0">
                  <c:v>0</c:v>
                </c:pt>
                <c:pt idx="1">
                  <c:v>3.9606481481546663E-5</c:v>
                </c:pt>
                <c:pt idx="2">
                  <c:v>3.9606481481546663E-5</c:v>
                </c:pt>
                <c:pt idx="3">
                  <c:v>3.9606481481546663E-5</c:v>
                </c:pt>
                <c:pt idx="4">
                  <c:v>3.9652777777843262E-5</c:v>
                </c:pt>
                <c:pt idx="5">
                  <c:v>3.9652777777843262E-5</c:v>
                </c:pt>
                <c:pt idx="6">
                  <c:v>3.9652777777843262E-5</c:v>
                </c:pt>
                <c:pt idx="7">
                  <c:v>3.9652777777843262E-5</c:v>
                </c:pt>
                <c:pt idx="8">
                  <c:v>3.9699074074084351E-5</c:v>
                </c:pt>
                <c:pt idx="9">
                  <c:v>3.9699074074084351E-5</c:v>
                </c:pt>
                <c:pt idx="10">
                  <c:v>3.9699074074084351E-5</c:v>
                </c:pt>
                <c:pt idx="11">
                  <c:v>3.9699074074084351E-5</c:v>
                </c:pt>
                <c:pt idx="12">
                  <c:v>3.9745370370436461E-5</c:v>
                </c:pt>
                <c:pt idx="13">
                  <c:v>3.9745370370436461E-5</c:v>
                </c:pt>
                <c:pt idx="14">
                  <c:v>3.9791666666733061E-5</c:v>
                </c:pt>
                <c:pt idx="15">
                  <c:v>3.9791666666733061E-5</c:v>
                </c:pt>
                <c:pt idx="16">
                  <c:v>3.9837962963029661E-5</c:v>
                </c:pt>
                <c:pt idx="17">
                  <c:v>3.9884259259270749E-5</c:v>
                </c:pt>
                <c:pt idx="18">
                  <c:v>3.9884259259270749E-5</c:v>
                </c:pt>
                <c:pt idx="19">
                  <c:v>3.9930555555567349E-5</c:v>
                </c:pt>
                <c:pt idx="20">
                  <c:v>3.9976851851919459E-5</c:v>
                </c:pt>
                <c:pt idx="21">
                  <c:v>4.0011574074128031E-5</c:v>
                </c:pt>
                <c:pt idx="22">
                  <c:v>4.0057870370424631E-5</c:v>
                </c:pt>
                <c:pt idx="23">
                  <c:v>4.0104166666665719E-5</c:v>
                </c:pt>
                <c:pt idx="24">
                  <c:v>4.015046296301783E-5</c:v>
                </c:pt>
                <c:pt idx="25">
                  <c:v>4.019675925931443E-5</c:v>
                </c:pt>
                <c:pt idx="26">
                  <c:v>4.0243055555611029E-5</c:v>
                </c:pt>
                <c:pt idx="27">
                  <c:v>4.0289351851852118E-5</c:v>
                </c:pt>
                <c:pt idx="28">
                  <c:v>4.0381944444500828E-5</c:v>
                </c:pt>
                <c:pt idx="29">
                  <c:v>4.0428240740797428E-5</c:v>
                </c:pt>
                <c:pt idx="30">
                  <c:v>4.0474537037038516E-5</c:v>
                </c:pt>
                <c:pt idx="31">
                  <c:v>4.0555555555599199E-5</c:v>
                </c:pt>
                <c:pt idx="32">
                  <c:v>4.0601851851895798E-5</c:v>
                </c:pt>
                <c:pt idx="33">
                  <c:v>4.0694444444544509E-5</c:v>
                </c:pt>
                <c:pt idx="34">
                  <c:v>4.0787037037082197E-5</c:v>
                </c:pt>
                <c:pt idx="35">
                  <c:v>4.0879629629730907E-5</c:v>
                </c:pt>
                <c:pt idx="36">
                  <c:v>4.0960648148180567E-5</c:v>
                </c:pt>
                <c:pt idx="37">
                  <c:v>4.1053240740773767E-5</c:v>
                </c:pt>
                <c:pt idx="38">
                  <c:v>4.1145833333366966E-5</c:v>
                </c:pt>
                <c:pt idx="39">
                  <c:v>4.1284722222312276E-5</c:v>
                </c:pt>
                <c:pt idx="40">
                  <c:v>4.1377314814849964E-5</c:v>
                </c:pt>
                <c:pt idx="41">
                  <c:v>4.1504629629707246E-5</c:v>
                </c:pt>
                <c:pt idx="42">
                  <c:v>4.1597222222244934E-5</c:v>
                </c:pt>
                <c:pt idx="43">
                  <c:v>4.1736111111134733E-5</c:v>
                </c:pt>
                <c:pt idx="44">
                  <c:v>4.1875000000080043E-5</c:v>
                </c:pt>
                <c:pt idx="45">
                  <c:v>4.2002314814826303E-5</c:v>
                </c:pt>
                <c:pt idx="46">
                  <c:v>4.2141203703716101E-5</c:v>
                </c:pt>
                <c:pt idx="47">
                  <c:v>4.23263888889025E-5</c:v>
                </c:pt>
                <c:pt idx="48">
                  <c:v>4.2453703703759782E-5</c:v>
                </c:pt>
                <c:pt idx="49">
                  <c:v>4.263888888894618E-5</c:v>
                </c:pt>
                <c:pt idx="50">
                  <c:v>4.2824074074132579E-5</c:v>
                </c:pt>
                <c:pt idx="51">
                  <c:v>4.2951388888989861E-5</c:v>
                </c:pt>
                <c:pt idx="52">
                  <c:v>4.3182870370417348E-5</c:v>
                </c:pt>
                <c:pt idx="53">
                  <c:v>4.3368055555603746E-5</c:v>
                </c:pt>
                <c:pt idx="54">
                  <c:v>4.3587962962998716E-5</c:v>
                </c:pt>
                <c:pt idx="55">
                  <c:v>4.3773148148185115E-5</c:v>
                </c:pt>
                <c:pt idx="56">
                  <c:v>4.3993055555580085E-5</c:v>
                </c:pt>
                <c:pt idx="57">
                  <c:v>4.4270833333415194E-5</c:v>
                </c:pt>
                <c:pt idx="58">
                  <c:v>4.4490740740810164E-5</c:v>
                </c:pt>
                <c:pt idx="59">
                  <c:v>4.476851851853425E-5</c:v>
                </c:pt>
                <c:pt idx="60">
                  <c:v>4.4988425925929221E-5</c:v>
                </c:pt>
                <c:pt idx="61">
                  <c:v>4.5300925925972901E-5</c:v>
                </c:pt>
                <c:pt idx="62">
                  <c:v>4.5578703703696988E-5</c:v>
                </c:pt>
                <c:pt idx="63">
                  <c:v>4.5891203703740668E-5</c:v>
                </c:pt>
                <c:pt idx="64">
                  <c:v>4.6215277777816866E-5</c:v>
                </c:pt>
                <c:pt idx="65">
                  <c:v>4.6527777777860546E-5</c:v>
                </c:pt>
                <c:pt idx="66">
                  <c:v>4.6840277777793204E-5</c:v>
                </c:pt>
                <c:pt idx="67">
                  <c:v>4.7210648148166001E-5</c:v>
                </c:pt>
                <c:pt idx="68">
                  <c:v>4.761574074074737E-5</c:v>
                </c:pt>
                <c:pt idx="69">
                  <c:v>4.797453703708765E-5</c:v>
                </c:pt>
                <c:pt idx="70">
                  <c:v>4.8379629629669019E-5</c:v>
                </c:pt>
                <c:pt idx="71">
                  <c:v>4.8784722222305898E-5</c:v>
                </c:pt>
                <c:pt idx="72">
                  <c:v>4.9236111111183867E-5</c:v>
                </c:pt>
                <c:pt idx="73">
                  <c:v>4.9687500000006324E-5</c:v>
                </c:pt>
                <c:pt idx="74">
                  <c:v>5.0185185185236403E-5</c:v>
                </c:pt>
                <c:pt idx="75">
                  <c:v>5.0682870370466482E-5</c:v>
                </c:pt>
                <c:pt idx="76">
                  <c:v>5.1180555555585538E-5</c:v>
                </c:pt>
                <c:pt idx="77">
                  <c:v>5.1724537037056706E-5</c:v>
                </c:pt>
                <c:pt idx="78">
                  <c:v>5.2314814814824473E-5</c:v>
                </c:pt>
                <c:pt idx="79">
                  <c:v>5.290509259259224E-5</c:v>
                </c:pt>
                <c:pt idx="80">
                  <c:v>5.3530092592679601E-5</c:v>
                </c:pt>
                <c:pt idx="81">
                  <c:v>5.4166666666688457E-5</c:v>
                </c:pt>
                <c:pt idx="82">
                  <c:v>5.4849537037104934E-5</c:v>
                </c:pt>
                <c:pt idx="83">
                  <c:v>5.5567129629729983E-5</c:v>
                </c:pt>
                <c:pt idx="84">
                  <c:v>5.6296296296332038E-5</c:v>
                </c:pt>
                <c:pt idx="85">
                  <c:v>5.7106481481550286E-5</c:v>
                </c:pt>
                <c:pt idx="86">
                  <c:v>5.7916666666713024E-5</c:v>
                </c:pt>
                <c:pt idx="87">
                  <c:v>5.8784722222315899E-5</c:v>
                </c:pt>
                <c:pt idx="88">
                  <c:v>5.9687500000016325E-5</c:v>
                </c:pt>
                <c:pt idx="89">
                  <c:v>6.0636574074068861E-5</c:v>
                </c:pt>
                <c:pt idx="90">
                  <c:v>6.1631944444529019E-5</c:v>
                </c:pt>
                <c:pt idx="91">
                  <c:v>6.2708333333327815E-5</c:v>
                </c:pt>
                <c:pt idx="92">
                  <c:v>6.3750000000029061E-5</c:v>
                </c:pt>
                <c:pt idx="93">
                  <c:v>6.4884259259323507E-5</c:v>
                </c:pt>
                <c:pt idx="94">
                  <c:v>6.6053240740771013E-5</c:v>
                </c:pt>
                <c:pt idx="95">
                  <c:v>6.7280092592658658E-5</c:v>
                </c:pt>
                <c:pt idx="96">
                  <c:v>6.8587962963051474E-5</c:v>
                </c:pt>
                <c:pt idx="97">
                  <c:v>6.9895833333388779E-5</c:v>
                </c:pt>
                <c:pt idx="98">
                  <c:v>7.1215277777869623E-5</c:v>
                </c:pt>
                <c:pt idx="99">
                  <c:v>7.2569444444503528E-5</c:v>
                </c:pt>
                <c:pt idx="100">
                  <c:v>7.3969907407434032E-5</c:v>
                </c:pt>
                <c:pt idx="101">
                  <c:v>7.5462962963013247E-5</c:v>
                </c:pt>
                <c:pt idx="102">
                  <c:v>7.6909722222295862E-5</c:v>
                </c:pt>
                <c:pt idx="103">
                  <c:v>7.8402777777819566E-5</c:v>
                </c:pt>
                <c:pt idx="104">
                  <c:v>8.002314814814504E-5</c:v>
                </c:pt>
                <c:pt idx="105">
                  <c:v>8.1655092592614054E-5</c:v>
                </c:pt>
                <c:pt idx="106">
                  <c:v>8.3287037037083067E-5</c:v>
                </c:pt>
                <c:pt idx="107">
                  <c:v>8.4953703703760652E-5</c:v>
                </c:pt>
                <c:pt idx="108">
                  <c:v>8.6678240740822865E-5</c:v>
                </c:pt>
                <c:pt idx="109">
                  <c:v>8.8483796296334738E-5</c:v>
                </c:pt>
                <c:pt idx="110">
                  <c:v>9.0335648148198722E-5</c:v>
                </c:pt>
                <c:pt idx="111">
                  <c:v>9.2233796296303794E-5</c:v>
                </c:pt>
                <c:pt idx="112">
                  <c:v>9.4178240740816488E-5</c:v>
                </c:pt>
                <c:pt idx="113">
                  <c:v>9.612268518521816E-5</c:v>
                </c:pt>
                <c:pt idx="114">
                  <c:v>9.8159722222268542E-5</c:v>
                </c:pt>
                <c:pt idx="115">
                  <c:v>1.0019675925931892E-4</c:v>
                </c:pt>
                <c:pt idx="116">
                  <c:v>1.0236111111117108E-4</c:v>
                </c:pt>
                <c:pt idx="117">
                  <c:v>1.0466435185185752E-4</c:v>
                </c:pt>
                <c:pt idx="118">
                  <c:v>1.0697916666674301E-4</c:v>
                </c:pt>
                <c:pt idx="119">
                  <c:v>1.0932870370372605E-4</c:v>
                </c:pt>
                <c:pt idx="120">
                  <c:v>1.1167824074082011E-4</c:v>
                </c:pt>
                <c:pt idx="121">
                  <c:v>1.1425925925928615E-4</c:v>
                </c:pt>
                <c:pt idx="122">
                  <c:v>1.1673611111112647E-4</c:v>
                </c:pt>
                <c:pt idx="123">
                  <c:v>1.1945601851859333E-4</c:v>
                </c:pt>
                <c:pt idx="124">
                  <c:v>1.2211805555562005E-4</c:v>
                </c:pt>
                <c:pt idx="125">
                  <c:v>1.2487268518523997E-4</c:v>
                </c:pt>
                <c:pt idx="126">
                  <c:v>1.2781250000004629E-4</c:v>
                </c:pt>
                <c:pt idx="127">
                  <c:v>1.3070601851861152E-4</c:v>
                </c:pt>
                <c:pt idx="128">
                  <c:v>1.3378472222225213E-4</c:v>
                </c:pt>
                <c:pt idx="129">
                  <c:v>1.3686342592594825E-4</c:v>
                </c:pt>
                <c:pt idx="130">
                  <c:v>1.4020833333339144E-4</c:v>
                </c:pt>
                <c:pt idx="131">
                  <c:v>1.4350694444453804E-4</c:v>
                </c:pt>
                <c:pt idx="132">
                  <c:v>1.4689814814822233E-4</c:v>
                </c:pt>
                <c:pt idx="133">
                  <c:v>1.504629629630605E-4</c:v>
                </c:pt>
                <c:pt idx="134">
                  <c:v>1.5413194444446887E-4</c:v>
                </c:pt>
                <c:pt idx="135">
                  <c:v>1.5788194444449344E-4</c:v>
                </c:pt>
                <c:pt idx="136">
                  <c:v>1.6167824074075909E-4</c:v>
                </c:pt>
                <c:pt idx="137">
                  <c:v>1.6579861111115646E-4</c:v>
                </c:pt>
                <c:pt idx="138">
                  <c:v>1.6995370370376239E-4</c:v>
                </c:pt>
                <c:pt idx="139">
                  <c:v>1.7429398148149922E-4</c:v>
                </c:pt>
                <c:pt idx="140">
                  <c:v>1.7868055555558815E-4</c:v>
                </c:pt>
                <c:pt idx="141">
                  <c:v>1.8337962962966525E-4</c:v>
                </c:pt>
                <c:pt idx="142">
                  <c:v>1.8821759259263215E-4</c:v>
                </c:pt>
                <c:pt idx="143">
                  <c:v>1.9336805555558723E-4</c:v>
                </c:pt>
                <c:pt idx="144">
                  <c:v>1.9848379629638924E-4</c:v>
                </c:pt>
                <c:pt idx="145">
                  <c:v>2.0386574074077179E-4</c:v>
                </c:pt>
                <c:pt idx="146">
                  <c:v>2.0946759259266035E-4</c:v>
                </c:pt>
                <c:pt idx="147">
                  <c:v>2.1561342592602006E-4</c:v>
                </c:pt>
                <c:pt idx="148">
                  <c:v>2.2177083333335679E-4</c:v>
                </c:pt>
                <c:pt idx="149">
                  <c:v>2.2850694444448427E-4</c:v>
                </c:pt>
                <c:pt idx="150">
                  <c:v>2.3546296296300673E-4</c:v>
                </c:pt>
                <c:pt idx="151">
                  <c:v>2.4274305555560538E-4</c:v>
                </c:pt>
                <c:pt idx="152">
                  <c:v>2.505671296296752E-4</c:v>
                </c:pt>
                <c:pt idx="153">
                  <c:v>2.5884259259262299E-4</c:v>
                </c:pt>
                <c:pt idx="154">
                  <c:v>2.6729166666672466E-4</c:v>
                </c:pt>
                <c:pt idx="155">
                  <c:v>2.7651620370372498E-4</c:v>
                </c:pt>
                <c:pt idx="156">
                  <c:v>2.860069444445279E-4</c:v>
                </c:pt>
                <c:pt idx="157">
                  <c:v>2.958217592593515E-4</c:v>
                </c:pt>
                <c:pt idx="158">
                  <c:v>3.0626157407409593E-4</c:v>
                </c:pt>
                <c:pt idx="159">
                  <c:v>3.1729166666671915E-4</c:v>
                </c:pt>
                <c:pt idx="160">
                  <c:v>3.2878472222230837E-4</c:v>
                </c:pt>
                <c:pt idx="161">
                  <c:v>3.4085648148152181E-4</c:v>
                </c:pt>
                <c:pt idx="162">
                  <c:v>3.5300925925929594E-4</c:v>
                </c:pt>
                <c:pt idx="163">
                  <c:v>3.6603009259267294E-4</c:v>
                </c:pt>
                <c:pt idx="164">
                  <c:v>3.795023148148724E-4</c:v>
                </c:pt>
                <c:pt idx="165">
                  <c:v>3.9298611111115989E-4</c:v>
                </c:pt>
                <c:pt idx="166">
                  <c:v>4.0745370370376399E-4</c:v>
                </c:pt>
                <c:pt idx="167">
                  <c:v>4.2223379629635627E-4</c:v>
                </c:pt>
                <c:pt idx="168">
                  <c:v>4.3741898148152991E-4</c:v>
                </c:pt>
                <c:pt idx="169">
                  <c:v>4.5328703703706452E-4</c:v>
                </c:pt>
                <c:pt idx="170">
                  <c:v>4.6983796296301561E-4</c:v>
                </c:pt>
                <c:pt idx="171">
                  <c:v>4.8674768518525147E-4</c:v>
                </c:pt>
                <c:pt idx="172">
                  <c:v>5.0438657407408938E-4</c:v>
                </c:pt>
                <c:pt idx="173">
                  <c:v>5.2196759259265368E-4</c:v>
                </c:pt>
                <c:pt idx="174">
                  <c:v>5.4063657407410481E-4</c:v>
                </c:pt>
                <c:pt idx="175">
                  <c:v>5.5976851851857745E-4</c:v>
                </c:pt>
                <c:pt idx="176">
                  <c:v>5.7952546296302643E-4</c:v>
                </c:pt>
                <c:pt idx="177">
                  <c:v>5.9954861111116697E-4</c:v>
                </c:pt>
                <c:pt idx="178">
                  <c:v>6.2008101851857012E-4</c:v>
                </c:pt>
                <c:pt idx="179">
                  <c:v>6.4178240740742076E-4</c:v>
                </c:pt>
                <c:pt idx="180">
                  <c:v>6.6320601851854732E-4</c:v>
                </c:pt>
                <c:pt idx="181">
                  <c:v>6.8608796296304453E-4</c:v>
                </c:pt>
                <c:pt idx="182">
                  <c:v>7.0959490740740705E-4</c:v>
                </c:pt>
                <c:pt idx="183">
                  <c:v>7.3305555555558399E-4</c:v>
                </c:pt>
                <c:pt idx="184">
                  <c:v>7.575694444444947E-4</c:v>
                </c:pt>
                <c:pt idx="185">
                  <c:v>7.8256944444449195E-4</c:v>
                </c:pt>
                <c:pt idx="186">
                  <c:v>8.0861111111113493E-4</c:v>
                </c:pt>
                <c:pt idx="187">
                  <c:v>8.3474537037042662E-4</c:v>
                </c:pt>
                <c:pt idx="188">
                  <c:v>8.6136574074080485E-4</c:v>
                </c:pt>
                <c:pt idx="189">
                  <c:v>8.8917824074075114E-4</c:v>
                </c:pt>
                <c:pt idx="190">
                  <c:v>9.1716435185190681E-4</c:v>
                </c:pt>
                <c:pt idx="191">
                  <c:v>9.4627314814821339E-4</c:v>
                </c:pt>
                <c:pt idx="192">
                  <c:v>9.7561342592594746E-4</c:v>
                </c:pt>
                <c:pt idx="193">
                  <c:v>1.0057754629630433E-3</c:v>
                </c:pt>
                <c:pt idx="194">
                  <c:v>1.0369212962963448E-3</c:v>
                </c:pt>
                <c:pt idx="195">
                  <c:v>1.0689814814814902E-3</c:v>
                </c:pt>
                <c:pt idx="196">
                  <c:v>1.1024305555555891E-3</c:v>
                </c:pt>
                <c:pt idx="197">
                  <c:v>1.1355787037037324E-3</c:v>
                </c:pt>
                <c:pt idx="198">
                  <c:v>1.1698032407407855E-3</c:v>
                </c:pt>
                <c:pt idx="199">
                  <c:v>1.2047916666667602E-3</c:v>
                </c:pt>
                <c:pt idx="200">
                  <c:v>1.2407870370371166E-3</c:v>
                </c:pt>
                <c:pt idx="201">
                  <c:v>1.2777662037037341E-3</c:v>
                </c:pt>
                <c:pt idx="202">
                  <c:v>1.3152893518519337E-3</c:v>
                </c:pt>
                <c:pt idx="203">
                  <c:v>1.3536342592592732E-3</c:v>
                </c:pt>
                <c:pt idx="204">
                  <c:v>1.3932754629630284E-3</c:v>
                </c:pt>
                <c:pt idx="205">
                  <c:v>1.4340624999999996E-3</c:v>
                </c:pt>
                <c:pt idx="206">
                  <c:v>1.4760185185185293E-3</c:v>
                </c:pt>
                <c:pt idx="207">
                  <c:v>1.5191898148149141E-3</c:v>
                </c:pt>
                <c:pt idx="208">
                  <c:v>1.5636805555556132E-3</c:v>
                </c:pt>
                <c:pt idx="209">
                  <c:v>1.6095717592593539E-3</c:v>
                </c:pt>
                <c:pt idx="210">
                  <c:v>1.6564120370370361E-3</c:v>
                </c:pt>
                <c:pt idx="211">
                  <c:v>1.7046064814815187E-3</c:v>
                </c:pt>
                <c:pt idx="212">
                  <c:v>1.7541550925926908E-3</c:v>
                </c:pt>
                <c:pt idx="213">
                  <c:v>1.8060069444444937E-3</c:v>
                </c:pt>
                <c:pt idx="214">
                  <c:v>1.8601273148148301E-3</c:v>
                </c:pt>
                <c:pt idx="215">
                  <c:v>1.9155092592593181E-3</c:v>
                </c:pt>
                <c:pt idx="216">
                  <c:v>1.9730671296296354E-3</c:v>
                </c:pt>
                <c:pt idx="217">
                  <c:v>2.032430555555631E-3</c:v>
                </c:pt>
                <c:pt idx="218">
                  <c:v>2.0943287037037406E-3</c:v>
                </c:pt>
                <c:pt idx="219">
                  <c:v>2.1582986111111646E-3</c:v>
                </c:pt>
                <c:pt idx="220">
                  <c:v>2.2244907407408254E-3</c:v>
                </c:pt>
                <c:pt idx="221">
                  <c:v>2.293842592592632E-3</c:v>
                </c:pt>
                <c:pt idx="222">
                  <c:v>2.365949074074114E-3</c:v>
                </c:pt>
                <c:pt idx="223">
                  <c:v>2.4404629629630192E-3</c:v>
                </c:pt>
                <c:pt idx="224">
                  <c:v>2.5184490740741139E-3</c:v>
                </c:pt>
                <c:pt idx="225">
                  <c:v>2.5987037037037419E-3</c:v>
                </c:pt>
                <c:pt idx="226">
                  <c:v>2.6826157407408013E-3</c:v>
                </c:pt>
                <c:pt idx="227">
                  <c:v>2.7692824074074252E-3</c:v>
                </c:pt>
                <c:pt idx="228">
                  <c:v>2.860162037037095E-3</c:v>
                </c:pt>
                <c:pt idx="229">
                  <c:v>2.9556481481481933E-3</c:v>
                </c:pt>
                <c:pt idx="230">
                  <c:v>3.0649189814815347E-3</c:v>
                </c:pt>
                <c:pt idx="231">
                  <c:v>3.1712152777778058E-3</c:v>
                </c:pt>
                <c:pt idx="232">
                  <c:v>3.2775000000000443E-3</c:v>
                </c:pt>
                <c:pt idx="233">
                  <c:v>3.3876388888889331E-3</c:v>
                </c:pt>
                <c:pt idx="234">
                  <c:v>3.5016087962963516E-3</c:v>
                </c:pt>
                <c:pt idx="235">
                  <c:v>3.6222337962963369E-3</c:v>
                </c:pt>
                <c:pt idx="236">
                  <c:v>3.7426851851852794E-3</c:v>
                </c:pt>
                <c:pt idx="237">
                  <c:v>3.8649768518518868E-3</c:v>
                </c:pt>
                <c:pt idx="238">
                  <c:v>3.9947800925926868E-3</c:v>
                </c:pt>
                <c:pt idx="239">
                  <c:v>4.1298726851852208E-3</c:v>
                </c:pt>
                <c:pt idx="240">
                  <c:v>4.268576388888945E-3</c:v>
                </c:pt>
                <c:pt idx="241">
                  <c:v>4.412083333333372E-3</c:v>
                </c:pt>
                <c:pt idx="242">
                  <c:v>4.5591087962963406E-3</c:v>
                </c:pt>
                <c:pt idx="243">
                  <c:v>4.7164814814815159E-3</c:v>
                </c:pt>
                <c:pt idx="244">
                  <c:v>4.8804166666667204E-3</c:v>
                </c:pt>
                <c:pt idx="245">
                  <c:v>5.050011574074087E-3</c:v>
                </c:pt>
                <c:pt idx="246">
                  <c:v>5.2256944444445397E-3</c:v>
                </c:pt>
                <c:pt idx="247">
                  <c:v>5.4115625000000778E-3</c:v>
                </c:pt>
                <c:pt idx="248">
                  <c:v>5.6101273148149167E-3</c:v>
                </c:pt>
                <c:pt idx="249">
                  <c:v>5.8188310185185443E-3</c:v>
                </c:pt>
                <c:pt idx="250">
                  <c:v>6.0410879629630432E-3</c:v>
                </c:pt>
                <c:pt idx="251">
                  <c:v>6.2770833333333775E-3</c:v>
                </c:pt>
                <c:pt idx="252">
                  <c:v>6.5244328703704113E-3</c:v>
                </c:pt>
                <c:pt idx="253">
                  <c:v>6.7987384259259875E-3</c:v>
                </c:pt>
                <c:pt idx="254">
                  <c:v>7.0815277777778185E-3</c:v>
                </c:pt>
                <c:pt idx="255">
                  <c:v>7.379918981481548E-3</c:v>
                </c:pt>
                <c:pt idx="256">
                  <c:v>7.7187384259259639E-3</c:v>
                </c:pt>
                <c:pt idx="257">
                  <c:v>8.0746412037037696E-3</c:v>
                </c:pt>
                <c:pt idx="258">
                  <c:v>8.4736689814814969E-3</c:v>
                </c:pt>
                <c:pt idx="259">
                  <c:v>8.8987962962963074E-3</c:v>
                </c:pt>
                <c:pt idx="260">
                  <c:v>9.3546180555555969E-3</c:v>
                </c:pt>
                <c:pt idx="261">
                  <c:v>9.8634722222222804E-3</c:v>
                </c:pt>
                <c:pt idx="262">
                  <c:v>1.0455648148148144E-2</c:v>
                </c:pt>
                <c:pt idx="263">
                  <c:v>1.108506944444454E-2</c:v>
                </c:pt>
                <c:pt idx="264">
                  <c:v>1.1773055555555634E-2</c:v>
                </c:pt>
                <c:pt idx="265">
                  <c:v>1.246750000000002E-2</c:v>
                </c:pt>
                <c:pt idx="266">
                  <c:v>1.26538541666667E-2</c:v>
                </c:pt>
                <c:pt idx="267">
                  <c:v>1.3348298611111198E-2</c:v>
                </c:pt>
                <c:pt idx="268">
                  <c:v>1.4031168981481545E-2</c:v>
                </c:pt>
                <c:pt idx="269">
                  <c:v>1.4725613425925932E-2</c:v>
                </c:pt>
                <c:pt idx="270">
                  <c:v>1.5420057870370429E-2</c:v>
                </c:pt>
                <c:pt idx="271">
                  <c:v>1.6114502314814816E-2</c:v>
                </c:pt>
                <c:pt idx="272">
                  <c:v>1.6262395833333387E-2</c:v>
                </c:pt>
                <c:pt idx="273">
                  <c:v>1.6956840277777774E-2</c:v>
                </c:pt>
                <c:pt idx="274">
                  <c:v>1.7651284722222271E-2</c:v>
                </c:pt>
                <c:pt idx="275">
                  <c:v>1.8345729166666769E-2</c:v>
                </c:pt>
                <c:pt idx="276">
                  <c:v>1.8468206018518563E-2</c:v>
                </c:pt>
                <c:pt idx="277">
                  <c:v>1.916265046296306E-2</c:v>
                </c:pt>
                <c:pt idx="278">
                  <c:v>1.9857094907407447E-2</c:v>
                </c:pt>
                <c:pt idx="279">
                  <c:v>2.0551539351851944E-2</c:v>
                </c:pt>
                <c:pt idx="280">
                  <c:v>2.124598379629633E-2</c:v>
                </c:pt>
                <c:pt idx="281">
                  <c:v>2.1940428240740828E-2</c:v>
                </c:pt>
                <c:pt idx="282">
                  <c:v>2.2634872685185214E-2</c:v>
                </c:pt>
                <c:pt idx="283">
                  <c:v>2.3319456018518536E-2</c:v>
                </c:pt>
                <c:pt idx="284">
                  <c:v>2.4013900462963034E-2</c:v>
                </c:pt>
                <c:pt idx="285">
                  <c:v>2.470834490740742E-2</c:v>
                </c:pt>
                <c:pt idx="286">
                  <c:v>2.5402789351851918E-2</c:v>
                </c:pt>
                <c:pt idx="287">
                  <c:v>2.609723379629636E-2</c:v>
                </c:pt>
                <c:pt idx="288">
                  <c:v>2.6791678240740802E-2</c:v>
                </c:pt>
                <c:pt idx="289">
                  <c:v>2.7486122685185244E-2</c:v>
                </c:pt>
                <c:pt idx="290">
                  <c:v>2.8180567129629686E-2</c:v>
                </c:pt>
                <c:pt idx="291">
                  <c:v>2.8875011574074128E-2</c:v>
                </c:pt>
                <c:pt idx="292">
                  <c:v>2.956945601851857E-2</c:v>
                </c:pt>
                <c:pt idx="293">
                  <c:v>3.0217511574074096E-2</c:v>
                </c:pt>
                <c:pt idx="294">
                  <c:v>3.0911956018518594E-2</c:v>
                </c:pt>
                <c:pt idx="295">
                  <c:v>3.160640046296298E-2</c:v>
                </c:pt>
                <c:pt idx="296">
                  <c:v>3.2300844907407478E-2</c:v>
                </c:pt>
                <c:pt idx="297">
                  <c:v>3.2995289351851864E-2</c:v>
                </c:pt>
                <c:pt idx="298">
                  <c:v>3.3689733796296362E-2</c:v>
                </c:pt>
                <c:pt idx="299">
                  <c:v>3.4384178240740804E-2</c:v>
                </c:pt>
                <c:pt idx="300">
                  <c:v>3.5078622685185246E-2</c:v>
                </c:pt>
                <c:pt idx="301">
                  <c:v>3.5773067129629688E-2</c:v>
                </c:pt>
                <c:pt idx="302">
                  <c:v>3.646751157407413E-2</c:v>
                </c:pt>
                <c:pt idx="303">
                  <c:v>3.7161956018518572E-2</c:v>
                </c:pt>
                <c:pt idx="304">
                  <c:v>3.7856400462963014E-2</c:v>
                </c:pt>
                <c:pt idx="305">
                  <c:v>3.8550844907407456E-2</c:v>
                </c:pt>
                <c:pt idx="306">
                  <c:v>3.9245289351851897E-2</c:v>
                </c:pt>
                <c:pt idx="307">
                  <c:v>3.9939733796296339E-2</c:v>
                </c:pt>
                <c:pt idx="308">
                  <c:v>4.0634178240740781E-2</c:v>
                </c:pt>
                <c:pt idx="309">
                  <c:v>4.1328622685185223E-2</c:v>
                </c:pt>
                <c:pt idx="310">
                  <c:v>4.2023067129629665E-2</c:v>
                </c:pt>
                <c:pt idx="311">
                  <c:v>4.2717511574074107E-2</c:v>
                </c:pt>
                <c:pt idx="312">
                  <c:v>4.3411956018518605E-2</c:v>
                </c:pt>
                <c:pt idx="313">
                  <c:v>4.4106400462962991E-2</c:v>
                </c:pt>
                <c:pt idx="314">
                  <c:v>4.4144884259259276E-2</c:v>
                </c:pt>
                <c:pt idx="315">
                  <c:v>4.4839328703703774E-2</c:v>
                </c:pt>
                <c:pt idx="316">
                  <c:v>4.553377314814816E-2</c:v>
                </c:pt>
                <c:pt idx="317">
                  <c:v>4.6228217592592658E-2</c:v>
                </c:pt>
                <c:pt idx="318">
                  <c:v>4.6922662037037099E-2</c:v>
                </c:pt>
                <c:pt idx="319">
                  <c:v>4.7617106481481541E-2</c:v>
                </c:pt>
                <c:pt idx="320">
                  <c:v>4.8311550925925983E-2</c:v>
                </c:pt>
                <c:pt idx="321">
                  <c:v>4.9005995370370425E-2</c:v>
                </c:pt>
                <c:pt idx="322">
                  <c:v>4.9700439814814867E-2</c:v>
                </c:pt>
                <c:pt idx="323">
                  <c:v>5.0394884259259309E-2</c:v>
                </c:pt>
                <c:pt idx="324">
                  <c:v>5.1089328703703751E-2</c:v>
                </c:pt>
                <c:pt idx="325">
                  <c:v>5.1783773148148193E-2</c:v>
                </c:pt>
                <c:pt idx="326">
                  <c:v>5.2478217592592635E-2</c:v>
                </c:pt>
                <c:pt idx="327">
                  <c:v>5.3172662037037077E-2</c:v>
                </c:pt>
                <c:pt idx="328">
                  <c:v>5.3867106481481519E-2</c:v>
                </c:pt>
                <c:pt idx="329">
                  <c:v>5.4561550925925961E-2</c:v>
                </c:pt>
                <c:pt idx="330">
                  <c:v>5.5255995370370403E-2</c:v>
                </c:pt>
                <c:pt idx="331">
                  <c:v>5.5950439814814845E-2</c:v>
                </c:pt>
                <c:pt idx="332">
                  <c:v>5.6644884259259287E-2</c:v>
                </c:pt>
                <c:pt idx="333">
                  <c:v>5.7339328703703785E-2</c:v>
                </c:pt>
                <c:pt idx="334">
                  <c:v>5.8033773148148171E-2</c:v>
                </c:pt>
                <c:pt idx="335">
                  <c:v>5.8728217592592669E-2</c:v>
                </c:pt>
                <c:pt idx="336">
                  <c:v>5.9422662037037055E-2</c:v>
                </c:pt>
                <c:pt idx="337">
                  <c:v>6.0117106481481553E-2</c:v>
                </c:pt>
                <c:pt idx="338">
                  <c:v>6.0811550925925939E-2</c:v>
                </c:pt>
                <c:pt idx="339">
                  <c:v>6.1505995370370437E-2</c:v>
                </c:pt>
                <c:pt idx="340">
                  <c:v>6.2200439814814823E-2</c:v>
                </c:pt>
                <c:pt idx="341">
                  <c:v>6.289488425925932E-2</c:v>
                </c:pt>
                <c:pt idx="342">
                  <c:v>6.3589328703703707E-2</c:v>
                </c:pt>
                <c:pt idx="343">
                  <c:v>6.4283773148148204E-2</c:v>
                </c:pt>
                <c:pt idx="344">
                  <c:v>6.4978217592592591E-2</c:v>
                </c:pt>
                <c:pt idx="345">
                  <c:v>6.5672662037037088E-2</c:v>
                </c:pt>
                <c:pt idx="346">
                  <c:v>6.6367106481481475E-2</c:v>
                </c:pt>
                <c:pt idx="347">
                  <c:v>6.7061550925925972E-2</c:v>
                </c:pt>
                <c:pt idx="348">
                  <c:v>6.775599537037047E-2</c:v>
                </c:pt>
                <c:pt idx="349">
                  <c:v>6.8450439814814856E-2</c:v>
                </c:pt>
                <c:pt idx="350">
                  <c:v>6.9144884259259354E-2</c:v>
                </c:pt>
                <c:pt idx="351">
                  <c:v>6.983932870370374E-2</c:v>
                </c:pt>
                <c:pt idx="352">
                  <c:v>7.0533773148148182E-2</c:v>
                </c:pt>
                <c:pt idx="353">
                  <c:v>7.1228217592592624E-2</c:v>
                </c:pt>
                <c:pt idx="354">
                  <c:v>7.1922662037037066E-2</c:v>
                </c:pt>
                <c:pt idx="355">
                  <c:v>7.2617106481481508E-2</c:v>
                </c:pt>
                <c:pt idx="356">
                  <c:v>7.331155092592595E-2</c:v>
                </c:pt>
                <c:pt idx="357">
                  <c:v>7.4005995370370392E-2</c:v>
                </c:pt>
                <c:pt idx="358">
                  <c:v>7.4700439814814834E-2</c:v>
                </c:pt>
                <c:pt idx="359">
                  <c:v>7.5394884259259276E-2</c:v>
                </c:pt>
                <c:pt idx="360">
                  <c:v>7.6089328703703718E-2</c:v>
                </c:pt>
                <c:pt idx="361">
                  <c:v>7.678377314814816E-2</c:v>
                </c:pt>
                <c:pt idx="362">
                  <c:v>7.7296736111111153E-2</c:v>
                </c:pt>
                <c:pt idx="363">
                  <c:v>7.7991180555555595E-2</c:v>
                </c:pt>
                <c:pt idx="364">
                  <c:v>7.8685625000000037E-2</c:v>
                </c:pt>
                <c:pt idx="365">
                  <c:v>7.9380069444444479E-2</c:v>
                </c:pt>
                <c:pt idx="366">
                  <c:v>8.0074513888888921E-2</c:v>
                </c:pt>
                <c:pt idx="367">
                  <c:v>8.0768958333333363E-2</c:v>
                </c:pt>
                <c:pt idx="368">
                  <c:v>8.1463402777777805E-2</c:v>
                </c:pt>
                <c:pt idx="369">
                  <c:v>8.2157847222222247E-2</c:v>
                </c:pt>
                <c:pt idx="370">
                  <c:v>8.2852291666666689E-2</c:v>
                </c:pt>
                <c:pt idx="371">
                  <c:v>8.3546736111111131E-2</c:v>
                </c:pt>
                <c:pt idx="372">
                  <c:v>8.4241180555555573E-2</c:v>
                </c:pt>
                <c:pt idx="373">
                  <c:v>8.4935625000000015E-2</c:v>
                </c:pt>
                <c:pt idx="374">
                  <c:v>8.5630069444444568E-2</c:v>
                </c:pt>
                <c:pt idx="375">
                  <c:v>8.6324513888888899E-2</c:v>
                </c:pt>
                <c:pt idx="376">
                  <c:v>8.7018958333333452E-2</c:v>
                </c:pt>
                <c:pt idx="377">
                  <c:v>8.7713402777777782E-2</c:v>
                </c:pt>
                <c:pt idx="378">
                  <c:v>8.8407847222222335E-2</c:v>
                </c:pt>
                <c:pt idx="379">
                  <c:v>8.9102291666666666E-2</c:v>
                </c:pt>
                <c:pt idx="380">
                  <c:v>8.9796736111111219E-2</c:v>
                </c:pt>
                <c:pt idx="381">
                  <c:v>9.049118055555555E-2</c:v>
                </c:pt>
                <c:pt idx="382">
                  <c:v>9.1185625000000103E-2</c:v>
                </c:pt>
                <c:pt idx="383">
                  <c:v>9.1345625000000041E-2</c:v>
                </c:pt>
                <c:pt idx="384">
                  <c:v>9.2040069444444483E-2</c:v>
                </c:pt>
                <c:pt idx="385">
                  <c:v>9.2734513888888925E-2</c:v>
                </c:pt>
                <c:pt idx="386">
                  <c:v>9.3428958333333367E-2</c:v>
                </c:pt>
                <c:pt idx="387">
                  <c:v>9.4123402777777809E-2</c:v>
                </c:pt>
                <c:pt idx="388">
                  <c:v>9.4817847222222251E-2</c:v>
                </c:pt>
                <c:pt idx="389">
                  <c:v>9.5512291666666693E-2</c:v>
                </c:pt>
                <c:pt idx="390">
                  <c:v>9.6206736111111135E-2</c:v>
                </c:pt>
                <c:pt idx="391">
                  <c:v>9.6901180555555577E-2</c:v>
                </c:pt>
                <c:pt idx="392">
                  <c:v>9.7595625000000019E-2</c:v>
                </c:pt>
                <c:pt idx="393">
                  <c:v>9.8290069444444461E-2</c:v>
                </c:pt>
                <c:pt idx="394">
                  <c:v>9.8984513888888903E-2</c:v>
                </c:pt>
                <c:pt idx="395">
                  <c:v>9.9678958333333345E-2</c:v>
                </c:pt>
                <c:pt idx="396">
                  <c:v>0.10031489583333336</c:v>
                </c:pt>
                <c:pt idx="397">
                  <c:v>0.1010093402777778</c:v>
                </c:pt>
                <c:pt idx="398">
                  <c:v>0.10170378472222225</c:v>
                </c:pt>
                <c:pt idx="399">
                  <c:v>0.10239822916666669</c:v>
                </c:pt>
                <c:pt idx="400">
                  <c:v>0.10309267361111113</c:v>
                </c:pt>
                <c:pt idx="401">
                  <c:v>0.10378711805555557</c:v>
                </c:pt>
                <c:pt idx="402">
                  <c:v>0.10448156250000001</c:v>
                </c:pt>
                <c:pt idx="403">
                  <c:v>0.10517600694444457</c:v>
                </c:pt>
                <c:pt idx="404">
                  <c:v>0.1058704513888889</c:v>
                </c:pt>
                <c:pt idx="405">
                  <c:v>0.10656489583333345</c:v>
                </c:pt>
                <c:pt idx="406">
                  <c:v>0.10725934027777778</c:v>
                </c:pt>
                <c:pt idx="407">
                  <c:v>0.10795378472222233</c:v>
                </c:pt>
                <c:pt idx="408">
                  <c:v>0.10864822916666667</c:v>
                </c:pt>
                <c:pt idx="409">
                  <c:v>0.10934267361111122</c:v>
                </c:pt>
              </c:numCache>
            </c:numRef>
          </c:xVal>
          <c:yVal>
            <c:numRef>
              <c:f>Sheet1!$F$6:$F$415</c:f>
              <c:numCache>
                <c:formatCode>General</c:formatCode>
                <c:ptCount val="410"/>
                <c:pt idx="0">
                  <c:v>2.994384766</c:v>
                </c:pt>
                <c:pt idx="1">
                  <c:v>2.944824219</c:v>
                </c:pt>
                <c:pt idx="2">
                  <c:v>2.8800048829999998</c:v>
                </c:pt>
                <c:pt idx="3">
                  <c:v>2.842773438</c:v>
                </c:pt>
                <c:pt idx="4">
                  <c:v>2.8148193359999998</c:v>
                </c:pt>
                <c:pt idx="5">
                  <c:v>2.793457031</c:v>
                </c:pt>
                <c:pt idx="6">
                  <c:v>2.7755126950000002</c:v>
                </c:pt>
                <c:pt idx="7">
                  <c:v>2.759765625</c:v>
                </c:pt>
                <c:pt idx="8">
                  <c:v>2.74609375</c:v>
                </c:pt>
                <c:pt idx="9">
                  <c:v>2.7342529299999998</c:v>
                </c:pt>
                <c:pt idx="10">
                  <c:v>2.723144531</c:v>
                </c:pt>
                <c:pt idx="11">
                  <c:v>2.7130126950000002</c:v>
                </c:pt>
                <c:pt idx="12">
                  <c:v>2.6953125</c:v>
                </c:pt>
                <c:pt idx="13">
                  <c:v>2.6802978519999998</c:v>
                </c:pt>
                <c:pt idx="14">
                  <c:v>2.666503906</c:v>
                </c:pt>
                <c:pt idx="15">
                  <c:v>2.654052734</c:v>
                </c:pt>
                <c:pt idx="16">
                  <c:v>2.643066406</c:v>
                </c:pt>
                <c:pt idx="17">
                  <c:v>2.632568359</c:v>
                </c:pt>
                <c:pt idx="18">
                  <c:v>2.6185302730000002</c:v>
                </c:pt>
                <c:pt idx="19">
                  <c:v>2.605957031</c:v>
                </c:pt>
                <c:pt idx="20">
                  <c:v>2.594238281</c:v>
                </c:pt>
                <c:pt idx="21">
                  <c:v>2.5833740230000002</c:v>
                </c:pt>
                <c:pt idx="22">
                  <c:v>2.570068359</c:v>
                </c:pt>
                <c:pt idx="23">
                  <c:v>2.5582275390000002</c:v>
                </c:pt>
                <c:pt idx="24">
                  <c:v>2.546630859</c:v>
                </c:pt>
                <c:pt idx="25">
                  <c:v>2.536132813</c:v>
                </c:pt>
                <c:pt idx="26">
                  <c:v>2.5234375</c:v>
                </c:pt>
                <c:pt idx="27">
                  <c:v>2.512451172</c:v>
                </c:pt>
                <c:pt idx="28">
                  <c:v>2.501708984</c:v>
                </c:pt>
                <c:pt idx="29">
                  <c:v>2.491699219</c:v>
                </c:pt>
                <c:pt idx="30">
                  <c:v>2.479736328</c:v>
                </c:pt>
                <c:pt idx="31">
                  <c:v>2.4696044920000002</c:v>
                </c:pt>
                <c:pt idx="32">
                  <c:v>2.459472656</c:v>
                </c:pt>
                <c:pt idx="33">
                  <c:v>2.447998047</c:v>
                </c:pt>
                <c:pt idx="34">
                  <c:v>2.4375</c:v>
                </c:pt>
                <c:pt idx="35">
                  <c:v>2.4259033200000002</c:v>
                </c:pt>
                <c:pt idx="36">
                  <c:v>2.4151611329999998</c:v>
                </c:pt>
                <c:pt idx="37">
                  <c:v>2.4051513670000002</c:v>
                </c:pt>
                <c:pt idx="38">
                  <c:v>2.3941650390000002</c:v>
                </c:pt>
                <c:pt idx="39">
                  <c:v>2.383789063</c:v>
                </c:pt>
                <c:pt idx="40">
                  <c:v>2.3724365230000002</c:v>
                </c:pt>
                <c:pt idx="41">
                  <c:v>2.3624267579999998</c:v>
                </c:pt>
                <c:pt idx="42">
                  <c:v>2.352294922</c:v>
                </c:pt>
                <c:pt idx="43">
                  <c:v>2.3419189450000002</c:v>
                </c:pt>
                <c:pt idx="44">
                  <c:v>2.3319091799999998</c:v>
                </c:pt>
                <c:pt idx="45">
                  <c:v>2.321777344</c:v>
                </c:pt>
                <c:pt idx="46">
                  <c:v>2.311767578</c:v>
                </c:pt>
                <c:pt idx="47">
                  <c:v>2.3013916019999998</c:v>
                </c:pt>
                <c:pt idx="48">
                  <c:v>2.291015625</c:v>
                </c:pt>
                <c:pt idx="49">
                  <c:v>2.2806396480000002</c:v>
                </c:pt>
                <c:pt idx="50">
                  <c:v>2.2706298829999998</c:v>
                </c:pt>
                <c:pt idx="51">
                  <c:v>2.2603759769999998</c:v>
                </c:pt>
                <c:pt idx="52">
                  <c:v>2.2498779299999998</c:v>
                </c:pt>
                <c:pt idx="53">
                  <c:v>2.2393798829999998</c:v>
                </c:pt>
                <c:pt idx="54">
                  <c:v>2.2293701170000002</c:v>
                </c:pt>
                <c:pt idx="55">
                  <c:v>2.218994141</c:v>
                </c:pt>
                <c:pt idx="56">
                  <c:v>2.2086181640000002</c:v>
                </c:pt>
                <c:pt idx="57">
                  <c:v>2.1983642579999998</c:v>
                </c:pt>
                <c:pt idx="58">
                  <c:v>2.1883544920000002</c:v>
                </c:pt>
                <c:pt idx="59">
                  <c:v>2.1783447269999998</c:v>
                </c:pt>
                <c:pt idx="60">
                  <c:v>2.168212891</c:v>
                </c:pt>
                <c:pt idx="61">
                  <c:v>2.1578369140000002</c:v>
                </c:pt>
                <c:pt idx="62">
                  <c:v>2.147216797</c:v>
                </c:pt>
                <c:pt idx="63">
                  <c:v>2.137207031</c:v>
                </c:pt>
                <c:pt idx="64">
                  <c:v>2.1270751950000002</c:v>
                </c:pt>
                <c:pt idx="65">
                  <c:v>2.1170654299999998</c:v>
                </c:pt>
                <c:pt idx="66">
                  <c:v>2.1070556640000002</c:v>
                </c:pt>
                <c:pt idx="67">
                  <c:v>2.096679688</c:v>
                </c:pt>
                <c:pt idx="68">
                  <c:v>2.0863037109999998</c:v>
                </c:pt>
                <c:pt idx="69">
                  <c:v>2.076171875</c:v>
                </c:pt>
                <c:pt idx="70">
                  <c:v>2.0660400390000002</c:v>
                </c:pt>
                <c:pt idx="71">
                  <c:v>2.055908203</c:v>
                </c:pt>
                <c:pt idx="72">
                  <c:v>2.0457763670000002</c:v>
                </c:pt>
                <c:pt idx="73">
                  <c:v>2.035644531</c:v>
                </c:pt>
                <c:pt idx="74">
                  <c:v>2.025634766</c:v>
                </c:pt>
                <c:pt idx="75">
                  <c:v>2.015625</c:v>
                </c:pt>
                <c:pt idx="76">
                  <c:v>2.005615234</c:v>
                </c:pt>
                <c:pt idx="77">
                  <c:v>1.9956665039999999</c:v>
                </c:pt>
                <c:pt idx="78">
                  <c:v>1.985595703</c:v>
                </c:pt>
                <c:pt idx="79">
                  <c:v>1.9752807619999999</c:v>
                </c:pt>
                <c:pt idx="80">
                  <c:v>1.965209961</c:v>
                </c:pt>
                <c:pt idx="81">
                  <c:v>1.9551391600000001</c:v>
                </c:pt>
                <c:pt idx="82">
                  <c:v>1.945068359</c:v>
                </c:pt>
                <c:pt idx="83">
                  <c:v>1.934936523</c:v>
                </c:pt>
                <c:pt idx="84">
                  <c:v>1.9248657229999999</c:v>
                </c:pt>
                <c:pt idx="85">
                  <c:v>1.9147338869999999</c:v>
                </c:pt>
                <c:pt idx="86">
                  <c:v>1.9044799800000001</c:v>
                </c:pt>
                <c:pt idx="87">
                  <c:v>1.8942260740000001</c:v>
                </c:pt>
                <c:pt idx="88">
                  <c:v>1.8839721679999999</c:v>
                </c:pt>
                <c:pt idx="89">
                  <c:v>1.873779297</c:v>
                </c:pt>
                <c:pt idx="90">
                  <c:v>1.863647461</c:v>
                </c:pt>
                <c:pt idx="91">
                  <c:v>1.8535766600000001</c:v>
                </c:pt>
                <c:pt idx="92">
                  <c:v>1.843139648</c:v>
                </c:pt>
                <c:pt idx="93">
                  <c:v>1.8330688479999999</c:v>
                </c:pt>
                <c:pt idx="94">
                  <c:v>1.8229370119999999</c:v>
                </c:pt>
                <c:pt idx="95">
                  <c:v>1.8126831050000001</c:v>
                </c:pt>
                <c:pt idx="96">
                  <c:v>1.802490234</c:v>
                </c:pt>
                <c:pt idx="97">
                  <c:v>1.792236328</c:v>
                </c:pt>
                <c:pt idx="98">
                  <c:v>1.782226563</c:v>
                </c:pt>
                <c:pt idx="99">
                  <c:v>1.772216797</c:v>
                </c:pt>
                <c:pt idx="100">
                  <c:v>1.762207031</c:v>
                </c:pt>
                <c:pt idx="101">
                  <c:v>1.752197266</c:v>
                </c:pt>
                <c:pt idx="102">
                  <c:v>1.7421875</c:v>
                </c:pt>
                <c:pt idx="103">
                  <c:v>1.7319946289999999</c:v>
                </c:pt>
                <c:pt idx="104">
                  <c:v>1.721923828</c:v>
                </c:pt>
                <c:pt idx="105">
                  <c:v>1.711914063</c:v>
                </c:pt>
                <c:pt idx="106">
                  <c:v>1.7018432619999999</c:v>
                </c:pt>
                <c:pt idx="107">
                  <c:v>1.691772461</c:v>
                </c:pt>
                <c:pt idx="108">
                  <c:v>1.681518555</c:v>
                </c:pt>
                <c:pt idx="109">
                  <c:v>1.671264648</c:v>
                </c:pt>
                <c:pt idx="110">
                  <c:v>1.661132813</c:v>
                </c:pt>
                <c:pt idx="111">
                  <c:v>1.651123047</c:v>
                </c:pt>
                <c:pt idx="112">
                  <c:v>1.640991211</c:v>
                </c:pt>
                <c:pt idx="113">
                  <c:v>1.630859375</c:v>
                </c:pt>
                <c:pt idx="114">
                  <c:v>1.6207885740000001</c:v>
                </c:pt>
                <c:pt idx="115">
                  <c:v>1.610717773</c:v>
                </c:pt>
                <c:pt idx="116">
                  <c:v>1.600463867</c:v>
                </c:pt>
                <c:pt idx="117">
                  <c:v>1.590209961</c:v>
                </c:pt>
                <c:pt idx="118">
                  <c:v>1.5800170899999999</c:v>
                </c:pt>
                <c:pt idx="119">
                  <c:v>1.569946289</c:v>
                </c:pt>
                <c:pt idx="120">
                  <c:v>1.559936523</c:v>
                </c:pt>
                <c:pt idx="121">
                  <c:v>1.549804688</c:v>
                </c:pt>
                <c:pt idx="122">
                  <c:v>1.539672852</c:v>
                </c:pt>
                <c:pt idx="123">
                  <c:v>1.5296020509999999</c:v>
                </c:pt>
                <c:pt idx="124">
                  <c:v>1.51940918</c:v>
                </c:pt>
                <c:pt idx="125">
                  <c:v>1.509277344</c:v>
                </c:pt>
                <c:pt idx="126">
                  <c:v>1.4992065429999999</c:v>
                </c:pt>
                <c:pt idx="127">
                  <c:v>1.4891967770000001</c:v>
                </c:pt>
                <c:pt idx="128">
                  <c:v>1.479125977</c:v>
                </c:pt>
                <c:pt idx="129">
                  <c:v>1.469116211</c:v>
                </c:pt>
                <c:pt idx="130">
                  <c:v>1.4590454100000001</c:v>
                </c:pt>
                <c:pt idx="131">
                  <c:v>1.4490356449999999</c:v>
                </c:pt>
                <c:pt idx="132">
                  <c:v>1.4390258789999999</c:v>
                </c:pt>
                <c:pt idx="133">
                  <c:v>1.428955078</c:v>
                </c:pt>
                <c:pt idx="134">
                  <c:v>1.418945313</c:v>
                </c:pt>
                <c:pt idx="135">
                  <c:v>1.408935547</c:v>
                </c:pt>
                <c:pt idx="136">
                  <c:v>1.398925781</c:v>
                </c:pt>
                <c:pt idx="137">
                  <c:v>1.388916016</c:v>
                </c:pt>
                <c:pt idx="138">
                  <c:v>1.37890625</c:v>
                </c:pt>
                <c:pt idx="139">
                  <c:v>1.368896484</c:v>
                </c:pt>
                <c:pt idx="140">
                  <c:v>1.358886719</c:v>
                </c:pt>
                <c:pt idx="141">
                  <c:v>1.348510742</c:v>
                </c:pt>
                <c:pt idx="142">
                  <c:v>1.3384399410000001</c:v>
                </c:pt>
                <c:pt idx="143">
                  <c:v>1.328369141</c:v>
                </c:pt>
                <c:pt idx="144">
                  <c:v>1.318359375</c:v>
                </c:pt>
                <c:pt idx="145">
                  <c:v>1.308349609</c:v>
                </c:pt>
                <c:pt idx="146">
                  <c:v>1.298339844</c:v>
                </c:pt>
                <c:pt idx="147">
                  <c:v>1.288330078</c:v>
                </c:pt>
                <c:pt idx="148">
                  <c:v>1.278320313</c:v>
                </c:pt>
                <c:pt idx="149">
                  <c:v>1.268310547</c:v>
                </c:pt>
                <c:pt idx="150">
                  <c:v>1.258300781</c:v>
                </c:pt>
                <c:pt idx="151">
                  <c:v>1.248291016</c:v>
                </c:pt>
                <c:pt idx="152">
                  <c:v>1.23828125</c:v>
                </c:pt>
                <c:pt idx="153">
                  <c:v>1.228271484</c:v>
                </c:pt>
                <c:pt idx="154">
                  <c:v>1.218261719</c:v>
                </c:pt>
                <c:pt idx="155">
                  <c:v>1.208251953</c:v>
                </c:pt>
                <c:pt idx="156">
                  <c:v>1.198242188</c:v>
                </c:pt>
                <c:pt idx="157">
                  <c:v>1.188232422</c:v>
                </c:pt>
                <c:pt idx="158">
                  <c:v>1.178222656</c:v>
                </c:pt>
                <c:pt idx="159">
                  <c:v>1.168212891</c:v>
                </c:pt>
                <c:pt idx="160">
                  <c:v>1.1581420899999999</c:v>
                </c:pt>
                <c:pt idx="161">
                  <c:v>1.1481323240000001</c:v>
                </c:pt>
                <c:pt idx="162">
                  <c:v>1.138061523</c:v>
                </c:pt>
                <c:pt idx="163">
                  <c:v>1.128051758</c:v>
                </c:pt>
                <c:pt idx="164">
                  <c:v>1.1179809570000001</c:v>
                </c:pt>
                <c:pt idx="165">
                  <c:v>1.1079711910000001</c:v>
                </c:pt>
                <c:pt idx="166">
                  <c:v>1.0979614259999999</c:v>
                </c:pt>
                <c:pt idx="167">
                  <c:v>1.0879516600000001</c:v>
                </c:pt>
                <c:pt idx="168">
                  <c:v>1.0779418949999999</c:v>
                </c:pt>
                <c:pt idx="169">
                  <c:v>1.067749023</c:v>
                </c:pt>
                <c:pt idx="170">
                  <c:v>1.057739258</c:v>
                </c:pt>
                <c:pt idx="171">
                  <c:v>1.047607422</c:v>
                </c:pt>
                <c:pt idx="172">
                  <c:v>1.037597656</c:v>
                </c:pt>
                <c:pt idx="173">
                  <c:v>1.027587891</c:v>
                </c:pt>
                <c:pt idx="174">
                  <c:v>1.017578125</c:v>
                </c:pt>
                <c:pt idx="175">
                  <c:v>1.0073852539999999</c:v>
                </c:pt>
                <c:pt idx="176">
                  <c:v>0.99740600599999996</c:v>
                </c:pt>
                <c:pt idx="177">
                  <c:v>0.98733520500000005</c:v>
                </c:pt>
                <c:pt idx="178">
                  <c:v>0.97729492200000001</c:v>
                </c:pt>
                <c:pt idx="179">
                  <c:v>0.96716308600000001</c:v>
                </c:pt>
                <c:pt idx="180">
                  <c:v>0.95715331999999997</c:v>
                </c:pt>
                <c:pt idx="181">
                  <c:v>0.94711303700000005</c:v>
                </c:pt>
                <c:pt idx="182">
                  <c:v>0.93704223600000003</c:v>
                </c:pt>
                <c:pt idx="183">
                  <c:v>0.92700195299999999</c:v>
                </c:pt>
                <c:pt idx="184">
                  <c:v>0.91699218800000004</c:v>
                </c:pt>
                <c:pt idx="185">
                  <c:v>0.90686035200000004</c:v>
                </c:pt>
                <c:pt idx="186">
                  <c:v>0.89682006800000003</c:v>
                </c:pt>
                <c:pt idx="187">
                  <c:v>0.88681030299999997</c:v>
                </c:pt>
                <c:pt idx="188">
                  <c:v>0.87670898399999997</c:v>
                </c:pt>
                <c:pt idx="189">
                  <c:v>0.86669921900000002</c:v>
                </c:pt>
                <c:pt idx="190">
                  <c:v>0.85668945299999999</c:v>
                </c:pt>
                <c:pt idx="191">
                  <c:v>0.84667968800000004</c:v>
                </c:pt>
                <c:pt idx="192">
                  <c:v>0.83666992200000001</c:v>
                </c:pt>
                <c:pt idx="193">
                  <c:v>0.82659912099999999</c:v>
                </c:pt>
                <c:pt idx="194">
                  <c:v>0.81652831999999997</c:v>
                </c:pt>
                <c:pt idx="195">
                  <c:v>0.80651855500000003</c:v>
                </c:pt>
                <c:pt idx="196">
                  <c:v>0.79650878899999999</c:v>
                </c:pt>
                <c:pt idx="197">
                  <c:v>0.78649902299999996</c:v>
                </c:pt>
                <c:pt idx="198">
                  <c:v>0.77648925800000002</c:v>
                </c:pt>
                <c:pt idx="199">
                  <c:v>0.76647949199999998</c:v>
                </c:pt>
                <c:pt idx="200">
                  <c:v>0.75646972700000004</c:v>
                </c:pt>
                <c:pt idx="201">
                  <c:v>0.74645996100000001</c:v>
                </c:pt>
                <c:pt idx="202">
                  <c:v>0.73645019499999997</c:v>
                </c:pt>
                <c:pt idx="203">
                  <c:v>0.72644043000000003</c:v>
                </c:pt>
                <c:pt idx="204">
                  <c:v>0.71643066399999999</c:v>
                </c:pt>
                <c:pt idx="205">
                  <c:v>0.70642089799999996</c:v>
                </c:pt>
                <c:pt idx="206">
                  <c:v>0.69641113300000002</c:v>
                </c:pt>
                <c:pt idx="207">
                  <c:v>0.68640136699999998</c:v>
                </c:pt>
                <c:pt idx="208">
                  <c:v>0.67639160200000004</c:v>
                </c:pt>
                <c:pt idx="209">
                  <c:v>0.66638183600000001</c:v>
                </c:pt>
                <c:pt idx="210">
                  <c:v>0.65637206999999997</c:v>
                </c:pt>
                <c:pt idx="211">
                  <c:v>0.64636230500000003</c:v>
                </c:pt>
                <c:pt idx="212">
                  <c:v>0.63635253899999999</c:v>
                </c:pt>
                <c:pt idx="213">
                  <c:v>0.62634277299999996</c:v>
                </c:pt>
                <c:pt idx="214">
                  <c:v>0.61633300800000002</c:v>
                </c:pt>
                <c:pt idx="215">
                  <c:v>0.60632324199999998</c:v>
                </c:pt>
                <c:pt idx="216">
                  <c:v>0.59631347700000004</c:v>
                </c:pt>
                <c:pt idx="217">
                  <c:v>0.58630371100000001</c:v>
                </c:pt>
                <c:pt idx="218">
                  <c:v>0.57629394499999997</c:v>
                </c:pt>
                <c:pt idx="219">
                  <c:v>0.56628418000000003</c:v>
                </c:pt>
                <c:pt idx="220">
                  <c:v>0.55627441399999999</c:v>
                </c:pt>
                <c:pt idx="221">
                  <c:v>0.54626464799999996</c:v>
                </c:pt>
                <c:pt idx="222">
                  <c:v>0.53625488300000002</c:v>
                </c:pt>
                <c:pt idx="223">
                  <c:v>0.52624511699999998</c:v>
                </c:pt>
                <c:pt idx="224">
                  <c:v>0.51623535200000004</c:v>
                </c:pt>
                <c:pt idx="225">
                  <c:v>0.50622558600000001</c:v>
                </c:pt>
                <c:pt idx="226">
                  <c:v>0.49623107900000002</c:v>
                </c:pt>
                <c:pt idx="227">
                  <c:v>0.48622131299999999</c:v>
                </c:pt>
                <c:pt idx="228">
                  <c:v>0.47621154799999998</c:v>
                </c:pt>
                <c:pt idx="229">
                  <c:v>0.46620178200000001</c:v>
                </c:pt>
                <c:pt idx="230">
                  <c:v>0.45619201700000001</c:v>
                </c:pt>
                <c:pt idx="231">
                  <c:v>0.44618225099999997</c:v>
                </c:pt>
                <c:pt idx="232">
                  <c:v>0.436172485</c:v>
                </c:pt>
                <c:pt idx="233">
                  <c:v>0.42616271999999999</c:v>
                </c:pt>
                <c:pt idx="234">
                  <c:v>0.41615295400000002</c:v>
                </c:pt>
                <c:pt idx="235">
                  <c:v>0.40614318799999999</c:v>
                </c:pt>
                <c:pt idx="236">
                  <c:v>0.39613342299999998</c:v>
                </c:pt>
                <c:pt idx="237">
                  <c:v>0.38612365700000001</c:v>
                </c:pt>
                <c:pt idx="238">
                  <c:v>0.37609863300000002</c:v>
                </c:pt>
                <c:pt idx="239">
                  <c:v>0.36608886699999998</c:v>
                </c:pt>
                <c:pt idx="240">
                  <c:v>0.35607910199999998</c:v>
                </c:pt>
                <c:pt idx="241">
                  <c:v>0.34606933600000001</c:v>
                </c:pt>
                <c:pt idx="242">
                  <c:v>0.33605956999999997</c:v>
                </c:pt>
                <c:pt idx="243">
                  <c:v>0.32604980500000003</c:v>
                </c:pt>
                <c:pt idx="244">
                  <c:v>0.31604003899999999</c:v>
                </c:pt>
                <c:pt idx="245">
                  <c:v>0.30603027300000002</c:v>
                </c:pt>
                <c:pt idx="246">
                  <c:v>0.29598998999999998</c:v>
                </c:pt>
                <c:pt idx="247">
                  <c:v>0.28598022499999998</c:v>
                </c:pt>
                <c:pt idx="248">
                  <c:v>0.275970459</c:v>
                </c:pt>
                <c:pt idx="249">
                  <c:v>0.26596069300000003</c:v>
                </c:pt>
                <c:pt idx="250">
                  <c:v>0.25595092800000002</c:v>
                </c:pt>
                <c:pt idx="251">
                  <c:v>0.24594116199999999</c:v>
                </c:pt>
                <c:pt idx="252">
                  <c:v>0.23593139599999999</c:v>
                </c:pt>
                <c:pt idx="253">
                  <c:v>0.225914001</c:v>
                </c:pt>
                <c:pt idx="254">
                  <c:v>0.21591186500000001</c:v>
                </c:pt>
                <c:pt idx="255">
                  <c:v>0.2059021</c:v>
                </c:pt>
                <c:pt idx="256">
                  <c:v>0.19589996300000001</c:v>
                </c:pt>
                <c:pt idx="257">
                  <c:v>0.18589782699999999</c:v>
                </c:pt>
                <c:pt idx="258">
                  <c:v>0.17588806200000001</c:v>
                </c:pt>
                <c:pt idx="259">
                  <c:v>0.16588592499999999</c:v>
                </c:pt>
                <c:pt idx="260">
                  <c:v>0.155860901</c:v>
                </c:pt>
                <c:pt idx="261">
                  <c:v>0.14585113499999999</c:v>
                </c:pt>
                <c:pt idx="262">
                  <c:v>0.135848999</c:v>
                </c:pt>
                <c:pt idx="263">
                  <c:v>0.125846863</c:v>
                </c:pt>
                <c:pt idx="264">
                  <c:v>0.11584472699999999</c:v>
                </c:pt>
                <c:pt idx="265">
                  <c:v>0.107738495</c:v>
                </c:pt>
                <c:pt idx="266">
                  <c:v>0.105838776</c:v>
                </c:pt>
                <c:pt idx="267">
                  <c:v>0.100311279</c:v>
                </c:pt>
                <c:pt idx="268">
                  <c:v>9.5836639000000001E-2</c:v>
                </c:pt>
                <c:pt idx="269">
                  <c:v>9.2208862000000003E-2</c:v>
                </c:pt>
                <c:pt idx="270">
                  <c:v>8.9172363000000004E-2</c:v>
                </c:pt>
                <c:pt idx="271">
                  <c:v>8.6578369000000002E-2</c:v>
                </c:pt>
                <c:pt idx="272">
                  <c:v>8.5830688000000002E-2</c:v>
                </c:pt>
                <c:pt idx="273">
                  <c:v>8.2901001000000002E-2</c:v>
                </c:pt>
                <c:pt idx="274">
                  <c:v>7.9402924E-2</c:v>
                </c:pt>
                <c:pt idx="275">
                  <c:v>7.6343536000000004E-2</c:v>
                </c:pt>
                <c:pt idx="276">
                  <c:v>7.5824738000000003E-2</c:v>
                </c:pt>
                <c:pt idx="277">
                  <c:v>7.3707580999999994E-2</c:v>
                </c:pt>
                <c:pt idx="278">
                  <c:v>7.2536469000000006E-2</c:v>
                </c:pt>
                <c:pt idx="279">
                  <c:v>7.1514129999999995E-2</c:v>
                </c:pt>
                <c:pt idx="280">
                  <c:v>7.0301056000000001E-2</c:v>
                </c:pt>
                <c:pt idx="281">
                  <c:v>6.9065093999999994E-2</c:v>
                </c:pt>
                <c:pt idx="282">
                  <c:v>6.7955017000000006E-2</c:v>
                </c:pt>
                <c:pt idx="283">
                  <c:v>6.5818787000000004E-2</c:v>
                </c:pt>
                <c:pt idx="284">
                  <c:v>6.4060211000000006E-2</c:v>
                </c:pt>
                <c:pt idx="285">
                  <c:v>6.2395095999999997E-2</c:v>
                </c:pt>
                <c:pt idx="286">
                  <c:v>6.1111449999999998E-2</c:v>
                </c:pt>
                <c:pt idx="287">
                  <c:v>6.0806274E-2</c:v>
                </c:pt>
                <c:pt idx="288">
                  <c:v>6.0237884999999998E-2</c:v>
                </c:pt>
                <c:pt idx="289">
                  <c:v>5.9530258000000003E-2</c:v>
                </c:pt>
                <c:pt idx="290">
                  <c:v>5.9270859000000002E-2</c:v>
                </c:pt>
                <c:pt idx="291">
                  <c:v>5.8263779000000002E-2</c:v>
                </c:pt>
                <c:pt idx="292">
                  <c:v>5.6856154999999999E-2</c:v>
                </c:pt>
                <c:pt idx="293">
                  <c:v>5.5818557999999997E-2</c:v>
                </c:pt>
                <c:pt idx="294">
                  <c:v>5.4933547999999999E-2</c:v>
                </c:pt>
                <c:pt idx="295">
                  <c:v>5.4338455000000001E-2</c:v>
                </c:pt>
                <c:pt idx="296">
                  <c:v>5.3691863999999999E-2</c:v>
                </c:pt>
                <c:pt idx="297">
                  <c:v>5.3106307999999998E-2</c:v>
                </c:pt>
                <c:pt idx="298">
                  <c:v>5.2999496E-2</c:v>
                </c:pt>
                <c:pt idx="299">
                  <c:v>5.3075789999999998E-2</c:v>
                </c:pt>
                <c:pt idx="300">
                  <c:v>5.2413939999999999E-2</c:v>
                </c:pt>
                <c:pt idx="301">
                  <c:v>5.1576614E-2</c:v>
                </c:pt>
                <c:pt idx="302">
                  <c:v>5.0735474000000003E-2</c:v>
                </c:pt>
                <c:pt idx="303">
                  <c:v>5.0003051999999999E-2</c:v>
                </c:pt>
                <c:pt idx="304">
                  <c:v>4.9777984999999997E-2</c:v>
                </c:pt>
                <c:pt idx="305">
                  <c:v>4.9657821999999997E-2</c:v>
                </c:pt>
                <c:pt idx="306">
                  <c:v>4.9634932999999999E-2</c:v>
                </c:pt>
                <c:pt idx="307">
                  <c:v>4.9541473000000003E-2</c:v>
                </c:pt>
                <c:pt idx="308">
                  <c:v>4.9169539999999998E-2</c:v>
                </c:pt>
                <c:pt idx="309">
                  <c:v>4.8231125E-2</c:v>
                </c:pt>
                <c:pt idx="310">
                  <c:v>4.7136307000000002E-2</c:v>
                </c:pt>
                <c:pt idx="311">
                  <c:v>4.6564102000000003E-2</c:v>
                </c:pt>
                <c:pt idx="312">
                  <c:v>4.6237946000000002E-2</c:v>
                </c:pt>
                <c:pt idx="313">
                  <c:v>4.5892715000000001E-2</c:v>
                </c:pt>
                <c:pt idx="314">
                  <c:v>4.5816422000000002E-2</c:v>
                </c:pt>
                <c:pt idx="315">
                  <c:v>4.5639038E-2</c:v>
                </c:pt>
                <c:pt idx="316">
                  <c:v>4.5425414999999997E-2</c:v>
                </c:pt>
                <c:pt idx="317">
                  <c:v>4.5524597E-2</c:v>
                </c:pt>
                <c:pt idx="318">
                  <c:v>4.5633316E-2</c:v>
                </c:pt>
                <c:pt idx="319">
                  <c:v>4.4731140000000003E-2</c:v>
                </c:pt>
                <c:pt idx="320">
                  <c:v>4.3392181000000002E-2</c:v>
                </c:pt>
                <c:pt idx="321">
                  <c:v>4.2541504000000001E-2</c:v>
                </c:pt>
                <c:pt idx="322">
                  <c:v>4.2360306E-2</c:v>
                </c:pt>
                <c:pt idx="323">
                  <c:v>4.252243E-2</c:v>
                </c:pt>
                <c:pt idx="324">
                  <c:v>4.2467116999999999E-2</c:v>
                </c:pt>
                <c:pt idx="325">
                  <c:v>4.2114258000000002E-2</c:v>
                </c:pt>
                <c:pt idx="326">
                  <c:v>4.2051314999999999E-2</c:v>
                </c:pt>
                <c:pt idx="327">
                  <c:v>4.2123794999999999E-2</c:v>
                </c:pt>
                <c:pt idx="328">
                  <c:v>4.1379929000000003E-2</c:v>
                </c:pt>
                <c:pt idx="329">
                  <c:v>4.0458678999999997E-2</c:v>
                </c:pt>
                <c:pt idx="330">
                  <c:v>4.0006637999999997E-2</c:v>
                </c:pt>
                <c:pt idx="331">
                  <c:v>4.0197372000000002E-2</c:v>
                </c:pt>
                <c:pt idx="332">
                  <c:v>4.0584563999999997E-2</c:v>
                </c:pt>
                <c:pt idx="333">
                  <c:v>4.0800095000000001E-2</c:v>
                </c:pt>
                <c:pt idx="334">
                  <c:v>4.0836334000000002E-2</c:v>
                </c:pt>
                <c:pt idx="335">
                  <c:v>4.1063308999999999E-2</c:v>
                </c:pt>
                <c:pt idx="336">
                  <c:v>4.0145873999999998E-2</c:v>
                </c:pt>
                <c:pt idx="337">
                  <c:v>3.9239883000000003E-2</c:v>
                </c:pt>
                <c:pt idx="338">
                  <c:v>3.8314819E-2</c:v>
                </c:pt>
                <c:pt idx="339">
                  <c:v>3.7826538E-2</c:v>
                </c:pt>
                <c:pt idx="340">
                  <c:v>3.8322449000000001E-2</c:v>
                </c:pt>
                <c:pt idx="341">
                  <c:v>3.8446425999999999E-2</c:v>
                </c:pt>
                <c:pt idx="342">
                  <c:v>3.7975310999999998E-2</c:v>
                </c:pt>
                <c:pt idx="343">
                  <c:v>3.8137435999999997E-2</c:v>
                </c:pt>
                <c:pt idx="344">
                  <c:v>3.8232803000000003E-2</c:v>
                </c:pt>
                <c:pt idx="345">
                  <c:v>3.8169860999999999E-2</c:v>
                </c:pt>
                <c:pt idx="346">
                  <c:v>3.7874221999999999E-2</c:v>
                </c:pt>
                <c:pt idx="347">
                  <c:v>3.7134171000000001E-2</c:v>
                </c:pt>
                <c:pt idx="348">
                  <c:v>3.7012099999999999E-2</c:v>
                </c:pt>
                <c:pt idx="349">
                  <c:v>3.6506653E-2</c:v>
                </c:pt>
                <c:pt idx="350">
                  <c:v>3.6935806000000002E-2</c:v>
                </c:pt>
                <c:pt idx="351">
                  <c:v>3.7084578999999999E-2</c:v>
                </c:pt>
                <c:pt idx="352">
                  <c:v>3.7536620999999999E-2</c:v>
                </c:pt>
                <c:pt idx="353">
                  <c:v>3.7731171000000001E-2</c:v>
                </c:pt>
                <c:pt idx="354">
                  <c:v>3.7340164000000002E-2</c:v>
                </c:pt>
                <c:pt idx="355">
                  <c:v>3.6678313999999997E-2</c:v>
                </c:pt>
                <c:pt idx="356">
                  <c:v>3.6472321000000002E-2</c:v>
                </c:pt>
                <c:pt idx="357">
                  <c:v>3.6439895999999999E-2</c:v>
                </c:pt>
                <c:pt idx="358">
                  <c:v>3.6108016999999999E-2</c:v>
                </c:pt>
                <c:pt idx="359">
                  <c:v>3.6394119000000003E-2</c:v>
                </c:pt>
                <c:pt idx="360">
                  <c:v>3.5951614E-2</c:v>
                </c:pt>
                <c:pt idx="361">
                  <c:v>3.6195755000000003E-2</c:v>
                </c:pt>
                <c:pt idx="362">
                  <c:v>3.5816193000000003E-2</c:v>
                </c:pt>
                <c:pt idx="363">
                  <c:v>3.5774230999999997E-2</c:v>
                </c:pt>
                <c:pt idx="364">
                  <c:v>3.4931182999999998E-2</c:v>
                </c:pt>
                <c:pt idx="365">
                  <c:v>3.4437179999999998E-2</c:v>
                </c:pt>
                <c:pt idx="366">
                  <c:v>3.4288406E-2</c:v>
                </c:pt>
                <c:pt idx="367">
                  <c:v>3.3838272000000003E-2</c:v>
                </c:pt>
                <c:pt idx="368">
                  <c:v>3.4038543999999997E-2</c:v>
                </c:pt>
                <c:pt idx="369">
                  <c:v>3.3920288E-2</c:v>
                </c:pt>
                <c:pt idx="370">
                  <c:v>3.3672332999999999E-2</c:v>
                </c:pt>
                <c:pt idx="371">
                  <c:v>3.3409119000000001E-2</c:v>
                </c:pt>
                <c:pt idx="372">
                  <c:v>3.3044814999999998E-2</c:v>
                </c:pt>
                <c:pt idx="373">
                  <c:v>3.2323837000000001E-2</c:v>
                </c:pt>
                <c:pt idx="374">
                  <c:v>3.2190323E-2</c:v>
                </c:pt>
                <c:pt idx="375">
                  <c:v>3.2085418999999997E-2</c:v>
                </c:pt>
                <c:pt idx="376">
                  <c:v>3.1942367999999999E-2</c:v>
                </c:pt>
                <c:pt idx="377">
                  <c:v>3.1444550000000002E-2</c:v>
                </c:pt>
                <c:pt idx="378">
                  <c:v>3.1154633000000001E-2</c:v>
                </c:pt>
                <c:pt idx="379">
                  <c:v>3.1107902999999999E-2</c:v>
                </c:pt>
                <c:pt idx="380">
                  <c:v>3.0250549000000002E-2</c:v>
                </c:pt>
                <c:pt idx="381">
                  <c:v>2.7939795999999999E-2</c:v>
                </c:pt>
                <c:pt idx="382">
                  <c:v>2.6220322000000001E-2</c:v>
                </c:pt>
                <c:pt idx="383">
                  <c:v>2.5815964E-2</c:v>
                </c:pt>
                <c:pt idx="384">
                  <c:v>2.5114059000000001E-2</c:v>
                </c:pt>
                <c:pt idx="385">
                  <c:v>2.2212029000000001E-2</c:v>
                </c:pt>
                <c:pt idx="386">
                  <c:v>2.1028518999999999E-2</c:v>
                </c:pt>
                <c:pt idx="387">
                  <c:v>2.0964621999999999E-2</c:v>
                </c:pt>
                <c:pt idx="388">
                  <c:v>2.0900726000000001E-2</c:v>
                </c:pt>
                <c:pt idx="389">
                  <c:v>2.0658493E-2</c:v>
                </c:pt>
                <c:pt idx="390">
                  <c:v>1.9678115999999999E-2</c:v>
                </c:pt>
                <c:pt idx="391">
                  <c:v>1.9079208E-2</c:v>
                </c:pt>
                <c:pt idx="392">
                  <c:v>1.8315314999999999E-2</c:v>
                </c:pt>
                <c:pt idx="393">
                  <c:v>1.7040253000000002E-2</c:v>
                </c:pt>
                <c:pt idx="394">
                  <c:v>1.6296386999999999E-2</c:v>
                </c:pt>
                <c:pt idx="395">
                  <c:v>1.6469002E-2</c:v>
                </c:pt>
                <c:pt idx="396">
                  <c:v>1.5810965999999999E-2</c:v>
                </c:pt>
                <c:pt idx="397">
                  <c:v>1.5398979E-2</c:v>
                </c:pt>
                <c:pt idx="398">
                  <c:v>1.5544891E-2</c:v>
                </c:pt>
                <c:pt idx="399">
                  <c:v>1.4736651999999999E-2</c:v>
                </c:pt>
                <c:pt idx="400">
                  <c:v>1.3668537E-2</c:v>
                </c:pt>
                <c:pt idx="401">
                  <c:v>1.2682914999999999E-2</c:v>
                </c:pt>
                <c:pt idx="402">
                  <c:v>1.2756348000000001E-2</c:v>
                </c:pt>
                <c:pt idx="403">
                  <c:v>1.3363361000000001E-2</c:v>
                </c:pt>
                <c:pt idx="404">
                  <c:v>1.3196467999999999E-2</c:v>
                </c:pt>
                <c:pt idx="405">
                  <c:v>1.3196945E-2</c:v>
                </c:pt>
                <c:pt idx="406">
                  <c:v>1.2428761E-2</c:v>
                </c:pt>
                <c:pt idx="407">
                  <c:v>1.3017178000000001E-2</c:v>
                </c:pt>
                <c:pt idx="408">
                  <c:v>1.2586117000000001E-2</c:v>
                </c:pt>
                <c:pt idx="409">
                  <c:v>1.1406898E-2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Sheet1!$C$4:$D$4</c:f>
              <c:strCache>
                <c:ptCount val="1"/>
                <c:pt idx="0">
                  <c:v>Au0.67Ag0.33 -Tu/Th Pink-Purple-Red</c:v>
                </c:pt>
              </c:strCache>
            </c:strRef>
          </c:tx>
          <c:marker>
            <c:symbol val="none"/>
          </c:marker>
          <c:xVal>
            <c:numRef>
              <c:f>Sheet1!$C$6:$C$527</c:f>
              <c:numCache>
                <c:formatCode>h:mm:ss;@</c:formatCode>
                <c:ptCount val="522"/>
                <c:pt idx="0">
                  <c:v>0</c:v>
                </c:pt>
                <c:pt idx="1">
                  <c:v>1.3311342592592368E-4</c:v>
                </c:pt>
                <c:pt idx="2">
                  <c:v>1.3313657407409973E-4</c:v>
                </c:pt>
                <c:pt idx="3">
                  <c:v>1.3313657407409973E-4</c:v>
                </c:pt>
                <c:pt idx="4">
                  <c:v>1.3313657407409973E-4</c:v>
                </c:pt>
                <c:pt idx="5">
                  <c:v>1.3313657407409973E-4</c:v>
                </c:pt>
                <c:pt idx="6">
                  <c:v>1.3318287037034082E-4</c:v>
                </c:pt>
                <c:pt idx="7">
                  <c:v>1.3318287037034082E-4</c:v>
                </c:pt>
                <c:pt idx="8">
                  <c:v>1.3322916666669293E-4</c:v>
                </c:pt>
                <c:pt idx="9">
                  <c:v>1.3332175925928613E-4</c:v>
                </c:pt>
                <c:pt idx="10">
                  <c:v>1.3336805555552722E-4</c:v>
                </c:pt>
                <c:pt idx="11">
                  <c:v>1.3346064814817593E-4</c:v>
                </c:pt>
                <c:pt idx="12">
                  <c:v>1.3359953703706573E-4</c:v>
                </c:pt>
                <c:pt idx="13">
                  <c:v>1.3377314814821961E-4</c:v>
                </c:pt>
                <c:pt idx="14">
                  <c:v>1.3395833333340601E-4</c:v>
                </c:pt>
                <c:pt idx="15">
                  <c:v>1.3417824074080098E-4</c:v>
                </c:pt>
                <c:pt idx="16">
                  <c:v>1.3450231481482167E-4</c:v>
                </c:pt>
                <c:pt idx="17">
                  <c:v>1.3476851851856875E-4</c:v>
                </c:pt>
                <c:pt idx="18">
                  <c:v>1.3512731481485352E-4</c:v>
                </c:pt>
                <c:pt idx="19">
                  <c:v>1.3549768518522631E-4</c:v>
                </c:pt>
                <c:pt idx="20">
                  <c:v>1.3590277777780768E-4</c:v>
                </c:pt>
                <c:pt idx="21">
                  <c:v>1.3635416666668565E-4</c:v>
                </c:pt>
                <c:pt idx="22">
                  <c:v>1.3685185185186022E-4</c:v>
                </c:pt>
                <c:pt idx="23">
                  <c:v>1.373495370370903E-4</c:v>
                </c:pt>
                <c:pt idx="24">
                  <c:v>1.3793981481485806E-4</c:v>
                </c:pt>
                <c:pt idx="25">
                  <c:v>1.385185185185378E-4</c:v>
                </c:pt>
                <c:pt idx="26">
                  <c:v>1.3915509259260217E-4</c:v>
                </c:pt>
                <c:pt idx="27">
                  <c:v>1.3983796296301865E-4</c:v>
                </c:pt>
                <c:pt idx="28">
                  <c:v>1.4055555555558819E-4</c:v>
                </c:pt>
                <c:pt idx="29">
                  <c:v>1.4128472222230126E-4</c:v>
                </c:pt>
                <c:pt idx="30">
                  <c:v>1.42094907407464E-4</c:v>
                </c:pt>
                <c:pt idx="31">
                  <c:v>1.4299768518521994E-4</c:v>
                </c:pt>
                <c:pt idx="32">
                  <c:v>1.4385416666667927E-4</c:v>
                </c:pt>
                <c:pt idx="33">
                  <c:v>1.4480324074073181E-4</c:v>
                </c:pt>
                <c:pt idx="34">
                  <c:v>1.4579861111108094E-4</c:v>
                </c:pt>
                <c:pt idx="35">
                  <c:v>1.4684027777778219E-4</c:v>
                </c:pt>
                <c:pt idx="36">
                  <c:v>1.4788194444448344E-4</c:v>
                </c:pt>
                <c:pt idx="37">
                  <c:v>1.4905092592598645E-4</c:v>
                </c:pt>
                <c:pt idx="38">
                  <c:v>1.5023148148152199E-4</c:v>
                </c:pt>
                <c:pt idx="39">
                  <c:v>1.5141203703705752E-4</c:v>
                </c:pt>
                <c:pt idx="40">
                  <c:v>1.5271990740739483E-4</c:v>
                </c:pt>
                <c:pt idx="41">
                  <c:v>1.5407407407408424E-4</c:v>
                </c:pt>
                <c:pt idx="42">
                  <c:v>1.5547453703707026E-4</c:v>
                </c:pt>
                <c:pt idx="43">
                  <c:v>1.5696759259264947E-4</c:v>
                </c:pt>
                <c:pt idx="44">
                  <c:v>1.5846064814817318E-4</c:v>
                </c:pt>
                <c:pt idx="45">
                  <c:v>1.6000000000004899E-4</c:v>
                </c:pt>
                <c:pt idx="46">
                  <c:v>1.6162037037042998E-4</c:v>
                </c:pt>
                <c:pt idx="47">
                  <c:v>1.6329861111108457E-4</c:v>
                </c:pt>
                <c:pt idx="48">
                  <c:v>1.6510416666670746E-4</c:v>
                </c:pt>
                <c:pt idx="49">
                  <c:v>1.6695601851857145E-4</c:v>
                </c:pt>
                <c:pt idx="50">
                  <c:v>1.6885416666667652E-4</c:v>
                </c:pt>
                <c:pt idx="51">
                  <c:v>1.707523148148371E-4</c:v>
                </c:pt>
                <c:pt idx="52">
                  <c:v>1.7278935185188748E-4</c:v>
                </c:pt>
                <c:pt idx="53">
                  <c:v>1.7491898148147556E-4</c:v>
                </c:pt>
                <c:pt idx="54">
                  <c:v>1.7703703703703111E-4</c:v>
                </c:pt>
                <c:pt idx="55">
                  <c:v>1.793518518519166E-4</c:v>
                </c:pt>
                <c:pt idx="56">
                  <c:v>1.8165509259260304E-4</c:v>
                </c:pt>
                <c:pt idx="57">
                  <c:v>1.8400462962964159E-4</c:v>
                </c:pt>
                <c:pt idx="58">
                  <c:v>1.8649305555562545E-4</c:v>
                </c:pt>
                <c:pt idx="59">
                  <c:v>1.8898148148149829E-4</c:v>
                </c:pt>
                <c:pt idx="60">
                  <c:v>1.9159722222228392E-4</c:v>
                </c:pt>
                <c:pt idx="61">
                  <c:v>1.9431712962963976E-4</c:v>
                </c:pt>
                <c:pt idx="62">
                  <c:v>1.9711805555555628E-4</c:v>
                </c:pt>
                <c:pt idx="63">
                  <c:v>2.00011574074066E-4</c:v>
                </c:pt>
                <c:pt idx="64">
                  <c:v>2.0295138888892783E-4</c:v>
                </c:pt>
                <c:pt idx="65">
                  <c:v>2.0593750000003075E-4</c:v>
                </c:pt>
                <c:pt idx="66">
                  <c:v>2.0909722222228755E-4</c:v>
                </c:pt>
                <c:pt idx="67">
                  <c:v>2.1225694444443333E-4</c:v>
                </c:pt>
                <c:pt idx="68">
                  <c:v>2.1552083333337135E-4</c:v>
                </c:pt>
                <c:pt idx="69">
                  <c:v>2.1899305555556081E-4</c:v>
                </c:pt>
                <c:pt idx="70">
                  <c:v>2.2243055555559721E-4</c:v>
                </c:pt>
                <c:pt idx="71">
                  <c:v>2.2609953703706109E-4</c:v>
                </c:pt>
                <c:pt idx="72">
                  <c:v>2.2984953703708566E-4</c:v>
                </c:pt>
                <c:pt idx="73">
                  <c:v>2.3369212962964792E-4</c:v>
                </c:pt>
                <c:pt idx="74">
                  <c:v>2.3753472222226568E-4</c:v>
                </c:pt>
                <c:pt idx="75">
                  <c:v>2.4146990740747665E-4</c:v>
                </c:pt>
                <c:pt idx="76">
                  <c:v>2.4557870370367496E-4</c:v>
                </c:pt>
                <c:pt idx="77">
                  <c:v>2.4974537037042444E-4</c:v>
                </c:pt>
                <c:pt idx="78">
                  <c:v>2.5399305555556806E-4</c:v>
                </c:pt>
                <c:pt idx="79">
                  <c:v>2.5842592592595359E-4</c:v>
                </c:pt>
                <c:pt idx="80">
                  <c:v>2.6289351851849219E-4</c:v>
                </c:pt>
                <c:pt idx="81">
                  <c:v>2.6760416666665732E-4</c:v>
                </c:pt>
                <c:pt idx="82">
                  <c:v>2.7230324074073442E-4</c:v>
                </c:pt>
                <c:pt idx="83">
                  <c:v>2.7732638888888772E-4</c:v>
                </c:pt>
                <c:pt idx="84">
                  <c:v>2.8224537037035979E-4</c:v>
                </c:pt>
                <c:pt idx="85">
                  <c:v>2.8731481481480969E-4</c:v>
                </c:pt>
                <c:pt idx="86">
                  <c:v>2.9265046296295116E-4</c:v>
                </c:pt>
                <c:pt idx="87">
                  <c:v>2.9806712962965332E-4</c:v>
                </c:pt>
                <c:pt idx="88">
                  <c:v>3.0358796296303669E-4</c:v>
                </c:pt>
                <c:pt idx="89">
                  <c:v>3.0932870370370402E-4</c:v>
                </c:pt>
                <c:pt idx="90">
                  <c:v>3.1525462962966877E-4</c:v>
                </c:pt>
                <c:pt idx="91">
                  <c:v>3.2130787037043529E-4</c:v>
                </c:pt>
                <c:pt idx="92">
                  <c:v>3.2759259259262929E-4</c:v>
                </c:pt>
                <c:pt idx="93">
                  <c:v>3.338773148148233E-4</c:v>
                </c:pt>
                <c:pt idx="94">
                  <c:v>3.404398148147969E-4</c:v>
                </c:pt>
                <c:pt idx="95">
                  <c:v>3.4717592592592439E-4</c:v>
                </c:pt>
                <c:pt idx="96">
                  <c:v>3.5417824074074344E-4</c:v>
                </c:pt>
                <c:pt idx="97">
                  <c:v>3.613194444444523E-4</c:v>
                </c:pt>
                <c:pt idx="98">
                  <c:v>3.6869212962964415E-4</c:v>
                </c:pt>
                <c:pt idx="99">
                  <c:v>3.7628472222228648E-4</c:v>
                </c:pt>
                <c:pt idx="100">
                  <c:v>3.8410879629630079E-4</c:v>
                </c:pt>
                <c:pt idx="101">
                  <c:v>3.9197916666666721E-4</c:v>
                </c:pt>
                <c:pt idx="102">
                  <c:v>3.999305555555388E-4</c:v>
                </c:pt>
                <c:pt idx="103">
                  <c:v>4.083912037037285E-4</c:v>
                </c:pt>
                <c:pt idx="104">
                  <c:v>4.1707175925925766E-4</c:v>
                </c:pt>
                <c:pt idx="105">
                  <c:v>4.2575231481478681E-4</c:v>
                </c:pt>
                <c:pt idx="106">
                  <c:v>4.3493055555554605E-4</c:v>
                </c:pt>
                <c:pt idx="107">
                  <c:v>4.4410879629630529E-4</c:v>
                </c:pt>
                <c:pt idx="108">
                  <c:v>4.5355324074075609E-4</c:v>
                </c:pt>
                <c:pt idx="109">
                  <c:v>4.6346064814817289E-4</c:v>
                </c:pt>
                <c:pt idx="110">
                  <c:v>4.7344907407409487E-4</c:v>
                </c:pt>
                <c:pt idx="111">
                  <c:v>4.8362268518520324E-4</c:v>
                </c:pt>
                <c:pt idx="112">
                  <c:v>4.9396990740746549E-4</c:v>
                </c:pt>
                <c:pt idx="113">
                  <c:v>5.0437500000000135E-4</c:v>
                </c:pt>
                <c:pt idx="114">
                  <c:v>5.1526620370373477E-4</c:v>
                </c:pt>
                <c:pt idx="115">
                  <c:v>5.2629629629635799E-4</c:v>
                </c:pt>
                <c:pt idx="116">
                  <c:v>5.374652777778155E-4</c:v>
                </c:pt>
                <c:pt idx="117">
                  <c:v>5.4908564814820648E-4</c:v>
                </c:pt>
                <c:pt idx="118">
                  <c:v>5.6106481481482673E-4</c:v>
                </c:pt>
                <c:pt idx="119">
                  <c:v>5.7304398148150248E-4</c:v>
                </c:pt>
                <c:pt idx="120">
                  <c:v>5.8543981481484764E-4</c:v>
                </c:pt>
                <c:pt idx="121">
                  <c:v>5.9809027777779633E-4</c:v>
                </c:pt>
                <c:pt idx="122">
                  <c:v>6.1120370370371102E-4</c:v>
                </c:pt>
                <c:pt idx="123">
                  <c:v>6.2427083333338462E-4</c:v>
                </c:pt>
                <c:pt idx="124">
                  <c:v>6.3783564814817728E-4</c:v>
                </c:pt>
                <c:pt idx="125">
                  <c:v>6.5166666666666151E-4</c:v>
                </c:pt>
                <c:pt idx="126">
                  <c:v>6.6582175925933296E-4</c:v>
                </c:pt>
                <c:pt idx="127">
                  <c:v>6.8028935185182604E-4</c:v>
                </c:pt>
                <c:pt idx="128">
                  <c:v>6.9516203703701152E-4</c:v>
                </c:pt>
                <c:pt idx="129">
                  <c:v>7.1039351851853727E-4</c:v>
                </c:pt>
                <c:pt idx="130">
                  <c:v>7.2568287037044765E-4</c:v>
                </c:pt>
                <c:pt idx="131">
                  <c:v>7.4159722222222335E-4</c:v>
                </c:pt>
                <c:pt idx="132">
                  <c:v>7.5768518518526395E-4</c:v>
                </c:pt>
                <c:pt idx="133">
                  <c:v>7.7451388888893913E-4</c:v>
                </c:pt>
                <c:pt idx="134">
                  <c:v>7.9123842592598859E-4</c:v>
                </c:pt>
                <c:pt idx="135">
                  <c:v>8.0873842592599221E-4</c:v>
                </c:pt>
                <c:pt idx="136">
                  <c:v>8.2686342592597217E-4</c:v>
                </c:pt>
                <c:pt idx="137">
                  <c:v>8.4512731481484193E-4</c:v>
                </c:pt>
                <c:pt idx="138">
                  <c:v>8.6384259259258966E-4</c:v>
                </c:pt>
                <c:pt idx="139">
                  <c:v>8.830208333333589E-4</c:v>
                </c:pt>
                <c:pt idx="140">
                  <c:v>9.0254629629632488E-4</c:v>
                </c:pt>
                <c:pt idx="141">
                  <c:v>9.2293981481483822E-4</c:v>
                </c:pt>
                <c:pt idx="142">
                  <c:v>9.4391203703708682E-4</c:v>
                </c:pt>
                <c:pt idx="143">
                  <c:v>9.6539351851854249E-4</c:v>
                </c:pt>
                <c:pt idx="144">
                  <c:v>9.8722222222225042E-4</c:v>
                </c:pt>
                <c:pt idx="145">
                  <c:v>1.0092939814815294E-3</c:v>
                </c:pt>
                <c:pt idx="146">
                  <c:v>1.0322106481481796E-3</c:v>
                </c:pt>
                <c:pt idx="147">
                  <c:v>1.0554513888889061E-3</c:v>
                </c:pt>
                <c:pt idx="148">
                  <c:v>1.079363425925961E-3</c:v>
                </c:pt>
                <c:pt idx="149">
                  <c:v>1.1039583333333769E-3</c:v>
                </c:pt>
                <c:pt idx="150">
                  <c:v>1.1296874999999762E-3</c:v>
                </c:pt>
                <c:pt idx="151">
                  <c:v>1.1555092592593352E-3</c:v>
                </c:pt>
                <c:pt idx="152">
                  <c:v>1.1821759259259546E-3</c:v>
                </c:pt>
                <c:pt idx="153">
                  <c:v>1.2098495370370665E-3</c:v>
                </c:pt>
                <c:pt idx="154">
                  <c:v>1.2389236111111646E-3</c:v>
                </c:pt>
                <c:pt idx="155">
                  <c:v>1.2684837962963491E-3</c:v>
                </c:pt>
                <c:pt idx="156">
                  <c:v>1.30004629629632E-3</c:v>
                </c:pt>
                <c:pt idx="157">
                  <c:v>1.3323726851852125E-3</c:v>
                </c:pt>
                <c:pt idx="158">
                  <c:v>1.3670949074073846E-3</c:v>
                </c:pt>
                <c:pt idx="159">
                  <c:v>1.4032175925925983E-3</c:v>
                </c:pt>
                <c:pt idx="160">
                  <c:v>1.4404745370370509E-3</c:v>
                </c:pt>
                <c:pt idx="161">
                  <c:v>1.4796643518518726E-3</c:v>
                </c:pt>
                <c:pt idx="162">
                  <c:v>1.5213078703703586E-3</c:v>
                </c:pt>
                <c:pt idx="163">
                  <c:v>1.5657060185185201E-3</c:v>
                </c:pt>
                <c:pt idx="164">
                  <c:v>1.6115509259259642E-3</c:v>
                </c:pt>
                <c:pt idx="165">
                  <c:v>1.6606944444444993E-3</c:v>
                </c:pt>
                <c:pt idx="166">
                  <c:v>1.7110185185185145E-3</c:v>
                </c:pt>
                <c:pt idx="167">
                  <c:v>1.7639120370370742E-3</c:v>
                </c:pt>
                <c:pt idx="168">
                  <c:v>1.8195717592592864E-3</c:v>
                </c:pt>
                <c:pt idx="169">
                  <c:v>1.8789699074074351E-3</c:v>
                </c:pt>
                <c:pt idx="170">
                  <c:v>1.9404166666667222E-3</c:v>
                </c:pt>
                <c:pt idx="171">
                  <c:v>2.0048379629630242E-3</c:v>
                </c:pt>
                <c:pt idx="172">
                  <c:v>2.0713425925926177E-3</c:v>
                </c:pt>
                <c:pt idx="173">
                  <c:v>2.1405208333333259E-3</c:v>
                </c:pt>
                <c:pt idx="174">
                  <c:v>2.2143981481481667E-3</c:v>
                </c:pt>
                <c:pt idx="175">
                  <c:v>2.2884027777778093E-3</c:v>
                </c:pt>
                <c:pt idx="176">
                  <c:v>2.3676620370370882E-3</c:v>
                </c:pt>
                <c:pt idx="177">
                  <c:v>2.4484143518518908E-3</c:v>
                </c:pt>
                <c:pt idx="178">
                  <c:v>2.5334027777778045E-3</c:v>
                </c:pt>
                <c:pt idx="179">
                  <c:v>2.6207986111110859E-3</c:v>
                </c:pt>
                <c:pt idx="180">
                  <c:v>2.7119444444445029E-3</c:v>
                </c:pt>
                <c:pt idx="181">
                  <c:v>2.8043981481482017E-3</c:v>
                </c:pt>
                <c:pt idx="182">
                  <c:v>2.8999768518518376E-3</c:v>
                </c:pt>
                <c:pt idx="183">
                  <c:v>2.9980902777777541E-3</c:v>
                </c:pt>
                <c:pt idx="184">
                  <c:v>3.1002199074074421E-3</c:v>
                </c:pt>
                <c:pt idx="185">
                  <c:v>3.2048842592592997E-3</c:v>
                </c:pt>
                <c:pt idx="186">
                  <c:v>3.3136111111111144E-3</c:v>
                </c:pt>
                <c:pt idx="187">
                  <c:v>3.4236111111111689E-3</c:v>
                </c:pt>
                <c:pt idx="188">
                  <c:v>3.5377777777778063E-3</c:v>
                </c:pt>
                <c:pt idx="189">
                  <c:v>3.6545949074073825E-3</c:v>
                </c:pt>
                <c:pt idx="190">
                  <c:v>3.7755902777777961E-3</c:v>
                </c:pt>
                <c:pt idx="191">
                  <c:v>3.8983796296296336E-3</c:v>
                </c:pt>
                <c:pt idx="192">
                  <c:v>4.0243402777777604E-3</c:v>
                </c:pt>
                <c:pt idx="193">
                  <c:v>4.1564004629630058E-3</c:v>
                </c:pt>
                <c:pt idx="194">
                  <c:v>4.2886458333333266E-3</c:v>
                </c:pt>
                <c:pt idx="195">
                  <c:v>4.4293865740741012E-3</c:v>
                </c:pt>
                <c:pt idx="196">
                  <c:v>4.5711689814815215E-3</c:v>
                </c:pt>
                <c:pt idx="197">
                  <c:v>4.7146180555556194E-3</c:v>
                </c:pt>
                <c:pt idx="198">
                  <c:v>4.8659027777777641E-3</c:v>
                </c:pt>
                <c:pt idx="199">
                  <c:v>5.0230092592593034E-3</c:v>
                </c:pt>
                <c:pt idx="200">
                  <c:v>5.1776273148148588E-3</c:v>
                </c:pt>
                <c:pt idx="201">
                  <c:v>5.3436458333333547E-3</c:v>
                </c:pt>
                <c:pt idx="202">
                  <c:v>5.5088078703703913E-3</c:v>
                </c:pt>
                <c:pt idx="203">
                  <c:v>5.6793865740740745E-3</c:v>
                </c:pt>
                <c:pt idx="204">
                  <c:v>5.8548958333333179E-3</c:v>
                </c:pt>
                <c:pt idx="205">
                  <c:v>6.0316203703704163E-3</c:v>
                </c:pt>
                <c:pt idx="206">
                  <c:v>6.2125115740740977E-3</c:v>
                </c:pt>
                <c:pt idx="207">
                  <c:v>6.3979282407408133E-3</c:v>
                </c:pt>
                <c:pt idx="208">
                  <c:v>6.5913425925926417E-3</c:v>
                </c:pt>
                <c:pt idx="209">
                  <c:v>6.7827199074074196E-3</c:v>
                </c:pt>
                <c:pt idx="210">
                  <c:v>6.9776273148148826E-3</c:v>
                </c:pt>
                <c:pt idx="211">
                  <c:v>7.1740625000000224E-3</c:v>
                </c:pt>
                <c:pt idx="212">
                  <c:v>7.3742592592592748E-3</c:v>
                </c:pt>
                <c:pt idx="213">
                  <c:v>7.5783449074073861E-3</c:v>
                </c:pt>
                <c:pt idx="214">
                  <c:v>7.7864930555555656E-3</c:v>
                </c:pt>
                <c:pt idx="215">
                  <c:v>7.9970949074074649E-3</c:v>
                </c:pt>
                <c:pt idx="216">
                  <c:v>8.2112615740740913E-3</c:v>
                </c:pt>
                <c:pt idx="217">
                  <c:v>8.4281828703703932E-3</c:v>
                </c:pt>
                <c:pt idx="218">
                  <c:v>8.6467361111111085E-3</c:v>
                </c:pt>
                <c:pt idx="219">
                  <c:v>8.869085648148145E-3</c:v>
                </c:pt>
                <c:pt idx="220">
                  <c:v>9.0904398148148324E-3</c:v>
                </c:pt>
                <c:pt idx="221">
                  <c:v>9.3120138888889148E-3</c:v>
                </c:pt>
                <c:pt idx="222">
                  <c:v>9.5316087962963314E-3</c:v>
                </c:pt>
                <c:pt idx="223">
                  <c:v>9.7526041666666785E-3</c:v>
                </c:pt>
                <c:pt idx="224">
                  <c:v>9.9740856481481677E-3</c:v>
                </c:pt>
                <c:pt idx="225">
                  <c:v>1.0197662037037092E-2</c:v>
                </c:pt>
                <c:pt idx="226">
                  <c:v>1.0423807870370394E-2</c:v>
                </c:pt>
                <c:pt idx="227">
                  <c:v>1.065533564814819E-2</c:v>
                </c:pt>
                <c:pt idx="228">
                  <c:v>1.089215277777783E-2</c:v>
                </c:pt>
                <c:pt idx="229">
                  <c:v>1.1134120370370426E-2</c:v>
                </c:pt>
                <c:pt idx="230">
                  <c:v>1.1382280092592623E-2</c:v>
                </c:pt>
                <c:pt idx="231">
                  <c:v>1.1634699074074106E-2</c:v>
                </c:pt>
                <c:pt idx="232">
                  <c:v>1.1892939814814818E-2</c:v>
                </c:pt>
                <c:pt idx="233">
                  <c:v>1.2156620370370408E-2</c:v>
                </c:pt>
                <c:pt idx="234">
                  <c:v>1.2425671296296348E-2</c:v>
                </c:pt>
                <c:pt idx="235">
                  <c:v>1.269842592592596E-2</c:v>
                </c:pt>
                <c:pt idx="236">
                  <c:v>1.2977152777777778E-2</c:v>
                </c:pt>
                <c:pt idx="237">
                  <c:v>1.3259907407407456E-2</c:v>
                </c:pt>
                <c:pt idx="238">
                  <c:v>1.3547905092592627E-2</c:v>
                </c:pt>
                <c:pt idx="239">
                  <c:v>1.3842094907407398E-2</c:v>
                </c:pt>
                <c:pt idx="240">
                  <c:v>1.4142696759259277E-2</c:v>
                </c:pt>
                <c:pt idx="241">
                  <c:v>1.4448599537037088E-2</c:v>
                </c:pt>
                <c:pt idx="242">
                  <c:v>1.4760787037037093E-2</c:v>
                </c:pt>
                <c:pt idx="243">
                  <c:v>1.5079201388888908E-2</c:v>
                </c:pt>
                <c:pt idx="244">
                  <c:v>1.5404004629629653E-2</c:v>
                </c:pt>
                <c:pt idx="245">
                  <c:v>1.5729120370370386E-2</c:v>
                </c:pt>
                <c:pt idx="246">
                  <c:v>1.6055185185185228E-2</c:v>
                </c:pt>
                <c:pt idx="247">
                  <c:v>1.6379710648148194E-2</c:v>
                </c:pt>
                <c:pt idx="248">
                  <c:v>1.6706539351851901E-2</c:v>
                </c:pt>
                <c:pt idx="249">
                  <c:v>1.7041504629629667E-2</c:v>
                </c:pt>
                <c:pt idx="250">
                  <c:v>1.7388182870370361E-2</c:v>
                </c:pt>
                <c:pt idx="251">
                  <c:v>1.7748842592592629E-2</c:v>
                </c:pt>
                <c:pt idx="252">
                  <c:v>1.8126215277777802E-2</c:v>
                </c:pt>
                <c:pt idx="253">
                  <c:v>1.8521585648148153E-2</c:v>
                </c:pt>
                <c:pt idx="254">
                  <c:v>1.8932060185185173E-2</c:v>
                </c:pt>
                <c:pt idx="255">
                  <c:v>1.9360162037037054E-2</c:v>
                </c:pt>
                <c:pt idx="256">
                  <c:v>1.9805185185185203E-2</c:v>
                </c:pt>
                <c:pt idx="257">
                  <c:v>2.026859953703708E-2</c:v>
                </c:pt>
                <c:pt idx="258">
                  <c:v>2.0749375000000014E-2</c:v>
                </c:pt>
                <c:pt idx="259">
                  <c:v>2.1249722222222267E-2</c:v>
                </c:pt>
                <c:pt idx="260">
                  <c:v>2.1758530092592598E-2</c:v>
                </c:pt>
                <c:pt idx="261">
                  <c:v>2.226037037037043E-2</c:v>
                </c:pt>
                <c:pt idx="262">
                  <c:v>2.2765879629629671E-2</c:v>
                </c:pt>
                <c:pt idx="263">
                  <c:v>2.329042824074079E-2</c:v>
                </c:pt>
                <c:pt idx="264">
                  <c:v>2.3856828703703703E-2</c:v>
                </c:pt>
                <c:pt idx="265">
                  <c:v>2.4477581018518491E-2</c:v>
                </c:pt>
                <c:pt idx="266">
                  <c:v>2.5148692129629668E-2</c:v>
                </c:pt>
                <c:pt idx="267">
                  <c:v>2.584313657407411E-2</c:v>
                </c:pt>
                <c:pt idx="268">
                  <c:v>2.5853587962962998E-2</c:v>
                </c:pt>
                <c:pt idx="269">
                  <c:v>2.654803240740744E-2</c:v>
                </c:pt>
                <c:pt idx="270">
                  <c:v>2.6601469907407416E-2</c:v>
                </c:pt>
                <c:pt idx="271">
                  <c:v>2.7295914351851858E-2</c:v>
                </c:pt>
                <c:pt idx="272">
                  <c:v>2.7397314814814888E-2</c:v>
                </c:pt>
                <c:pt idx="273">
                  <c:v>2.8091759259259275E-2</c:v>
                </c:pt>
                <c:pt idx="274">
                  <c:v>2.8194895833333344E-2</c:v>
                </c:pt>
                <c:pt idx="275">
                  <c:v>2.8889340277777786E-2</c:v>
                </c:pt>
                <c:pt idx="276">
                  <c:v>2.9012314814814866E-2</c:v>
                </c:pt>
                <c:pt idx="277">
                  <c:v>2.9706759259259252E-2</c:v>
                </c:pt>
                <c:pt idx="278">
                  <c:v>2.9994837962962984E-2</c:v>
                </c:pt>
                <c:pt idx="279">
                  <c:v>3.0689282407407426E-2</c:v>
                </c:pt>
                <c:pt idx="280">
                  <c:v>3.1233668981481499E-2</c:v>
                </c:pt>
                <c:pt idx="281">
                  <c:v>3.1928113425925941E-2</c:v>
                </c:pt>
                <c:pt idx="282">
                  <c:v>3.2622557870370383E-2</c:v>
                </c:pt>
                <c:pt idx="283">
                  <c:v>3.2858472222222213E-2</c:v>
                </c:pt>
                <c:pt idx="284">
                  <c:v>3.355291666666671E-2</c:v>
                </c:pt>
                <c:pt idx="285">
                  <c:v>3.4247361111111152E-2</c:v>
                </c:pt>
                <c:pt idx="286">
                  <c:v>3.4941805555555594E-2</c:v>
                </c:pt>
                <c:pt idx="287">
                  <c:v>3.5045925925925925E-2</c:v>
                </c:pt>
                <c:pt idx="288">
                  <c:v>3.5740370370370422E-2</c:v>
                </c:pt>
                <c:pt idx="289">
                  <c:v>3.6434814814814809E-2</c:v>
                </c:pt>
                <c:pt idx="290">
                  <c:v>3.7129259259259306E-2</c:v>
                </c:pt>
                <c:pt idx="291">
                  <c:v>3.7823703703703693E-2</c:v>
                </c:pt>
                <c:pt idx="292">
                  <c:v>3.851814814814819E-2</c:v>
                </c:pt>
                <c:pt idx="293">
                  <c:v>3.9212592592592577E-2</c:v>
                </c:pt>
                <c:pt idx="294">
                  <c:v>3.9907037037037074E-2</c:v>
                </c:pt>
                <c:pt idx="295">
                  <c:v>4.0601481481481461E-2</c:v>
                </c:pt>
                <c:pt idx="296">
                  <c:v>4.0708414351851852E-2</c:v>
                </c:pt>
                <c:pt idx="297">
                  <c:v>4.1402858796296349E-2</c:v>
                </c:pt>
                <c:pt idx="298">
                  <c:v>4.2097303240740735E-2</c:v>
                </c:pt>
                <c:pt idx="299">
                  <c:v>4.2791747685185233E-2</c:v>
                </c:pt>
                <c:pt idx="300">
                  <c:v>4.3486192129629619E-2</c:v>
                </c:pt>
                <c:pt idx="301">
                  <c:v>4.4180636574074117E-2</c:v>
                </c:pt>
                <c:pt idx="302">
                  <c:v>4.4875081018518559E-2</c:v>
                </c:pt>
                <c:pt idx="303">
                  <c:v>4.5569525462963001E-2</c:v>
                </c:pt>
                <c:pt idx="304">
                  <c:v>4.6263969907407443E-2</c:v>
                </c:pt>
                <c:pt idx="305">
                  <c:v>4.6958414351851885E-2</c:v>
                </c:pt>
                <c:pt idx="306">
                  <c:v>4.7652858796296327E-2</c:v>
                </c:pt>
                <c:pt idx="307">
                  <c:v>4.8347303240740769E-2</c:v>
                </c:pt>
                <c:pt idx="308">
                  <c:v>4.9041747685185211E-2</c:v>
                </c:pt>
                <c:pt idx="309">
                  <c:v>4.9577581018518557E-2</c:v>
                </c:pt>
                <c:pt idx="310">
                  <c:v>5.0272025462962944E-2</c:v>
                </c:pt>
                <c:pt idx="311">
                  <c:v>5.0966469907407441E-2</c:v>
                </c:pt>
                <c:pt idx="312">
                  <c:v>5.1660914351851883E-2</c:v>
                </c:pt>
                <c:pt idx="313">
                  <c:v>5.2355358796296325E-2</c:v>
                </c:pt>
                <c:pt idx="314">
                  <c:v>5.3049803240740767E-2</c:v>
                </c:pt>
                <c:pt idx="315">
                  <c:v>5.3744247685185209E-2</c:v>
                </c:pt>
                <c:pt idx="316">
                  <c:v>5.4438692129629651E-2</c:v>
                </c:pt>
                <c:pt idx="317">
                  <c:v>5.5133136574074093E-2</c:v>
                </c:pt>
                <c:pt idx="318">
                  <c:v>5.5827581018518535E-2</c:v>
                </c:pt>
                <c:pt idx="319">
                  <c:v>5.6522025462962977E-2</c:v>
                </c:pt>
                <c:pt idx="320">
                  <c:v>5.7216469907407419E-2</c:v>
                </c:pt>
                <c:pt idx="321">
                  <c:v>5.7910914351851861E-2</c:v>
                </c:pt>
                <c:pt idx="322">
                  <c:v>5.8605358796296303E-2</c:v>
                </c:pt>
                <c:pt idx="323">
                  <c:v>5.9299803240740745E-2</c:v>
                </c:pt>
                <c:pt idx="324">
                  <c:v>5.9865219907407397E-2</c:v>
                </c:pt>
                <c:pt idx="325">
                  <c:v>6.0559664351851838E-2</c:v>
                </c:pt>
                <c:pt idx="326">
                  <c:v>6.1254108796296391E-2</c:v>
                </c:pt>
                <c:pt idx="327">
                  <c:v>6.1948553240740722E-2</c:v>
                </c:pt>
                <c:pt idx="328">
                  <c:v>6.2642997685185275E-2</c:v>
                </c:pt>
                <c:pt idx="329">
                  <c:v>6.3337442129629606E-2</c:v>
                </c:pt>
                <c:pt idx="330">
                  <c:v>6.4031886574074159E-2</c:v>
                </c:pt>
                <c:pt idx="331">
                  <c:v>6.472633101851849E-2</c:v>
                </c:pt>
                <c:pt idx="332">
                  <c:v>6.5420775462963043E-2</c:v>
                </c:pt>
                <c:pt idx="333">
                  <c:v>6.6115219907407374E-2</c:v>
                </c:pt>
                <c:pt idx="334">
                  <c:v>6.6809664351851927E-2</c:v>
                </c:pt>
                <c:pt idx="335">
                  <c:v>6.7504108796296258E-2</c:v>
                </c:pt>
                <c:pt idx="336">
                  <c:v>6.8198553240740811E-2</c:v>
                </c:pt>
                <c:pt idx="337">
                  <c:v>6.8892997685185142E-2</c:v>
                </c:pt>
                <c:pt idx="338">
                  <c:v>6.9587442129629695E-2</c:v>
                </c:pt>
                <c:pt idx="339">
                  <c:v>7.0281886574074137E-2</c:v>
                </c:pt>
                <c:pt idx="340">
                  <c:v>7.0976331018518579E-2</c:v>
                </c:pt>
                <c:pt idx="341">
                  <c:v>7.1102152777777816E-2</c:v>
                </c:pt>
                <c:pt idx="342">
                  <c:v>7.1796597222222258E-2</c:v>
                </c:pt>
                <c:pt idx="343">
                  <c:v>7.24910416666667E-2</c:v>
                </c:pt>
                <c:pt idx="344">
                  <c:v>7.3185486111111142E-2</c:v>
                </c:pt>
                <c:pt idx="345">
                  <c:v>7.3879930555555584E-2</c:v>
                </c:pt>
                <c:pt idx="346">
                  <c:v>7.4574375000000026E-2</c:v>
                </c:pt>
                <c:pt idx="347">
                  <c:v>7.5268819444444468E-2</c:v>
                </c:pt>
                <c:pt idx="348">
                  <c:v>7.596326388888891E-2</c:v>
                </c:pt>
                <c:pt idx="349">
                  <c:v>7.6657708333333352E-2</c:v>
                </c:pt>
                <c:pt idx="350">
                  <c:v>7.7352152777777794E-2</c:v>
                </c:pt>
                <c:pt idx="351">
                  <c:v>7.8046597222222236E-2</c:v>
                </c:pt>
                <c:pt idx="352">
                  <c:v>7.8741041666666678E-2</c:v>
                </c:pt>
                <c:pt idx="353">
                  <c:v>7.943548611111112E-2</c:v>
                </c:pt>
                <c:pt idx="354">
                  <c:v>8.0129930555555562E-2</c:v>
                </c:pt>
                <c:pt idx="355">
                  <c:v>8.0824375000000004E-2</c:v>
                </c:pt>
                <c:pt idx="356">
                  <c:v>8.1518819444444446E-2</c:v>
                </c:pt>
                <c:pt idx="357">
                  <c:v>8.2213263888888888E-2</c:v>
                </c:pt>
                <c:pt idx="358">
                  <c:v>8.290770833333333E-2</c:v>
                </c:pt>
                <c:pt idx="359">
                  <c:v>8.3602152777777772E-2</c:v>
                </c:pt>
                <c:pt idx="360">
                  <c:v>8.4296597222222214E-2</c:v>
                </c:pt>
                <c:pt idx="361">
                  <c:v>8.4991041666666656E-2</c:v>
                </c:pt>
                <c:pt idx="362">
                  <c:v>8.5685486111111209E-2</c:v>
                </c:pt>
                <c:pt idx="363">
                  <c:v>8.637993055555554E-2</c:v>
                </c:pt>
                <c:pt idx="364">
                  <c:v>8.6841273148148102E-2</c:v>
                </c:pt>
                <c:pt idx="365">
                  <c:v>8.7535717592592655E-2</c:v>
                </c:pt>
                <c:pt idx="366">
                  <c:v>8.8230162037037096E-2</c:v>
                </c:pt>
                <c:pt idx="367">
                  <c:v>8.8924606481481538E-2</c:v>
                </c:pt>
                <c:pt idx="368">
                  <c:v>8.961905092592598E-2</c:v>
                </c:pt>
                <c:pt idx="369">
                  <c:v>9.0313495370370422E-2</c:v>
                </c:pt>
                <c:pt idx="370">
                  <c:v>9.1007939814814864E-2</c:v>
                </c:pt>
                <c:pt idx="371">
                  <c:v>9.1702384259259306E-2</c:v>
                </c:pt>
                <c:pt idx="372">
                  <c:v>9.2396828703703748E-2</c:v>
                </c:pt>
                <c:pt idx="373">
                  <c:v>9.309127314814819E-2</c:v>
                </c:pt>
                <c:pt idx="374">
                  <c:v>9.3785717592592632E-2</c:v>
                </c:pt>
                <c:pt idx="375">
                  <c:v>9.4480162037037074E-2</c:v>
                </c:pt>
                <c:pt idx="376">
                  <c:v>9.5174606481481516E-2</c:v>
                </c:pt>
                <c:pt idx="377">
                  <c:v>9.5869050925925958E-2</c:v>
                </c:pt>
                <c:pt idx="378">
                  <c:v>9.65634953703704E-2</c:v>
                </c:pt>
                <c:pt idx="379">
                  <c:v>9.7257939814814842E-2</c:v>
                </c:pt>
                <c:pt idx="380">
                  <c:v>9.7952384259259284E-2</c:v>
                </c:pt>
                <c:pt idx="381">
                  <c:v>9.8646828703703726E-2</c:v>
                </c:pt>
                <c:pt idx="382">
                  <c:v>9.9341273148148168E-2</c:v>
                </c:pt>
                <c:pt idx="383">
                  <c:v>0.10003571759259261</c:v>
                </c:pt>
                <c:pt idx="384">
                  <c:v>0.10073016203703705</c:v>
                </c:pt>
                <c:pt idx="385">
                  <c:v>0.10142460648148149</c:v>
                </c:pt>
                <c:pt idx="386">
                  <c:v>0.10211905092592594</c:v>
                </c:pt>
                <c:pt idx="387">
                  <c:v>0.10281349537037038</c:v>
                </c:pt>
                <c:pt idx="388">
                  <c:v>0.10350793981481482</c:v>
                </c:pt>
                <c:pt idx="389">
                  <c:v>0.10420238425925926</c:v>
                </c:pt>
                <c:pt idx="390">
                  <c:v>0.1048968287037037</c:v>
                </c:pt>
                <c:pt idx="391">
                  <c:v>0.10559127314814815</c:v>
                </c:pt>
                <c:pt idx="392">
                  <c:v>0.10628571759259259</c:v>
                </c:pt>
                <c:pt idx="393">
                  <c:v>0.10698016203703703</c:v>
                </c:pt>
                <c:pt idx="394">
                  <c:v>0.10767460648148147</c:v>
                </c:pt>
                <c:pt idx="395">
                  <c:v>0.10836905092592591</c:v>
                </c:pt>
                <c:pt idx="396">
                  <c:v>0.10906349537037047</c:v>
                </c:pt>
                <c:pt idx="397">
                  <c:v>0.1097579398148148</c:v>
                </c:pt>
                <c:pt idx="398">
                  <c:v>0.11045238425925935</c:v>
                </c:pt>
                <c:pt idx="399">
                  <c:v>0.11114682870370368</c:v>
                </c:pt>
                <c:pt idx="400">
                  <c:v>0.11184127314814823</c:v>
                </c:pt>
                <c:pt idx="401">
                  <c:v>0.11253571759259257</c:v>
                </c:pt>
                <c:pt idx="402">
                  <c:v>0.11323016203703712</c:v>
                </c:pt>
                <c:pt idx="403">
                  <c:v>0.11360278935185192</c:v>
                </c:pt>
                <c:pt idx="404">
                  <c:v>0.11429723379629625</c:v>
                </c:pt>
                <c:pt idx="405">
                  <c:v>0.1149916782407408</c:v>
                </c:pt>
                <c:pt idx="406">
                  <c:v>0.11568612268518524</c:v>
                </c:pt>
                <c:pt idx="407">
                  <c:v>0.11638056712962969</c:v>
                </c:pt>
                <c:pt idx="408">
                  <c:v>0.11707501157407413</c:v>
                </c:pt>
                <c:pt idx="409">
                  <c:v>0.11776945601851857</c:v>
                </c:pt>
                <c:pt idx="410">
                  <c:v>0.11846390046296301</c:v>
                </c:pt>
                <c:pt idx="411">
                  <c:v>0.11915834490740745</c:v>
                </c:pt>
                <c:pt idx="412">
                  <c:v>0.1198527893518519</c:v>
                </c:pt>
                <c:pt idx="413">
                  <c:v>0.12054723379629634</c:v>
                </c:pt>
                <c:pt idx="414">
                  <c:v>0.12124167824074078</c:v>
                </c:pt>
                <c:pt idx="415">
                  <c:v>0.12193612268518522</c:v>
                </c:pt>
                <c:pt idx="416">
                  <c:v>0.12263056712962966</c:v>
                </c:pt>
                <c:pt idx="417">
                  <c:v>0.12332501157407411</c:v>
                </c:pt>
                <c:pt idx="418">
                  <c:v>0.12401945601851855</c:v>
                </c:pt>
                <c:pt idx="419">
                  <c:v>0.12471390046296299</c:v>
                </c:pt>
                <c:pt idx="420">
                  <c:v>0.12540834490740743</c:v>
                </c:pt>
                <c:pt idx="421">
                  <c:v>0.12610278935185187</c:v>
                </c:pt>
                <c:pt idx="422">
                  <c:v>0.12679723379629632</c:v>
                </c:pt>
                <c:pt idx="423">
                  <c:v>0.12749167824074076</c:v>
                </c:pt>
                <c:pt idx="424">
                  <c:v>0.1281861226851852</c:v>
                </c:pt>
                <c:pt idx="425">
                  <c:v>0.12888056712962964</c:v>
                </c:pt>
                <c:pt idx="426">
                  <c:v>0.12957501157407408</c:v>
                </c:pt>
                <c:pt idx="427">
                  <c:v>0.13026945601851853</c:v>
                </c:pt>
                <c:pt idx="428">
                  <c:v>0.13096390046296297</c:v>
                </c:pt>
                <c:pt idx="429">
                  <c:v>0.13165834490740741</c:v>
                </c:pt>
                <c:pt idx="430">
                  <c:v>0.13235278935185185</c:v>
                </c:pt>
                <c:pt idx="431">
                  <c:v>0.13304723379629629</c:v>
                </c:pt>
                <c:pt idx="432">
                  <c:v>0.13366476851851855</c:v>
                </c:pt>
                <c:pt idx="433">
                  <c:v>0.13435921296296299</c:v>
                </c:pt>
                <c:pt idx="434">
                  <c:v>0.13505365740740743</c:v>
                </c:pt>
                <c:pt idx="435">
                  <c:v>0.13574810185185188</c:v>
                </c:pt>
                <c:pt idx="436">
                  <c:v>0.13644254629629632</c:v>
                </c:pt>
                <c:pt idx="437">
                  <c:v>0.13713699074074076</c:v>
                </c:pt>
                <c:pt idx="438">
                  <c:v>0.1378314351851852</c:v>
                </c:pt>
                <c:pt idx="439">
                  <c:v>0.13852587962962964</c:v>
                </c:pt>
                <c:pt idx="440">
                  <c:v>0.13922032407407409</c:v>
                </c:pt>
                <c:pt idx="441">
                  <c:v>0.13991476851851853</c:v>
                </c:pt>
                <c:pt idx="442">
                  <c:v>0.14060921296296297</c:v>
                </c:pt>
                <c:pt idx="443">
                  <c:v>0.14130365740740741</c:v>
                </c:pt>
                <c:pt idx="444">
                  <c:v>0.14199810185185185</c:v>
                </c:pt>
                <c:pt idx="445">
                  <c:v>0.1426925462962963</c:v>
                </c:pt>
                <c:pt idx="446">
                  <c:v>0.14338699074074074</c:v>
                </c:pt>
                <c:pt idx="447">
                  <c:v>0.14408143518518518</c:v>
                </c:pt>
                <c:pt idx="448">
                  <c:v>0.14477587962962962</c:v>
                </c:pt>
                <c:pt idx="449">
                  <c:v>0.14547032407407406</c:v>
                </c:pt>
                <c:pt idx="450">
                  <c:v>0.14616476851851862</c:v>
                </c:pt>
                <c:pt idx="451">
                  <c:v>0.14685921296296295</c:v>
                </c:pt>
                <c:pt idx="452">
                  <c:v>0.1475536574074075</c:v>
                </c:pt>
                <c:pt idx="453">
                  <c:v>0.14824810185185183</c:v>
                </c:pt>
                <c:pt idx="454">
                  <c:v>0.14894254629629639</c:v>
                </c:pt>
                <c:pt idx="455">
                  <c:v>0.14963699074074072</c:v>
                </c:pt>
                <c:pt idx="456">
                  <c:v>0.15005248842592595</c:v>
                </c:pt>
                <c:pt idx="457">
                  <c:v>0.15074693287037039</c:v>
                </c:pt>
                <c:pt idx="458">
                  <c:v>0.15144137731481483</c:v>
                </c:pt>
                <c:pt idx="459">
                  <c:v>0.15213582175925927</c:v>
                </c:pt>
                <c:pt idx="460">
                  <c:v>0.15283026620370371</c:v>
                </c:pt>
                <c:pt idx="461">
                  <c:v>0.15352471064814815</c:v>
                </c:pt>
                <c:pt idx="462">
                  <c:v>0.1542191550925926</c:v>
                </c:pt>
                <c:pt idx="463">
                  <c:v>0.15491359953703704</c:v>
                </c:pt>
                <c:pt idx="464">
                  <c:v>0.15560804398148148</c:v>
                </c:pt>
                <c:pt idx="465">
                  <c:v>0.15630248842592592</c:v>
                </c:pt>
                <c:pt idx="466">
                  <c:v>0.15699693287037036</c:v>
                </c:pt>
                <c:pt idx="467">
                  <c:v>0.15769137731481481</c:v>
                </c:pt>
                <c:pt idx="468">
                  <c:v>0.15838582175925925</c:v>
                </c:pt>
                <c:pt idx="469">
                  <c:v>0.15908026620370369</c:v>
                </c:pt>
                <c:pt idx="470">
                  <c:v>0.15977471064814824</c:v>
                </c:pt>
                <c:pt idx="471">
                  <c:v>0.16046915509259257</c:v>
                </c:pt>
                <c:pt idx="472">
                  <c:v>0.16116359953703713</c:v>
                </c:pt>
                <c:pt idx="473">
                  <c:v>0.16185804398148146</c:v>
                </c:pt>
                <c:pt idx="474">
                  <c:v>0.16255248842592601</c:v>
                </c:pt>
                <c:pt idx="475">
                  <c:v>0.16324693287037034</c:v>
                </c:pt>
                <c:pt idx="476">
                  <c:v>0.16350228009259254</c:v>
                </c:pt>
                <c:pt idx="477">
                  <c:v>0.1641967245370371</c:v>
                </c:pt>
                <c:pt idx="478">
                  <c:v>0.16489116898148154</c:v>
                </c:pt>
                <c:pt idx="479">
                  <c:v>0.16558561342592598</c:v>
                </c:pt>
                <c:pt idx="480">
                  <c:v>0.16628005787037042</c:v>
                </c:pt>
                <c:pt idx="481">
                  <c:v>0.16697450231481487</c:v>
                </c:pt>
                <c:pt idx="482">
                  <c:v>0.16766894675925931</c:v>
                </c:pt>
                <c:pt idx="483">
                  <c:v>0.16836339120370375</c:v>
                </c:pt>
                <c:pt idx="484">
                  <c:v>0.16905783564814819</c:v>
                </c:pt>
                <c:pt idx="485">
                  <c:v>0.16975228009259263</c:v>
                </c:pt>
                <c:pt idx="486">
                  <c:v>0.17044672453703708</c:v>
                </c:pt>
                <c:pt idx="487">
                  <c:v>0.17114116898148152</c:v>
                </c:pt>
                <c:pt idx="488">
                  <c:v>0.17183561342592596</c:v>
                </c:pt>
                <c:pt idx="489">
                  <c:v>0.1725300578703704</c:v>
                </c:pt>
                <c:pt idx="490">
                  <c:v>0.17322450231481484</c:v>
                </c:pt>
                <c:pt idx="491">
                  <c:v>0.17391894675925929</c:v>
                </c:pt>
                <c:pt idx="492">
                  <c:v>0.17461339120370373</c:v>
                </c:pt>
                <c:pt idx="493">
                  <c:v>0.17530783564814817</c:v>
                </c:pt>
                <c:pt idx="494">
                  <c:v>0.17598175925925924</c:v>
                </c:pt>
                <c:pt idx="495">
                  <c:v>0.17667620370370379</c:v>
                </c:pt>
                <c:pt idx="496">
                  <c:v>0.17737064814814812</c:v>
                </c:pt>
                <c:pt idx="497">
                  <c:v>0.17806509259259268</c:v>
                </c:pt>
                <c:pt idx="498">
                  <c:v>0.17875953703703701</c:v>
                </c:pt>
                <c:pt idx="499">
                  <c:v>0.17945398148148156</c:v>
                </c:pt>
                <c:pt idx="500">
                  <c:v>0.18014842592592589</c:v>
                </c:pt>
                <c:pt idx="501">
                  <c:v>0.18084287037037045</c:v>
                </c:pt>
                <c:pt idx="502">
                  <c:v>0.18153731481481478</c:v>
                </c:pt>
                <c:pt idx="503">
                  <c:v>0.18223175925925933</c:v>
                </c:pt>
                <c:pt idx="504">
                  <c:v>0.18292620370370366</c:v>
                </c:pt>
                <c:pt idx="505">
                  <c:v>0.18362064814814821</c:v>
                </c:pt>
                <c:pt idx="506">
                  <c:v>0.18431509259259254</c:v>
                </c:pt>
                <c:pt idx="507">
                  <c:v>0.1850095370370371</c:v>
                </c:pt>
                <c:pt idx="508">
                  <c:v>0.18570398148148154</c:v>
                </c:pt>
                <c:pt idx="509">
                  <c:v>0.18639842592592598</c:v>
                </c:pt>
                <c:pt idx="510">
                  <c:v>0.18709287037037042</c:v>
                </c:pt>
                <c:pt idx="511">
                  <c:v>0.18778731481481487</c:v>
                </c:pt>
                <c:pt idx="512">
                  <c:v>0.18848175925925931</c:v>
                </c:pt>
                <c:pt idx="513">
                  <c:v>0.18917620370370375</c:v>
                </c:pt>
                <c:pt idx="514">
                  <c:v>0.18923284722222228</c:v>
                </c:pt>
                <c:pt idx="515">
                  <c:v>0.18992729166666672</c:v>
                </c:pt>
                <c:pt idx="516">
                  <c:v>0.19023357638888888</c:v>
                </c:pt>
                <c:pt idx="517">
                  <c:v>0.19023359953703706</c:v>
                </c:pt>
                <c:pt idx="518">
                  <c:v>0.19023364583333341</c:v>
                </c:pt>
                <c:pt idx="519">
                  <c:v>0.19023487268518519</c:v>
                </c:pt>
                <c:pt idx="520">
                  <c:v>0.19024277777777782</c:v>
                </c:pt>
                <c:pt idx="521">
                  <c:v>0.19027361111111113</c:v>
                </c:pt>
              </c:numCache>
            </c:numRef>
          </c:xVal>
          <c:yVal>
            <c:numRef>
              <c:f>Sheet1!$D$6:$D$527</c:f>
              <c:numCache>
                <c:formatCode>General</c:formatCode>
                <c:ptCount val="522"/>
                <c:pt idx="0">
                  <c:v>2.9918212890000002</c:v>
                </c:pt>
                <c:pt idx="1">
                  <c:v>2.946289063</c:v>
                </c:pt>
                <c:pt idx="2">
                  <c:v>2.8927001950000002</c:v>
                </c:pt>
                <c:pt idx="3">
                  <c:v>2.866943359</c:v>
                </c:pt>
                <c:pt idx="4">
                  <c:v>2.851074219</c:v>
                </c:pt>
                <c:pt idx="5">
                  <c:v>2.840332031</c:v>
                </c:pt>
                <c:pt idx="6">
                  <c:v>2.8255615230000002</c:v>
                </c:pt>
                <c:pt idx="7">
                  <c:v>2.8155517579999998</c:v>
                </c:pt>
                <c:pt idx="8">
                  <c:v>2.8055419920000002</c:v>
                </c:pt>
                <c:pt idx="9">
                  <c:v>2.793945313</c:v>
                </c:pt>
                <c:pt idx="10">
                  <c:v>2.7838134769999998</c:v>
                </c:pt>
                <c:pt idx="11">
                  <c:v>2.7730712890000002</c:v>
                </c:pt>
                <c:pt idx="12">
                  <c:v>2.762207031</c:v>
                </c:pt>
                <c:pt idx="13">
                  <c:v>2.7520751950000002</c:v>
                </c:pt>
                <c:pt idx="14">
                  <c:v>2.741943359</c:v>
                </c:pt>
                <c:pt idx="15">
                  <c:v>2.7315673829999998</c:v>
                </c:pt>
                <c:pt idx="16">
                  <c:v>2.721191406</c:v>
                </c:pt>
                <c:pt idx="17">
                  <c:v>2.7109375</c:v>
                </c:pt>
                <c:pt idx="18">
                  <c:v>2.700683594</c:v>
                </c:pt>
                <c:pt idx="19">
                  <c:v>2.690429688</c:v>
                </c:pt>
                <c:pt idx="20">
                  <c:v>2.680175781</c:v>
                </c:pt>
                <c:pt idx="21">
                  <c:v>2.670166016</c:v>
                </c:pt>
                <c:pt idx="22">
                  <c:v>2.66015625</c:v>
                </c:pt>
                <c:pt idx="23">
                  <c:v>2.649902344</c:v>
                </c:pt>
                <c:pt idx="24">
                  <c:v>2.639648438</c:v>
                </c:pt>
                <c:pt idx="25">
                  <c:v>2.629638672</c:v>
                </c:pt>
                <c:pt idx="26">
                  <c:v>2.619628906</c:v>
                </c:pt>
                <c:pt idx="27">
                  <c:v>2.609619141</c:v>
                </c:pt>
                <c:pt idx="28">
                  <c:v>2.599609375</c:v>
                </c:pt>
                <c:pt idx="29">
                  <c:v>2.5894775390000002</c:v>
                </c:pt>
                <c:pt idx="30">
                  <c:v>2.579345703</c:v>
                </c:pt>
                <c:pt idx="31">
                  <c:v>2.569335938</c:v>
                </c:pt>
                <c:pt idx="32">
                  <c:v>2.5592041019999998</c:v>
                </c:pt>
                <c:pt idx="33">
                  <c:v>2.549072266</c:v>
                </c:pt>
                <c:pt idx="34">
                  <c:v>2.5390625</c:v>
                </c:pt>
                <c:pt idx="35">
                  <c:v>2.529052734</c:v>
                </c:pt>
                <c:pt idx="36">
                  <c:v>2.519042969</c:v>
                </c:pt>
                <c:pt idx="37">
                  <c:v>2.509033203</c:v>
                </c:pt>
                <c:pt idx="38">
                  <c:v>2.499023438</c:v>
                </c:pt>
                <c:pt idx="39">
                  <c:v>2.489013672</c:v>
                </c:pt>
                <c:pt idx="40">
                  <c:v>2.479003906</c:v>
                </c:pt>
                <c:pt idx="41">
                  <c:v>2.4688720700000002</c:v>
                </c:pt>
                <c:pt idx="42">
                  <c:v>2.4588623049999998</c:v>
                </c:pt>
                <c:pt idx="43">
                  <c:v>2.448730469</c:v>
                </c:pt>
                <c:pt idx="44">
                  <c:v>2.438720703</c:v>
                </c:pt>
                <c:pt idx="45">
                  <c:v>2.428710938</c:v>
                </c:pt>
                <c:pt idx="46">
                  <c:v>2.418701172</c:v>
                </c:pt>
                <c:pt idx="47">
                  <c:v>2.408691406</c:v>
                </c:pt>
                <c:pt idx="48">
                  <c:v>2.3985595700000002</c:v>
                </c:pt>
                <c:pt idx="49">
                  <c:v>2.388427734</c:v>
                </c:pt>
                <c:pt idx="50">
                  <c:v>2.378417969</c:v>
                </c:pt>
                <c:pt idx="51">
                  <c:v>2.3682861329999998</c:v>
                </c:pt>
                <c:pt idx="52">
                  <c:v>2.3582763670000002</c:v>
                </c:pt>
                <c:pt idx="53">
                  <c:v>2.3482666019999998</c:v>
                </c:pt>
                <c:pt idx="54">
                  <c:v>2.3380126950000002</c:v>
                </c:pt>
                <c:pt idx="55">
                  <c:v>2.3280029299999998</c:v>
                </c:pt>
                <c:pt idx="56">
                  <c:v>2.317871094</c:v>
                </c:pt>
                <c:pt idx="57">
                  <c:v>2.307861328</c:v>
                </c:pt>
                <c:pt idx="58">
                  <c:v>2.2977294920000002</c:v>
                </c:pt>
                <c:pt idx="59">
                  <c:v>2.2877197269999998</c:v>
                </c:pt>
                <c:pt idx="60">
                  <c:v>2.2777099609999998</c:v>
                </c:pt>
                <c:pt idx="61">
                  <c:v>2.2677001950000002</c:v>
                </c:pt>
                <c:pt idx="62">
                  <c:v>2.2574462890000002</c:v>
                </c:pt>
                <c:pt idx="63">
                  <c:v>2.247314453</c:v>
                </c:pt>
                <c:pt idx="64">
                  <c:v>2.237304688</c:v>
                </c:pt>
                <c:pt idx="65">
                  <c:v>2.2271728519999998</c:v>
                </c:pt>
                <c:pt idx="66">
                  <c:v>2.2171630859999998</c:v>
                </c:pt>
                <c:pt idx="67">
                  <c:v>2.2071533200000002</c:v>
                </c:pt>
                <c:pt idx="68">
                  <c:v>2.197021484</c:v>
                </c:pt>
                <c:pt idx="69">
                  <c:v>2.187011719</c:v>
                </c:pt>
                <c:pt idx="70">
                  <c:v>2.1768798829999998</c:v>
                </c:pt>
                <c:pt idx="71">
                  <c:v>2.1666259769999998</c:v>
                </c:pt>
                <c:pt idx="72">
                  <c:v>2.156494141</c:v>
                </c:pt>
                <c:pt idx="73">
                  <c:v>2.146484375</c:v>
                </c:pt>
                <c:pt idx="74">
                  <c:v>2.136474609</c:v>
                </c:pt>
                <c:pt idx="75">
                  <c:v>2.126464844</c:v>
                </c:pt>
                <c:pt idx="76">
                  <c:v>2.116455078</c:v>
                </c:pt>
                <c:pt idx="77">
                  <c:v>2.106445313</c:v>
                </c:pt>
                <c:pt idx="78">
                  <c:v>2.0963134769999998</c:v>
                </c:pt>
                <c:pt idx="79">
                  <c:v>2.0863037109999998</c:v>
                </c:pt>
                <c:pt idx="80">
                  <c:v>2.0762939450000002</c:v>
                </c:pt>
                <c:pt idx="81">
                  <c:v>2.0662841799999998</c:v>
                </c:pt>
                <c:pt idx="82">
                  <c:v>2.0562744140000002</c:v>
                </c:pt>
                <c:pt idx="83">
                  <c:v>2.0462646480000002</c:v>
                </c:pt>
                <c:pt idx="84">
                  <c:v>2.0362548829999998</c:v>
                </c:pt>
                <c:pt idx="85">
                  <c:v>2.0262451170000002</c:v>
                </c:pt>
                <c:pt idx="86">
                  <c:v>2.0162353519999998</c:v>
                </c:pt>
                <c:pt idx="87">
                  <c:v>2.0062255859999998</c:v>
                </c:pt>
                <c:pt idx="88">
                  <c:v>1.9962768550000001</c:v>
                </c:pt>
                <c:pt idx="89">
                  <c:v>1.9860229490000001</c:v>
                </c:pt>
                <c:pt idx="90">
                  <c:v>1.975830078</c:v>
                </c:pt>
                <c:pt idx="91">
                  <c:v>1.965820313</c:v>
                </c:pt>
                <c:pt idx="92">
                  <c:v>1.955810547</c:v>
                </c:pt>
                <c:pt idx="93">
                  <c:v>1.945678711</c:v>
                </c:pt>
                <c:pt idx="94">
                  <c:v>1.935546875</c:v>
                </c:pt>
                <c:pt idx="95">
                  <c:v>1.925537109</c:v>
                </c:pt>
                <c:pt idx="96">
                  <c:v>1.915405273</c:v>
                </c:pt>
                <c:pt idx="97">
                  <c:v>1.9053344729999999</c:v>
                </c:pt>
                <c:pt idx="98">
                  <c:v>1.8952026369999999</c:v>
                </c:pt>
                <c:pt idx="99">
                  <c:v>1.885131836</c:v>
                </c:pt>
                <c:pt idx="100">
                  <c:v>1.875</c:v>
                </c:pt>
                <c:pt idx="101">
                  <c:v>1.864990234</c:v>
                </c:pt>
                <c:pt idx="102">
                  <c:v>1.854980469</c:v>
                </c:pt>
                <c:pt idx="103">
                  <c:v>1.844970703</c:v>
                </c:pt>
                <c:pt idx="104">
                  <c:v>1.834960938</c:v>
                </c:pt>
                <c:pt idx="105">
                  <c:v>1.824951172</c:v>
                </c:pt>
                <c:pt idx="106">
                  <c:v>1.814941406</c:v>
                </c:pt>
                <c:pt idx="107">
                  <c:v>1.8048706050000001</c:v>
                </c:pt>
                <c:pt idx="108">
                  <c:v>1.794799805</c:v>
                </c:pt>
                <c:pt idx="109">
                  <c:v>1.784545898</c:v>
                </c:pt>
                <c:pt idx="110">
                  <c:v>1.7744750979999999</c:v>
                </c:pt>
                <c:pt idx="111">
                  <c:v>1.764404297</c:v>
                </c:pt>
                <c:pt idx="112">
                  <c:v>1.754394531</c:v>
                </c:pt>
                <c:pt idx="113">
                  <c:v>1.744384766</c:v>
                </c:pt>
                <c:pt idx="114">
                  <c:v>1.734375</c:v>
                </c:pt>
                <c:pt idx="115">
                  <c:v>1.724365234</c:v>
                </c:pt>
                <c:pt idx="116">
                  <c:v>1.714355469</c:v>
                </c:pt>
                <c:pt idx="117">
                  <c:v>1.704345703</c:v>
                </c:pt>
                <c:pt idx="118">
                  <c:v>1.694335938</c:v>
                </c:pt>
                <c:pt idx="119">
                  <c:v>1.684326172</c:v>
                </c:pt>
                <c:pt idx="120">
                  <c:v>1.674316406</c:v>
                </c:pt>
                <c:pt idx="121">
                  <c:v>1.664306641</c:v>
                </c:pt>
                <c:pt idx="122">
                  <c:v>1.654296875</c:v>
                </c:pt>
                <c:pt idx="123">
                  <c:v>1.644287109</c:v>
                </c:pt>
                <c:pt idx="124">
                  <c:v>1.634277344</c:v>
                </c:pt>
                <c:pt idx="125">
                  <c:v>1.624267578</c:v>
                </c:pt>
                <c:pt idx="126">
                  <c:v>1.614257813</c:v>
                </c:pt>
                <c:pt idx="127">
                  <c:v>1.604248047</c:v>
                </c:pt>
                <c:pt idx="128">
                  <c:v>1.594238281</c:v>
                </c:pt>
                <c:pt idx="129">
                  <c:v>1.584228516</c:v>
                </c:pt>
                <c:pt idx="130">
                  <c:v>1.57421875</c:v>
                </c:pt>
                <c:pt idx="131">
                  <c:v>1.564208984</c:v>
                </c:pt>
                <c:pt idx="132">
                  <c:v>1.554199219</c:v>
                </c:pt>
                <c:pt idx="133">
                  <c:v>1.544189453</c:v>
                </c:pt>
                <c:pt idx="134">
                  <c:v>1.534179688</c:v>
                </c:pt>
                <c:pt idx="135">
                  <c:v>1.524169922</c:v>
                </c:pt>
                <c:pt idx="136">
                  <c:v>1.514160156</c:v>
                </c:pt>
                <c:pt idx="137">
                  <c:v>1.5040893550000001</c:v>
                </c:pt>
                <c:pt idx="138">
                  <c:v>1.4940795899999999</c:v>
                </c:pt>
                <c:pt idx="139">
                  <c:v>1.484008789</c:v>
                </c:pt>
                <c:pt idx="140">
                  <c:v>1.4739379880000001</c:v>
                </c:pt>
                <c:pt idx="141">
                  <c:v>1.4638061520000001</c:v>
                </c:pt>
                <c:pt idx="142">
                  <c:v>1.4536743160000001</c:v>
                </c:pt>
                <c:pt idx="143">
                  <c:v>1.4435424800000001</c:v>
                </c:pt>
                <c:pt idx="144">
                  <c:v>1.4335327149999999</c:v>
                </c:pt>
                <c:pt idx="145">
                  <c:v>1.4234008789999999</c:v>
                </c:pt>
                <c:pt idx="146">
                  <c:v>1.413330078</c:v>
                </c:pt>
                <c:pt idx="147">
                  <c:v>1.403320313</c:v>
                </c:pt>
                <c:pt idx="148">
                  <c:v>1.3932495119999999</c:v>
                </c:pt>
                <c:pt idx="149">
                  <c:v>1.3832397460000001</c:v>
                </c:pt>
                <c:pt idx="150">
                  <c:v>1.373168945</c:v>
                </c:pt>
                <c:pt idx="151">
                  <c:v>1.36315918</c:v>
                </c:pt>
                <c:pt idx="152">
                  <c:v>1.353149414</c:v>
                </c:pt>
                <c:pt idx="153">
                  <c:v>1.343139648</c:v>
                </c:pt>
                <c:pt idx="154">
                  <c:v>1.333129883</c:v>
                </c:pt>
                <c:pt idx="155">
                  <c:v>1.323120117</c:v>
                </c:pt>
                <c:pt idx="156">
                  <c:v>1.313110352</c:v>
                </c:pt>
                <c:pt idx="157">
                  <c:v>1.3029174800000001</c:v>
                </c:pt>
                <c:pt idx="158">
                  <c:v>1.2929077149999999</c:v>
                </c:pt>
                <c:pt idx="159">
                  <c:v>1.2828979490000001</c:v>
                </c:pt>
                <c:pt idx="160">
                  <c:v>1.272827148</c:v>
                </c:pt>
                <c:pt idx="161">
                  <c:v>1.2627563479999999</c:v>
                </c:pt>
                <c:pt idx="162">
                  <c:v>1.252685547</c:v>
                </c:pt>
                <c:pt idx="163">
                  <c:v>1.242675781</c:v>
                </c:pt>
                <c:pt idx="164">
                  <c:v>1.232666016</c:v>
                </c:pt>
                <c:pt idx="165">
                  <c:v>1.22265625</c:v>
                </c:pt>
                <c:pt idx="166">
                  <c:v>1.212646484</c:v>
                </c:pt>
                <c:pt idx="167">
                  <c:v>1.202636719</c:v>
                </c:pt>
                <c:pt idx="168">
                  <c:v>1.1925659179999999</c:v>
                </c:pt>
                <c:pt idx="169">
                  <c:v>1.182495117</c:v>
                </c:pt>
                <c:pt idx="170">
                  <c:v>1.172485352</c:v>
                </c:pt>
                <c:pt idx="171">
                  <c:v>1.162475586</c:v>
                </c:pt>
                <c:pt idx="172">
                  <c:v>1.15246582</c:v>
                </c:pt>
                <c:pt idx="173">
                  <c:v>1.142456055</c:v>
                </c:pt>
                <c:pt idx="174">
                  <c:v>1.132446289</c:v>
                </c:pt>
                <c:pt idx="175">
                  <c:v>1.122436523</c:v>
                </c:pt>
                <c:pt idx="176">
                  <c:v>1.112426758</c:v>
                </c:pt>
                <c:pt idx="177">
                  <c:v>1.1023559570000001</c:v>
                </c:pt>
                <c:pt idx="178">
                  <c:v>1.0923461910000001</c:v>
                </c:pt>
                <c:pt idx="179">
                  <c:v>1.0823364259999999</c:v>
                </c:pt>
                <c:pt idx="180">
                  <c:v>1.0723266600000001</c:v>
                </c:pt>
                <c:pt idx="181">
                  <c:v>1.062133789</c:v>
                </c:pt>
                <c:pt idx="182">
                  <c:v>1.052124023</c:v>
                </c:pt>
                <c:pt idx="183">
                  <c:v>1.0420532229999999</c:v>
                </c:pt>
                <c:pt idx="184">
                  <c:v>1.0320434570000001</c:v>
                </c:pt>
                <c:pt idx="185">
                  <c:v>1.0219116210000001</c:v>
                </c:pt>
                <c:pt idx="186">
                  <c:v>1.0119018550000001</c:v>
                </c:pt>
                <c:pt idx="187">
                  <c:v>1.0018920899999999</c:v>
                </c:pt>
                <c:pt idx="188">
                  <c:v>0.99179077100000002</c:v>
                </c:pt>
                <c:pt idx="189">
                  <c:v>0.98168945299999999</c:v>
                </c:pt>
                <c:pt idx="190">
                  <c:v>0.97167968800000004</c:v>
                </c:pt>
                <c:pt idx="191">
                  <c:v>0.96166992200000001</c:v>
                </c:pt>
                <c:pt idx="192">
                  <c:v>0.95166015599999998</c:v>
                </c:pt>
                <c:pt idx="193">
                  <c:v>0.94158935499999996</c:v>
                </c:pt>
                <c:pt idx="194">
                  <c:v>0.93157959000000001</c:v>
                </c:pt>
                <c:pt idx="195">
                  <c:v>0.92156982399999998</c:v>
                </c:pt>
                <c:pt idx="196">
                  <c:v>0.91156005900000003</c:v>
                </c:pt>
                <c:pt idx="197">
                  <c:v>0.90148925800000002</c:v>
                </c:pt>
                <c:pt idx="198">
                  <c:v>0.89144897499999998</c:v>
                </c:pt>
                <c:pt idx="199">
                  <c:v>0.88143920899999995</c:v>
                </c:pt>
                <c:pt idx="200">
                  <c:v>0.87142944300000003</c:v>
                </c:pt>
                <c:pt idx="201">
                  <c:v>0.86141967799999997</c:v>
                </c:pt>
                <c:pt idx="202">
                  <c:v>0.85140991200000005</c:v>
                </c:pt>
                <c:pt idx="203">
                  <c:v>0.84140014600000002</c:v>
                </c:pt>
                <c:pt idx="204">
                  <c:v>0.83139038099999996</c:v>
                </c:pt>
                <c:pt idx="205">
                  <c:v>0.82131958000000005</c:v>
                </c:pt>
                <c:pt idx="206">
                  <c:v>0.81127929700000001</c:v>
                </c:pt>
                <c:pt idx="207">
                  <c:v>0.80126953099999998</c:v>
                </c:pt>
                <c:pt idx="208">
                  <c:v>0.79125976600000003</c:v>
                </c:pt>
                <c:pt idx="209">
                  <c:v>0.78125</c:v>
                </c:pt>
                <c:pt idx="210">
                  <c:v>0.77124023399999997</c:v>
                </c:pt>
                <c:pt idx="211">
                  <c:v>0.76123046900000002</c:v>
                </c:pt>
                <c:pt idx="212">
                  <c:v>0.75122070299999999</c:v>
                </c:pt>
                <c:pt idx="213">
                  <c:v>0.74121093800000004</c:v>
                </c:pt>
                <c:pt idx="214">
                  <c:v>0.73120117200000001</c:v>
                </c:pt>
                <c:pt idx="215">
                  <c:v>0.72119140599999998</c:v>
                </c:pt>
                <c:pt idx="216">
                  <c:v>0.71118164100000003</c:v>
                </c:pt>
                <c:pt idx="217">
                  <c:v>0.701171875</c:v>
                </c:pt>
                <c:pt idx="218">
                  <c:v>0.69116210899999997</c:v>
                </c:pt>
                <c:pt idx="219">
                  <c:v>0.68115234400000002</c:v>
                </c:pt>
                <c:pt idx="220">
                  <c:v>0.67114257799999999</c:v>
                </c:pt>
                <c:pt idx="221">
                  <c:v>0.66113281300000004</c:v>
                </c:pt>
                <c:pt idx="222">
                  <c:v>0.65112304700000001</c:v>
                </c:pt>
                <c:pt idx="223">
                  <c:v>0.64111328099999998</c:v>
                </c:pt>
                <c:pt idx="224">
                  <c:v>0.63110351600000003</c:v>
                </c:pt>
                <c:pt idx="225">
                  <c:v>0.62109375</c:v>
                </c:pt>
                <c:pt idx="226">
                  <c:v>0.61108398399999997</c:v>
                </c:pt>
                <c:pt idx="227">
                  <c:v>0.60107421900000002</c:v>
                </c:pt>
                <c:pt idx="228">
                  <c:v>0.59106445299999999</c:v>
                </c:pt>
                <c:pt idx="229">
                  <c:v>0.58105468800000004</c:v>
                </c:pt>
                <c:pt idx="230">
                  <c:v>0.57104492200000001</c:v>
                </c:pt>
                <c:pt idx="231">
                  <c:v>0.56103515599999998</c:v>
                </c:pt>
                <c:pt idx="232">
                  <c:v>0.55102539100000003</c:v>
                </c:pt>
                <c:pt idx="233">
                  <c:v>0.541015625</c:v>
                </c:pt>
                <c:pt idx="234">
                  <c:v>0.53100585899999997</c:v>
                </c:pt>
                <c:pt idx="235">
                  <c:v>0.52099609400000002</c:v>
                </c:pt>
                <c:pt idx="236">
                  <c:v>0.51098632799999999</c:v>
                </c:pt>
                <c:pt idx="237">
                  <c:v>0.50097656300000004</c:v>
                </c:pt>
                <c:pt idx="238">
                  <c:v>0.490982056</c:v>
                </c:pt>
                <c:pt idx="239">
                  <c:v>0.48097229000000002</c:v>
                </c:pt>
                <c:pt idx="240">
                  <c:v>0.47096252399999999</c:v>
                </c:pt>
                <c:pt idx="241">
                  <c:v>0.46095275899999999</c:v>
                </c:pt>
                <c:pt idx="242">
                  <c:v>0.45094299300000001</c:v>
                </c:pt>
                <c:pt idx="243">
                  <c:v>0.44093322800000001</c:v>
                </c:pt>
                <c:pt idx="244">
                  <c:v>0.43092346199999998</c:v>
                </c:pt>
                <c:pt idx="245">
                  <c:v>0.420913696</c:v>
                </c:pt>
                <c:pt idx="246">
                  <c:v>0.410903931</c:v>
                </c:pt>
                <c:pt idx="247">
                  <c:v>0.40089416500000002</c:v>
                </c:pt>
                <c:pt idx="248">
                  <c:v>0.39088439899999999</c:v>
                </c:pt>
                <c:pt idx="249">
                  <c:v>0.38087463399999999</c:v>
                </c:pt>
                <c:pt idx="250">
                  <c:v>0.37086486800000001</c:v>
                </c:pt>
                <c:pt idx="251">
                  <c:v>0.36085510300000001</c:v>
                </c:pt>
                <c:pt idx="252">
                  <c:v>0.35084533699999998</c:v>
                </c:pt>
                <c:pt idx="253">
                  <c:v>0.340835571</c:v>
                </c:pt>
                <c:pt idx="254">
                  <c:v>0.330825806</c:v>
                </c:pt>
                <c:pt idx="255">
                  <c:v>0.32081604000000002</c:v>
                </c:pt>
                <c:pt idx="256">
                  <c:v>0.31080627399999999</c:v>
                </c:pt>
                <c:pt idx="257">
                  <c:v>0.30079650899999999</c:v>
                </c:pt>
                <c:pt idx="258">
                  <c:v>0.29078674300000001</c:v>
                </c:pt>
                <c:pt idx="259">
                  <c:v>0.28077697800000001</c:v>
                </c:pt>
                <c:pt idx="260">
                  <c:v>0.27076721199999998</c:v>
                </c:pt>
                <c:pt idx="261">
                  <c:v>0.260757446</c:v>
                </c:pt>
                <c:pt idx="262">
                  <c:v>0.250747681</c:v>
                </c:pt>
                <c:pt idx="263">
                  <c:v>0.24074554400000001</c:v>
                </c:pt>
                <c:pt idx="264">
                  <c:v>0.230712891</c:v>
                </c:pt>
                <c:pt idx="265">
                  <c:v>0.22071075400000001</c:v>
                </c:pt>
                <c:pt idx="266">
                  <c:v>0.210693359</c:v>
                </c:pt>
                <c:pt idx="267">
                  <c:v>0.20088958700000001</c:v>
                </c:pt>
                <c:pt idx="268">
                  <c:v>0.200691223</c:v>
                </c:pt>
                <c:pt idx="269">
                  <c:v>0.19144439699999999</c:v>
                </c:pt>
                <c:pt idx="270">
                  <c:v>0.19068908700000001</c:v>
                </c:pt>
                <c:pt idx="271">
                  <c:v>0.18196106000000001</c:v>
                </c:pt>
                <c:pt idx="272">
                  <c:v>0.18068695100000001</c:v>
                </c:pt>
                <c:pt idx="273">
                  <c:v>0.17202758800000001</c:v>
                </c:pt>
                <c:pt idx="274">
                  <c:v>0.17068481399999999</c:v>
                </c:pt>
                <c:pt idx="275">
                  <c:v>0.16213989300000001</c:v>
                </c:pt>
                <c:pt idx="276">
                  <c:v>0.16067504899999999</c:v>
                </c:pt>
                <c:pt idx="277">
                  <c:v>0.15339660599999999</c:v>
                </c:pt>
                <c:pt idx="278">
                  <c:v>0.15066528300000001</c:v>
                </c:pt>
                <c:pt idx="279">
                  <c:v>0.144821167</c:v>
                </c:pt>
                <c:pt idx="280">
                  <c:v>0.14066314699999999</c:v>
                </c:pt>
                <c:pt idx="281">
                  <c:v>0.135993958</c:v>
                </c:pt>
                <c:pt idx="282">
                  <c:v>0.13195800799999999</c:v>
                </c:pt>
                <c:pt idx="283">
                  <c:v>0.13066101099999999</c:v>
                </c:pt>
                <c:pt idx="284">
                  <c:v>0.127456665</c:v>
                </c:pt>
                <c:pt idx="285">
                  <c:v>0.124290466</c:v>
                </c:pt>
                <c:pt idx="286">
                  <c:v>0.12115860000000001</c:v>
                </c:pt>
                <c:pt idx="287">
                  <c:v>0.120651245</c:v>
                </c:pt>
                <c:pt idx="288">
                  <c:v>0.118297577</c:v>
                </c:pt>
                <c:pt idx="289">
                  <c:v>0.116680145</c:v>
                </c:pt>
                <c:pt idx="290">
                  <c:v>0.115562439</c:v>
                </c:pt>
                <c:pt idx="291">
                  <c:v>0.114677429</c:v>
                </c:pt>
                <c:pt idx="292">
                  <c:v>0.113872528</c:v>
                </c:pt>
                <c:pt idx="293">
                  <c:v>0.11315918</c:v>
                </c:pt>
                <c:pt idx="294">
                  <c:v>0.112255096</c:v>
                </c:pt>
                <c:pt idx="295">
                  <c:v>0.110931396</c:v>
                </c:pt>
                <c:pt idx="296">
                  <c:v>0.110649109</c:v>
                </c:pt>
                <c:pt idx="297">
                  <c:v>0.109222412</c:v>
                </c:pt>
                <c:pt idx="298">
                  <c:v>0.10812759399999999</c:v>
                </c:pt>
                <c:pt idx="299">
                  <c:v>0.10748672500000001</c:v>
                </c:pt>
                <c:pt idx="300">
                  <c:v>0.107048035</c:v>
                </c:pt>
                <c:pt idx="301">
                  <c:v>0.106613159</c:v>
                </c:pt>
                <c:pt idx="302">
                  <c:v>0.10630798299999999</c:v>
                </c:pt>
                <c:pt idx="303">
                  <c:v>0.105865479</c:v>
                </c:pt>
                <c:pt idx="304">
                  <c:v>0.10490036</c:v>
                </c:pt>
                <c:pt idx="305">
                  <c:v>0.103515625</c:v>
                </c:pt>
                <c:pt idx="306">
                  <c:v>0.10220718400000001</c:v>
                </c:pt>
                <c:pt idx="307">
                  <c:v>0.10144043</c:v>
                </c:pt>
                <c:pt idx="308">
                  <c:v>0.100955963</c:v>
                </c:pt>
                <c:pt idx="309">
                  <c:v>0.100646973</c:v>
                </c:pt>
                <c:pt idx="310">
                  <c:v>0.10030364999999999</c:v>
                </c:pt>
                <c:pt idx="311">
                  <c:v>9.9948883000000002E-2</c:v>
                </c:pt>
                <c:pt idx="312">
                  <c:v>9.9533080999999995E-2</c:v>
                </c:pt>
                <c:pt idx="313">
                  <c:v>9.8777771E-2</c:v>
                </c:pt>
                <c:pt idx="314">
                  <c:v>9.7515106000000004E-2</c:v>
                </c:pt>
                <c:pt idx="315">
                  <c:v>9.6260071000000003E-2</c:v>
                </c:pt>
                <c:pt idx="316">
                  <c:v>9.5478058000000005E-2</c:v>
                </c:pt>
                <c:pt idx="317">
                  <c:v>9.4970703000000004E-2</c:v>
                </c:pt>
                <c:pt idx="318">
                  <c:v>9.4593047999999999E-2</c:v>
                </c:pt>
                <c:pt idx="319">
                  <c:v>9.4192504999999996E-2</c:v>
                </c:pt>
                <c:pt idx="320">
                  <c:v>9.3814850000000005E-2</c:v>
                </c:pt>
                <c:pt idx="321">
                  <c:v>9.3406676999999994E-2</c:v>
                </c:pt>
                <c:pt idx="322">
                  <c:v>9.2697143999999995E-2</c:v>
                </c:pt>
                <c:pt idx="323">
                  <c:v>9.1613769999999997E-2</c:v>
                </c:pt>
                <c:pt idx="324">
                  <c:v>9.0644836000000006E-2</c:v>
                </c:pt>
                <c:pt idx="325">
                  <c:v>8.9809418000000002E-2</c:v>
                </c:pt>
                <c:pt idx="326">
                  <c:v>8.9248656999999995E-2</c:v>
                </c:pt>
                <c:pt idx="327">
                  <c:v>8.8790893999999995E-2</c:v>
                </c:pt>
                <c:pt idx="328">
                  <c:v>8.8367461999999994E-2</c:v>
                </c:pt>
                <c:pt idx="329">
                  <c:v>8.7913512999999999E-2</c:v>
                </c:pt>
                <c:pt idx="330">
                  <c:v>8.7448120000000004E-2</c:v>
                </c:pt>
                <c:pt idx="331">
                  <c:v>8.6605072000000005E-2</c:v>
                </c:pt>
                <c:pt idx="332">
                  <c:v>8.5468292000000001E-2</c:v>
                </c:pt>
                <c:pt idx="333">
                  <c:v>8.4419250000000001E-2</c:v>
                </c:pt>
                <c:pt idx="334">
                  <c:v>8.3717345999999998E-2</c:v>
                </c:pt>
                <c:pt idx="335">
                  <c:v>8.3198546999999998E-2</c:v>
                </c:pt>
                <c:pt idx="336">
                  <c:v>8.2778931E-2</c:v>
                </c:pt>
                <c:pt idx="337">
                  <c:v>8.2370758000000002E-2</c:v>
                </c:pt>
                <c:pt idx="338">
                  <c:v>8.2000732000000007E-2</c:v>
                </c:pt>
                <c:pt idx="339">
                  <c:v>8.1573486000000001E-2</c:v>
                </c:pt>
                <c:pt idx="340">
                  <c:v>8.0856322999999994E-2</c:v>
                </c:pt>
                <c:pt idx="341">
                  <c:v>8.0642699999999998E-2</c:v>
                </c:pt>
                <c:pt idx="342">
                  <c:v>7.9624176000000005E-2</c:v>
                </c:pt>
                <c:pt idx="343">
                  <c:v>7.8731537000000004E-2</c:v>
                </c:pt>
                <c:pt idx="344">
                  <c:v>7.8186035000000001E-2</c:v>
                </c:pt>
                <c:pt idx="345">
                  <c:v>7.7846526999999999E-2</c:v>
                </c:pt>
                <c:pt idx="346">
                  <c:v>7.7598572000000005E-2</c:v>
                </c:pt>
                <c:pt idx="347">
                  <c:v>7.7362060999999996E-2</c:v>
                </c:pt>
                <c:pt idx="348">
                  <c:v>7.7083587999999995E-2</c:v>
                </c:pt>
                <c:pt idx="349">
                  <c:v>7.6568603999999998E-2</c:v>
                </c:pt>
                <c:pt idx="350">
                  <c:v>7.5714111000000001E-2</c:v>
                </c:pt>
                <c:pt idx="351">
                  <c:v>7.4939727999999997E-2</c:v>
                </c:pt>
                <c:pt idx="352">
                  <c:v>7.4436188E-2</c:v>
                </c:pt>
                <c:pt idx="353">
                  <c:v>7.4138641000000005E-2</c:v>
                </c:pt>
                <c:pt idx="354">
                  <c:v>7.3867797999999998E-2</c:v>
                </c:pt>
                <c:pt idx="355">
                  <c:v>7.3665619000000002E-2</c:v>
                </c:pt>
                <c:pt idx="356">
                  <c:v>7.3524475000000006E-2</c:v>
                </c:pt>
                <c:pt idx="357">
                  <c:v>7.3352814000000002E-2</c:v>
                </c:pt>
                <c:pt idx="358">
                  <c:v>7.2902678999999998E-2</c:v>
                </c:pt>
                <c:pt idx="359">
                  <c:v>7.2158813000000002E-2</c:v>
                </c:pt>
                <c:pt idx="360">
                  <c:v>7.1544647000000003E-2</c:v>
                </c:pt>
                <c:pt idx="361">
                  <c:v>7.1170807000000003E-2</c:v>
                </c:pt>
                <c:pt idx="362">
                  <c:v>7.0960998999999997E-2</c:v>
                </c:pt>
                <c:pt idx="363">
                  <c:v>7.0777892999999995E-2</c:v>
                </c:pt>
                <c:pt idx="364">
                  <c:v>7.0636748999999999E-2</c:v>
                </c:pt>
                <c:pt idx="365">
                  <c:v>7.0503234999999997E-2</c:v>
                </c:pt>
                <c:pt idx="366">
                  <c:v>7.0293427000000006E-2</c:v>
                </c:pt>
                <c:pt idx="367">
                  <c:v>6.986618E-2</c:v>
                </c:pt>
                <c:pt idx="368">
                  <c:v>6.9168091000000001E-2</c:v>
                </c:pt>
                <c:pt idx="369">
                  <c:v>6.8672179999999999E-2</c:v>
                </c:pt>
                <c:pt idx="370">
                  <c:v>6.8408966000000002E-2</c:v>
                </c:pt>
                <c:pt idx="371">
                  <c:v>6.8241119000000003E-2</c:v>
                </c:pt>
                <c:pt idx="372">
                  <c:v>6.8111420000000006E-2</c:v>
                </c:pt>
                <c:pt idx="373">
                  <c:v>6.8016051999999994E-2</c:v>
                </c:pt>
                <c:pt idx="374">
                  <c:v>6.7974091E-2</c:v>
                </c:pt>
                <c:pt idx="375">
                  <c:v>6.7741393999999996E-2</c:v>
                </c:pt>
                <c:pt idx="376">
                  <c:v>6.7123413000000007E-2</c:v>
                </c:pt>
                <c:pt idx="377">
                  <c:v>6.6394806000000001E-2</c:v>
                </c:pt>
                <c:pt idx="378">
                  <c:v>6.5868378000000005E-2</c:v>
                </c:pt>
                <c:pt idx="379">
                  <c:v>6.5601349000000003E-2</c:v>
                </c:pt>
                <c:pt idx="380">
                  <c:v>6.5509795999999995E-2</c:v>
                </c:pt>
                <c:pt idx="381">
                  <c:v>6.5425872999999996E-2</c:v>
                </c:pt>
                <c:pt idx="382">
                  <c:v>6.5380095999999999E-2</c:v>
                </c:pt>
                <c:pt idx="383">
                  <c:v>6.5326691000000006E-2</c:v>
                </c:pt>
                <c:pt idx="384">
                  <c:v>6.5254211000000006E-2</c:v>
                </c:pt>
                <c:pt idx="385">
                  <c:v>6.4949036000000002E-2</c:v>
                </c:pt>
                <c:pt idx="386">
                  <c:v>6.4392089999999999E-2</c:v>
                </c:pt>
                <c:pt idx="387">
                  <c:v>6.3869475999999994E-2</c:v>
                </c:pt>
                <c:pt idx="388">
                  <c:v>6.3598633000000002E-2</c:v>
                </c:pt>
                <c:pt idx="389">
                  <c:v>6.3449859999999997E-2</c:v>
                </c:pt>
                <c:pt idx="390">
                  <c:v>6.3331604E-2</c:v>
                </c:pt>
                <c:pt idx="391">
                  <c:v>6.3259124999999999E-2</c:v>
                </c:pt>
                <c:pt idx="392">
                  <c:v>6.3201904000000003E-2</c:v>
                </c:pt>
                <c:pt idx="393">
                  <c:v>6.3022614000000005E-2</c:v>
                </c:pt>
                <c:pt idx="394">
                  <c:v>6.2549591000000002E-2</c:v>
                </c:pt>
                <c:pt idx="395">
                  <c:v>6.1973571999999998E-2</c:v>
                </c:pt>
                <c:pt idx="396">
                  <c:v>6.1565399E-2</c:v>
                </c:pt>
                <c:pt idx="397">
                  <c:v>6.1361313000000001E-2</c:v>
                </c:pt>
                <c:pt idx="398">
                  <c:v>6.1302185000000002E-2</c:v>
                </c:pt>
                <c:pt idx="399">
                  <c:v>6.1174393000000001E-2</c:v>
                </c:pt>
                <c:pt idx="400">
                  <c:v>6.1073303000000002E-2</c:v>
                </c:pt>
                <c:pt idx="401">
                  <c:v>6.0989380000000003E-2</c:v>
                </c:pt>
                <c:pt idx="402">
                  <c:v>6.0848236E-2</c:v>
                </c:pt>
                <c:pt idx="403">
                  <c:v>6.0634612999999997E-2</c:v>
                </c:pt>
                <c:pt idx="404">
                  <c:v>6.0125351E-2</c:v>
                </c:pt>
                <c:pt idx="405">
                  <c:v>5.9486389000000001E-2</c:v>
                </c:pt>
                <c:pt idx="406">
                  <c:v>5.9074401999999998E-2</c:v>
                </c:pt>
                <c:pt idx="407">
                  <c:v>5.8837891000000003E-2</c:v>
                </c:pt>
                <c:pt idx="408">
                  <c:v>5.8671951E-2</c:v>
                </c:pt>
                <c:pt idx="409">
                  <c:v>5.8595657000000002E-2</c:v>
                </c:pt>
                <c:pt idx="410">
                  <c:v>5.8464049999999997E-2</c:v>
                </c:pt>
                <c:pt idx="411">
                  <c:v>5.8355331000000003E-2</c:v>
                </c:pt>
                <c:pt idx="412">
                  <c:v>5.8080672999999999E-2</c:v>
                </c:pt>
                <c:pt idx="413">
                  <c:v>5.7470321999999997E-2</c:v>
                </c:pt>
                <c:pt idx="414">
                  <c:v>5.6793213000000002E-2</c:v>
                </c:pt>
                <c:pt idx="415">
                  <c:v>5.6392669999999999E-2</c:v>
                </c:pt>
                <c:pt idx="416">
                  <c:v>5.6173325000000003E-2</c:v>
                </c:pt>
                <c:pt idx="417">
                  <c:v>5.6026459000000001E-2</c:v>
                </c:pt>
                <c:pt idx="418">
                  <c:v>5.5915832999999998E-2</c:v>
                </c:pt>
                <c:pt idx="419">
                  <c:v>5.5793761999999997E-2</c:v>
                </c:pt>
                <c:pt idx="420">
                  <c:v>5.5633545E-2</c:v>
                </c:pt>
                <c:pt idx="421">
                  <c:v>5.5303574000000001E-2</c:v>
                </c:pt>
                <c:pt idx="422">
                  <c:v>5.4622650000000002E-2</c:v>
                </c:pt>
                <c:pt idx="423">
                  <c:v>5.3976059E-2</c:v>
                </c:pt>
                <c:pt idx="424">
                  <c:v>5.3548813000000001E-2</c:v>
                </c:pt>
                <c:pt idx="425">
                  <c:v>5.3298949999999998E-2</c:v>
                </c:pt>
                <c:pt idx="426">
                  <c:v>5.3127289000000001E-2</c:v>
                </c:pt>
                <c:pt idx="427">
                  <c:v>5.2934647000000001E-2</c:v>
                </c:pt>
                <c:pt idx="428">
                  <c:v>5.2770615E-2</c:v>
                </c:pt>
                <c:pt idx="429">
                  <c:v>5.2528380999999999E-2</c:v>
                </c:pt>
                <c:pt idx="430">
                  <c:v>5.1927567000000001E-2</c:v>
                </c:pt>
                <c:pt idx="431">
                  <c:v>5.1168442000000001E-2</c:v>
                </c:pt>
                <c:pt idx="432">
                  <c:v>5.0634383999999998E-2</c:v>
                </c:pt>
                <c:pt idx="433">
                  <c:v>5.0308228000000003E-2</c:v>
                </c:pt>
                <c:pt idx="434">
                  <c:v>5.0060272000000003E-2</c:v>
                </c:pt>
                <c:pt idx="435">
                  <c:v>4.9911498999999998E-2</c:v>
                </c:pt>
                <c:pt idx="436">
                  <c:v>4.9648285E-2</c:v>
                </c:pt>
                <c:pt idx="437">
                  <c:v>4.9377441000000001E-2</c:v>
                </c:pt>
                <c:pt idx="438">
                  <c:v>4.9144744999999997E-2</c:v>
                </c:pt>
                <c:pt idx="439">
                  <c:v>4.8673630000000002E-2</c:v>
                </c:pt>
                <c:pt idx="440">
                  <c:v>4.7969817999999997E-2</c:v>
                </c:pt>
                <c:pt idx="441">
                  <c:v>4.7254562E-2</c:v>
                </c:pt>
                <c:pt idx="442">
                  <c:v>4.6718597000000001E-2</c:v>
                </c:pt>
                <c:pt idx="443">
                  <c:v>4.6384810999999998E-2</c:v>
                </c:pt>
                <c:pt idx="444">
                  <c:v>4.6037674000000001E-2</c:v>
                </c:pt>
                <c:pt idx="445">
                  <c:v>4.5755386000000002E-2</c:v>
                </c:pt>
                <c:pt idx="446">
                  <c:v>4.5478821000000003E-2</c:v>
                </c:pt>
                <c:pt idx="447">
                  <c:v>4.4963837E-2</c:v>
                </c:pt>
                <c:pt idx="448">
                  <c:v>4.4149398999999999E-2</c:v>
                </c:pt>
                <c:pt idx="449">
                  <c:v>4.3231963999999998E-2</c:v>
                </c:pt>
                <c:pt idx="450">
                  <c:v>4.2598723999999998E-2</c:v>
                </c:pt>
                <c:pt idx="451">
                  <c:v>4.2167664000000001E-2</c:v>
                </c:pt>
                <c:pt idx="452">
                  <c:v>4.1864394999999999E-2</c:v>
                </c:pt>
                <c:pt idx="453">
                  <c:v>4.1576385E-2</c:v>
                </c:pt>
                <c:pt idx="454">
                  <c:v>4.1252136000000002E-2</c:v>
                </c:pt>
                <c:pt idx="455">
                  <c:v>4.0931702E-2</c:v>
                </c:pt>
                <c:pt idx="456">
                  <c:v>4.0634154999999998E-2</c:v>
                </c:pt>
                <c:pt idx="457">
                  <c:v>3.9926529000000002E-2</c:v>
                </c:pt>
                <c:pt idx="458">
                  <c:v>3.8984299E-2</c:v>
                </c:pt>
                <c:pt idx="459">
                  <c:v>3.8269043000000003E-2</c:v>
                </c:pt>
                <c:pt idx="460">
                  <c:v>3.783226E-2</c:v>
                </c:pt>
                <c:pt idx="461">
                  <c:v>3.7483215E-2</c:v>
                </c:pt>
                <c:pt idx="462">
                  <c:v>3.7147522000000002E-2</c:v>
                </c:pt>
                <c:pt idx="463">
                  <c:v>3.6861419999999999E-2</c:v>
                </c:pt>
                <c:pt idx="464">
                  <c:v>3.6542892E-2</c:v>
                </c:pt>
                <c:pt idx="465">
                  <c:v>3.6197661999999999E-2</c:v>
                </c:pt>
                <c:pt idx="466">
                  <c:v>3.5577774E-2</c:v>
                </c:pt>
                <c:pt idx="467">
                  <c:v>3.4641265999999997E-2</c:v>
                </c:pt>
                <c:pt idx="468">
                  <c:v>3.3914566E-2</c:v>
                </c:pt>
                <c:pt idx="469">
                  <c:v>3.3424376999999998E-2</c:v>
                </c:pt>
                <c:pt idx="470">
                  <c:v>3.3006668000000003E-2</c:v>
                </c:pt>
                <c:pt idx="471">
                  <c:v>3.2640456999999998E-2</c:v>
                </c:pt>
                <c:pt idx="472">
                  <c:v>3.2308577999999998E-2</c:v>
                </c:pt>
                <c:pt idx="473">
                  <c:v>3.1976699999999997E-2</c:v>
                </c:pt>
                <c:pt idx="474">
                  <c:v>3.1652450999999998E-2</c:v>
                </c:pt>
                <c:pt idx="475">
                  <c:v>3.1005859E-2</c:v>
                </c:pt>
                <c:pt idx="476">
                  <c:v>3.063488E-2</c:v>
                </c:pt>
                <c:pt idx="477">
                  <c:v>2.9664039999999999E-2</c:v>
                </c:pt>
                <c:pt idx="478">
                  <c:v>2.8873444000000002E-2</c:v>
                </c:pt>
                <c:pt idx="479">
                  <c:v>2.8347015E-2</c:v>
                </c:pt>
                <c:pt idx="480">
                  <c:v>2.7952194E-2</c:v>
                </c:pt>
                <c:pt idx="481">
                  <c:v>2.7588844000000001E-2</c:v>
                </c:pt>
                <c:pt idx="482">
                  <c:v>2.7303695999999999E-2</c:v>
                </c:pt>
                <c:pt idx="483">
                  <c:v>2.6995659000000002E-2</c:v>
                </c:pt>
                <c:pt idx="484">
                  <c:v>2.6665688E-2</c:v>
                </c:pt>
                <c:pt idx="485">
                  <c:v>2.5965690999999999E-2</c:v>
                </c:pt>
                <c:pt idx="486">
                  <c:v>2.4990082E-2</c:v>
                </c:pt>
                <c:pt idx="487">
                  <c:v>2.4154663E-2</c:v>
                </c:pt>
                <c:pt idx="488">
                  <c:v>2.3658752000000002E-2</c:v>
                </c:pt>
                <c:pt idx="489">
                  <c:v>2.3311615000000001E-2</c:v>
                </c:pt>
                <c:pt idx="490">
                  <c:v>2.3035048999999998E-2</c:v>
                </c:pt>
                <c:pt idx="491">
                  <c:v>2.2768020999999999E-2</c:v>
                </c:pt>
                <c:pt idx="492">
                  <c:v>2.2461891000000001E-2</c:v>
                </c:pt>
                <c:pt idx="493">
                  <c:v>2.1755218999999999E-2</c:v>
                </c:pt>
                <c:pt idx="494">
                  <c:v>2.0629883000000002E-2</c:v>
                </c:pt>
                <c:pt idx="495">
                  <c:v>1.9707680000000002E-2</c:v>
                </c:pt>
                <c:pt idx="496">
                  <c:v>1.9202232E-2</c:v>
                </c:pt>
                <c:pt idx="497">
                  <c:v>1.8857002000000001E-2</c:v>
                </c:pt>
                <c:pt idx="498">
                  <c:v>1.8582344000000001E-2</c:v>
                </c:pt>
                <c:pt idx="499">
                  <c:v>1.830101E-2</c:v>
                </c:pt>
                <c:pt idx="500">
                  <c:v>1.8092154999999999E-2</c:v>
                </c:pt>
                <c:pt idx="501">
                  <c:v>1.7807007E-2</c:v>
                </c:pt>
                <c:pt idx="502">
                  <c:v>1.7132759000000001E-2</c:v>
                </c:pt>
                <c:pt idx="503">
                  <c:v>1.6042708999999999E-2</c:v>
                </c:pt>
                <c:pt idx="504">
                  <c:v>1.5035629E-2</c:v>
                </c:pt>
                <c:pt idx="505">
                  <c:v>1.4465809E-2</c:v>
                </c:pt>
                <c:pt idx="506">
                  <c:v>1.4182091000000001E-2</c:v>
                </c:pt>
                <c:pt idx="507">
                  <c:v>1.3957977E-2</c:v>
                </c:pt>
                <c:pt idx="508">
                  <c:v>1.3715744E-2</c:v>
                </c:pt>
                <c:pt idx="509">
                  <c:v>1.3553618999999999E-2</c:v>
                </c:pt>
                <c:pt idx="510">
                  <c:v>1.3385773E-2</c:v>
                </c:pt>
                <c:pt idx="511">
                  <c:v>1.2625694E-2</c:v>
                </c:pt>
                <c:pt idx="512">
                  <c:v>1.1577129E-2</c:v>
                </c:pt>
                <c:pt idx="513">
                  <c:v>1.0690689E-2</c:v>
                </c:pt>
                <c:pt idx="514">
                  <c:v>1.0630130999999999E-2</c:v>
                </c:pt>
                <c:pt idx="515">
                  <c:v>1.0182381000000001E-2</c:v>
                </c:pt>
                <c:pt idx="516">
                  <c:v>3.9726257000000001E-2</c:v>
                </c:pt>
                <c:pt idx="517">
                  <c:v>6.1126709000000001E-2</c:v>
                </c:pt>
                <c:pt idx="518">
                  <c:v>7.1254730000000002E-2</c:v>
                </c:pt>
                <c:pt idx="519">
                  <c:v>8.1302642999999994E-2</c:v>
                </c:pt>
                <c:pt idx="520">
                  <c:v>9.1308594000000007E-2</c:v>
                </c:pt>
                <c:pt idx="521">
                  <c:v>0.10131073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Sheet1!$A$4</c:f>
              <c:strCache>
                <c:ptCount val="1"/>
                <c:pt idx="0">
                  <c:v>Au0.9Ag0.1 - Tu/Th Green-Yellow</c:v>
                </c:pt>
              </c:strCache>
            </c:strRef>
          </c:tx>
          <c:marker>
            <c:symbol val="none"/>
          </c:marker>
          <c:xVal>
            <c:numRef>
              <c:f>Sheet1!$A$6:$A$495</c:f>
              <c:numCache>
                <c:formatCode>h:mm:ss;@</c:formatCode>
                <c:ptCount val="490"/>
                <c:pt idx="0">
                  <c:v>0</c:v>
                </c:pt>
                <c:pt idx="1">
                  <c:v>1.4409722222219479E-4</c:v>
                </c:pt>
                <c:pt idx="2">
                  <c:v>1.4413194444451438E-4</c:v>
                </c:pt>
                <c:pt idx="3">
                  <c:v>1.4413194444451438E-4</c:v>
                </c:pt>
                <c:pt idx="4">
                  <c:v>1.4413194444451438E-4</c:v>
                </c:pt>
                <c:pt idx="5">
                  <c:v>1.4413194444451438E-4</c:v>
                </c:pt>
                <c:pt idx="6">
                  <c:v>1.4417824074075547E-4</c:v>
                </c:pt>
                <c:pt idx="7">
                  <c:v>1.4417824074075547E-4</c:v>
                </c:pt>
                <c:pt idx="8">
                  <c:v>1.4417824074075547E-4</c:v>
                </c:pt>
                <c:pt idx="9">
                  <c:v>1.4422453703705207E-4</c:v>
                </c:pt>
                <c:pt idx="10">
                  <c:v>1.4422453703705207E-4</c:v>
                </c:pt>
                <c:pt idx="11">
                  <c:v>1.4427083333334867E-4</c:v>
                </c:pt>
                <c:pt idx="12">
                  <c:v>1.4431712962970078E-4</c:v>
                </c:pt>
                <c:pt idx="13">
                  <c:v>1.4435185185190935E-4</c:v>
                </c:pt>
                <c:pt idx="14">
                  <c:v>1.4439814814815044E-4</c:v>
                </c:pt>
                <c:pt idx="15">
                  <c:v>1.4444444444444704E-4</c:v>
                </c:pt>
                <c:pt idx="16">
                  <c:v>1.4449074074079915E-4</c:v>
                </c:pt>
                <c:pt idx="17">
                  <c:v>1.4453703703709575E-4</c:v>
                </c:pt>
                <c:pt idx="18">
                  <c:v>1.4462962962963344E-4</c:v>
                </c:pt>
                <c:pt idx="19">
                  <c:v>1.4472222222228215E-4</c:v>
                </c:pt>
                <c:pt idx="20">
                  <c:v>1.4484953703702841E-4</c:v>
                </c:pt>
                <c:pt idx="21">
                  <c:v>1.4494212962967712E-4</c:v>
                </c:pt>
                <c:pt idx="22">
                  <c:v>1.4508101851856692E-4</c:v>
                </c:pt>
                <c:pt idx="23">
                  <c:v>1.4526620370375332E-4</c:v>
                </c:pt>
                <c:pt idx="24">
                  <c:v>1.4543981481485169E-4</c:v>
                </c:pt>
                <c:pt idx="25">
                  <c:v>1.4562500000003809E-4</c:v>
                </c:pt>
                <c:pt idx="26">
                  <c:v>1.4579861111119197E-4</c:v>
                </c:pt>
                <c:pt idx="27">
                  <c:v>1.4603009259261945E-4</c:v>
                </c:pt>
                <c:pt idx="28">
                  <c:v>1.4629629629631102E-4</c:v>
                </c:pt>
                <c:pt idx="29">
                  <c:v>1.4657407407414613E-4</c:v>
                </c:pt>
                <c:pt idx="30">
                  <c:v>1.4684027777778219E-4</c:v>
                </c:pt>
                <c:pt idx="31">
                  <c:v>1.471643518519139E-4</c:v>
                </c:pt>
                <c:pt idx="32">
                  <c:v>1.4752314814819867E-4</c:v>
                </c:pt>
                <c:pt idx="33">
                  <c:v>1.4788194444448344E-4</c:v>
                </c:pt>
                <c:pt idx="34">
                  <c:v>1.4828703703706481E-4</c:v>
                </c:pt>
                <c:pt idx="35">
                  <c:v>1.4873842592594277E-4</c:v>
                </c:pt>
                <c:pt idx="36">
                  <c:v>1.4918981481487625E-4</c:v>
                </c:pt>
                <c:pt idx="37">
                  <c:v>1.4965277777778674E-4</c:v>
                </c:pt>
                <c:pt idx="38">
                  <c:v>1.5018518518522539E-4</c:v>
                </c:pt>
                <c:pt idx="39">
                  <c:v>1.5072916666669656E-4</c:v>
                </c:pt>
                <c:pt idx="40">
                  <c:v>1.5131944444446432E-4</c:v>
                </c:pt>
                <c:pt idx="41">
                  <c:v>1.5200231481482529E-4</c:v>
                </c:pt>
                <c:pt idx="42">
                  <c:v>1.5267361111115374E-4</c:v>
                </c:pt>
                <c:pt idx="43">
                  <c:v>1.5335648148151471E-4</c:v>
                </c:pt>
                <c:pt idx="44">
                  <c:v>1.5407407407408424E-4</c:v>
                </c:pt>
                <c:pt idx="45">
                  <c:v>1.5489583333339052E-4</c:v>
                </c:pt>
                <c:pt idx="46">
                  <c:v>1.5575231481479435E-4</c:v>
                </c:pt>
                <c:pt idx="47">
                  <c:v>1.5665509259260579E-4</c:v>
                </c:pt>
                <c:pt idx="48">
                  <c:v>1.5760416666665833E-4</c:v>
                </c:pt>
                <c:pt idx="49">
                  <c:v>1.5859953703711849E-4</c:v>
                </c:pt>
                <c:pt idx="50">
                  <c:v>1.5964120370370871E-4</c:v>
                </c:pt>
                <c:pt idx="51">
                  <c:v>1.6072916666670656E-4</c:v>
                </c:pt>
                <c:pt idx="52">
                  <c:v>1.6185185185191298E-4</c:v>
                </c:pt>
                <c:pt idx="53">
                  <c:v>1.630787037036896E-4</c:v>
                </c:pt>
                <c:pt idx="54">
                  <c:v>1.6438657407408241E-4</c:v>
                </c:pt>
                <c:pt idx="55">
                  <c:v>1.6583333333336503E-4</c:v>
                </c:pt>
                <c:pt idx="56">
                  <c:v>1.6723379629629553E-4</c:v>
                </c:pt>
                <c:pt idx="57">
                  <c:v>1.6872685185187475E-4</c:v>
                </c:pt>
                <c:pt idx="58">
                  <c:v>1.7035879629634376E-4</c:v>
                </c:pt>
                <c:pt idx="59">
                  <c:v>1.7197916666672475E-4</c:v>
                </c:pt>
                <c:pt idx="60">
                  <c:v>1.7365740740737934E-4</c:v>
                </c:pt>
                <c:pt idx="61">
                  <c:v>1.7550925925924332E-4</c:v>
                </c:pt>
                <c:pt idx="62">
                  <c:v>1.7740740740740391E-4</c:v>
                </c:pt>
                <c:pt idx="63">
                  <c:v>1.7930555555556449E-4</c:v>
                </c:pt>
                <c:pt idx="64">
                  <c:v>1.8143518518520807E-4</c:v>
                </c:pt>
                <c:pt idx="65">
                  <c:v>1.8359953703706022E-4</c:v>
                </c:pt>
                <c:pt idx="66">
                  <c:v>1.8590277777785769E-4</c:v>
                </c:pt>
                <c:pt idx="67">
                  <c:v>1.8834490740748944E-4</c:v>
                </c:pt>
                <c:pt idx="68">
                  <c:v>1.9078703703701017E-4</c:v>
                </c:pt>
                <c:pt idx="69">
                  <c:v>1.9346064814818043E-4</c:v>
                </c:pt>
                <c:pt idx="70">
                  <c:v>1.9607638888896606E-4</c:v>
                </c:pt>
                <c:pt idx="71">
                  <c:v>1.9896990740742027E-4</c:v>
                </c:pt>
                <c:pt idx="72">
                  <c:v>2.017708333333923E-4</c:v>
                </c:pt>
                <c:pt idx="73">
                  <c:v>2.048958333333295E-4</c:v>
                </c:pt>
                <c:pt idx="74">
                  <c:v>2.080555555555863E-4</c:v>
                </c:pt>
                <c:pt idx="75">
                  <c:v>2.1136574074076542E-4</c:v>
                </c:pt>
                <c:pt idx="76">
                  <c:v>2.1483796296295488E-4</c:v>
                </c:pt>
                <c:pt idx="77">
                  <c:v>2.1855324074077087E-4</c:v>
                </c:pt>
                <c:pt idx="78">
                  <c:v>2.2221064814814673E-4</c:v>
                </c:pt>
                <c:pt idx="79">
                  <c:v>2.2609953703706109E-4</c:v>
                </c:pt>
                <c:pt idx="80">
                  <c:v>2.3003472222227206E-4</c:v>
                </c:pt>
                <c:pt idx="81">
                  <c:v>2.3432870370376779E-4</c:v>
                </c:pt>
                <c:pt idx="82">
                  <c:v>2.3853009259261482E-4</c:v>
                </c:pt>
                <c:pt idx="83">
                  <c:v>2.4296296296300035E-4</c:v>
                </c:pt>
                <c:pt idx="84">
                  <c:v>2.4748842592597908E-4</c:v>
                </c:pt>
                <c:pt idx="85">
                  <c:v>2.5240740740745116E-4</c:v>
                </c:pt>
                <c:pt idx="86">
                  <c:v>2.5738425925925235E-4</c:v>
                </c:pt>
                <c:pt idx="87">
                  <c:v>2.6258101851855953E-4</c:v>
                </c:pt>
                <c:pt idx="88">
                  <c:v>2.6796296296294209E-4</c:v>
                </c:pt>
                <c:pt idx="89">
                  <c:v>2.7353009259262206E-4</c:v>
                </c:pt>
                <c:pt idx="90">
                  <c:v>2.792245370370483E-4</c:v>
                </c:pt>
                <c:pt idx="91">
                  <c:v>2.8510416666666094E-4</c:v>
                </c:pt>
                <c:pt idx="92">
                  <c:v>2.9138888888891046E-4</c:v>
                </c:pt>
                <c:pt idx="93">
                  <c:v>2.9770833333331304E-4</c:v>
                </c:pt>
                <c:pt idx="94">
                  <c:v>3.0422453703704555E-4</c:v>
                </c:pt>
                <c:pt idx="95">
                  <c:v>3.1105324074076623E-4</c:v>
                </c:pt>
                <c:pt idx="96">
                  <c:v>3.1805555555552978E-4</c:v>
                </c:pt>
                <c:pt idx="97">
                  <c:v>3.2519675925923863E-4</c:v>
                </c:pt>
                <c:pt idx="98">
                  <c:v>3.3261574074078259E-4</c:v>
                </c:pt>
                <c:pt idx="99">
                  <c:v>3.4012731481486425E-4</c:v>
                </c:pt>
                <c:pt idx="100">
                  <c:v>3.4821759259262564E-4</c:v>
                </c:pt>
                <c:pt idx="101">
                  <c:v>3.5635416666668362E-4</c:v>
                </c:pt>
                <c:pt idx="102">
                  <c:v>3.6467592592592801E-4</c:v>
                </c:pt>
                <c:pt idx="103">
                  <c:v>3.7317129629632628E-4</c:v>
                </c:pt>
                <c:pt idx="104">
                  <c:v>3.8234953703708552E-4</c:v>
                </c:pt>
                <c:pt idx="105">
                  <c:v>3.9138888888889944E-4</c:v>
                </c:pt>
                <c:pt idx="106">
                  <c:v>4.0084490740743828E-4</c:v>
                </c:pt>
                <c:pt idx="107">
                  <c:v>4.1047453703701997E-4</c:v>
                </c:pt>
                <c:pt idx="108">
                  <c:v>4.2037037037040426E-4</c:v>
                </c:pt>
                <c:pt idx="109">
                  <c:v>4.308101851852042E-4</c:v>
                </c:pt>
                <c:pt idx="110">
                  <c:v>4.4135416666668537E-4</c:v>
                </c:pt>
                <c:pt idx="111">
                  <c:v>4.5219907407412219E-4</c:v>
                </c:pt>
                <c:pt idx="112">
                  <c:v>4.6346064814817289E-4</c:v>
                </c:pt>
                <c:pt idx="113">
                  <c:v>4.7439814814820291E-4</c:v>
                </c:pt>
                <c:pt idx="114">
                  <c:v>4.8642361111117527E-4</c:v>
                </c:pt>
                <c:pt idx="115">
                  <c:v>4.9818287037040054E-4</c:v>
                </c:pt>
                <c:pt idx="116">
                  <c:v>5.1065972222219536E-4</c:v>
                </c:pt>
                <c:pt idx="117">
                  <c:v>5.2363425925927576E-4</c:v>
                </c:pt>
                <c:pt idx="118">
                  <c:v>5.3696759259258542E-4</c:v>
                </c:pt>
                <c:pt idx="119">
                  <c:v>5.5071759259261999E-4</c:v>
                </c:pt>
                <c:pt idx="120">
                  <c:v>5.6459490740745633E-4</c:v>
                </c:pt>
                <c:pt idx="121">
                  <c:v>5.7865740740747906E-4</c:v>
                </c:pt>
                <c:pt idx="122">
                  <c:v>5.9348379629631243E-4</c:v>
                </c:pt>
                <c:pt idx="123">
                  <c:v>6.0813657407410293E-4</c:v>
                </c:pt>
                <c:pt idx="124">
                  <c:v>6.2336805555557318E-4</c:v>
                </c:pt>
                <c:pt idx="125">
                  <c:v>6.3923611111110779E-4</c:v>
                </c:pt>
                <c:pt idx="126">
                  <c:v>6.5510416666669791E-4</c:v>
                </c:pt>
                <c:pt idx="127">
                  <c:v>6.7174768518518668E-4</c:v>
                </c:pt>
                <c:pt idx="128">
                  <c:v>6.8920138888894922E-4</c:v>
                </c:pt>
                <c:pt idx="129">
                  <c:v>7.0668981481486481E-4</c:v>
                </c:pt>
                <c:pt idx="130">
                  <c:v>7.2464120370374641E-4</c:v>
                </c:pt>
                <c:pt idx="131">
                  <c:v>7.4335648148149414E-4</c:v>
                </c:pt>
                <c:pt idx="132">
                  <c:v>7.6248842592596677E-4</c:v>
                </c:pt>
                <c:pt idx="133">
                  <c:v>7.8196759259263615E-4</c:v>
                </c:pt>
                <c:pt idx="134">
                  <c:v>8.0186342592591942E-4</c:v>
                </c:pt>
                <c:pt idx="135">
                  <c:v>8.2234953703708147E-4</c:v>
                </c:pt>
                <c:pt idx="136">
                  <c:v>8.4359953703705415E-4</c:v>
                </c:pt>
                <c:pt idx="137">
                  <c:v>8.6575231481489379E-4</c:v>
                </c:pt>
                <c:pt idx="138">
                  <c:v>8.876736111111394E-4</c:v>
                </c:pt>
                <c:pt idx="139">
                  <c:v>9.1082175925927267E-4</c:v>
                </c:pt>
                <c:pt idx="140">
                  <c:v>9.3406249999999913E-4</c:v>
                </c:pt>
                <c:pt idx="141">
                  <c:v>9.5825231481483364E-4</c:v>
                </c:pt>
                <c:pt idx="142">
                  <c:v>9.8370370370370885E-4</c:v>
                </c:pt>
                <c:pt idx="143">
                  <c:v>1.0094328703704192E-3</c:v>
                </c:pt>
                <c:pt idx="144">
                  <c:v>1.0355555555555673E-3</c:v>
                </c:pt>
                <c:pt idx="145">
                  <c:v>1.0630092592592844E-3</c:v>
                </c:pt>
                <c:pt idx="146">
                  <c:v>1.0908101851851981E-3</c:v>
                </c:pt>
                <c:pt idx="147">
                  <c:v>1.1198379629629995E-3</c:v>
                </c:pt>
                <c:pt idx="148">
                  <c:v>1.1493981481481841E-3</c:v>
                </c:pt>
                <c:pt idx="149">
                  <c:v>1.1802314814814974E-3</c:v>
                </c:pt>
                <c:pt idx="150">
                  <c:v>1.2117013888889305E-3</c:v>
                </c:pt>
                <c:pt idx="151">
                  <c:v>1.2443055555555471E-3</c:v>
                </c:pt>
                <c:pt idx="152">
                  <c:v>1.277754629629646E-3</c:v>
                </c:pt>
                <c:pt idx="153">
                  <c:v>1.3127546296296533E-3</c:v>
                </c:pt>
                <c:pt idx="154">
                  <c:v>1.3487847222222182E-3</c:v>
                </c:pt>
                <c:pt idx="155">
                  <c:v>1.3867129629629993E-3</c:v>
                </c:pt>
                <c:pt idx="156">
                  <c:v>1.4259143518519091E-3</c:v>
                </c:pt>
                <c:pt idx="157">
                  <c:v>1.4667361111111443E-3</c:v>
                </c:pt>
                <c:pt idx="158">
                  <c:v>1.5093287037037384E-3</c:v>
                </c:pt>
                <c:pt idx="159">
                  <c:v>1.5533217592593185E-3</c:v>
                </c:pt>
                <c:pt idx="160">
                  <c:v>1.5996180555555295E-3</c:v>
                </c:pt>
                <c:pt idx="161">
                  <c:v>1.6477662037037155E-3</c:v>
                </c:pt>
                <c:pt idx="162">
                  <c:v>1.6986342592592574E-3</c:v>
                </c:pt>
                <c:pt idx="163">
                  <c:v>1.7506712962963578E-3</c:v>
                </c:pt>
                <c:pt idx="164">
                  <c:v>1.8053703703703738E-3</c:v>
                </c:pt>
                <c:pt idx="165">
                  <c:v>1.8624768518519241E-3</c:v>
                </c:pt>
                <c:pt idx="166">
                  <c:v>1.9222453703703901E-3</c:v>
                </c:pt>
                <c:pt idx="167">
                  <c:v>1.9842245370370604E-3</c:v>
                </c:pt>
                <c:pt idx="168">
                  <c:v>2.0499652777777877E-3</c:v>
                </c:pt>
                <c:pt idx="169">
                  <c:v>2.1180092592593125E-3</c:v>
                </c:pt>
                <c:pt idx="170">
                  <c:v>2.1885416666666546E-3</c:v>
                </c:pt>
                <c:pt idx="171">
                  <c:v>2.2609259259259717E-3</c:v>
                </c:pt>
                <c:pt idx="172">
                  <c:v>2.3367361111111817E-3</c:v>
                </c:pt>
                <c:pt idx="173">
                  <c:v>2.4153125000000442E-3</c:v>
                </c:pt>
                <c:pt idx="174">
                  <c:v>2.4963310185185383E-3</c:v>
                </c:pt>
                <c:pt idx="175">
                  <c:v>2.5807407407407723E-3</c:v>
                </c:pt>
                <c:pt idx="176">
                  <c:v>2.6690393518519206E-3</c:v>
                </c:pt>
                <c:pt idx="177">
                  <c:v>2.7602777777777643E-3</c:v>
                </c:pt>
                <c:pt idx="178">
                  <c:v>2.8541319444445046E-3</c:v>
                </c:pt>
                <c:pt idx="179">
                  <c:v>2.9522916666666621E-3</c:v>
                </c:pt>
                <c:pt idx="180">
                  <c:v>3.0519328703703663E-3</c:v>
                </c:pt>
                <c:pt idx="181">
                  <c:v>3.157141203703695E-3</c:v>
                </c:pt>
                <c:pt idx="182">
                  <c:v>3.2646064814815245E-3</c:v>
                </c:pt>
                <c:pt idx="183">
                  <c:v>3.3765046296296286E-3</c:v>
                </c:pt>
                <c:pt idx="184">
                  <c:v>3.4907523148148267E-3</c:v>
                </c:pt>
                <c:pt idx="185">
                  <c:v>3.6084837962963578E-3</c:v>
                </c:pt>
                <c:pt idx="186">
                  <c:v>3.7299189814815614E-3</c:v>
                </c:pt>
                <c:pt idx="187">
                  <c:v>3.8568287037037408E-3</c:v>
                </c:pt>
                <c:pt idx="188">
                  <c:v>3.9882638888889543E-3</c:v>
                </c:pt>
                <c:pt idx="189">
                  <c:v>4.1201851851851989E-3</c:v>
                </c:pt>
                <c:pt idx="190">
                  <c:v>4.2600231481481621E-3</c:v>
                </c:pt>
                <c:pt idx="191">
                  <c:v>4.4024421296297023E-3</c:v>
                </c:pt>
                <c:pt idx="192">
                  <c:v>4.5478819444444429E-3</c:v>
                </c:pt>
                <c:pt idx="193">
                  <c:v>4.6976273148148229E-3</c:v>
                </c:pt>
                <c:pt idx="194">
                  <c:v>4.8516203703703464E-3</c:v>
                </c:pt>
                <c:pt idx="195">
                  <c:v>5.0081365740741179E-3</c:v>
                </c:pt>
                <c:pt idx="196">
                  <c:v>5.1645254629629767E-3</c:v>
                </c:pt>
                <c:pt idx="197">
                  <c:v>5.3291319444445095E-3</c:v>
                </c:pt>
                <c:pt idx="198">
                  <c:v>5.4917129629629691E-3</c:v>
                </c:pt>
                <c:pt idx="199">
                  <c:v>5.65633101851859E-3</c:v>
                </c:pt>
                <c:pt idx="200">
                  <c:v>5.8245138888889381E-3</c:v>
                </c:pt>
                <c:pt idx="201">
                  <c:v>5.9973611111111547E-3</c:v>
                </c:pt>
                <c:pt idx="202">
                  <c:v>6.1680324074074866E-3</c:v>
                </c:pt>
                <c:pt idx="203">
                  <c:v>6.3531712962963116E-3</c:v>
                </c:pt>
                <c:pt idx="204">
                  <c:v>6.53939814814819E-3</c:v>
                </c:pt>
                <c:pt idx="205">
                  <c:v>6.7285995370370832E-3</c:v>
                </c:pt>
                <c:pt idx="206">
                  <c:v>6.9275347222222949E-3</c:v>
                </c:pt>
                <c:pt idx="207">
                  <c:v>7.1272337962963173E-3</c:v>
                </c:pt>
                <c:pt idx="208">
                  <c:v>7.3397222222222336E-3</c:v>
                </c:pt>
                <c:pt idx="209">
                  <c:v>7.5538425925926189E-3</c:v>
                </c:pt>
                <c:pt idx="210">
                  <c:v>7.778541666666694E-3</c:v>
                </c:pt>
                <c:pt idx="211">
                  <c:v>8.0055902777778076E-3</c:v>
                </c:pt>
                <c:pt idx="212">
                  <c:v>8.2396990740740694E-3</c:v>
                </c:pt>
                <c:pt idx="213">
                  <c:v>8.480219907407438E-3</c:v>
                </c:pt>
                <c:pt idx="214">
                  <c:v>8.7286111111111175E-3</c:v>
                </c:pt>
                <c:pt idx="215">
                  <c:v>8.9821180555555991E-3</c:v>
                </c:pt>
                <c:pt idx="216">
                  <c:v>9.2409953703704306E-3</c:v>
                </c:pt>
                <c:pt idx="217">
                  <c:v>9.5087731481481863E-3</c:v>
                </c:pt>
                <c:pt idx="218">
                  <c:v>9.784699074074088E-3</c:v>
                </c:pt>
                <c:pt idx="219">
                  <c:v>1.0067361111111173E-2</c:v>
                </c:pt>
                <c:pt idx="220">
                  <c:v>1.0357615740740733E-2</c:v>
                </c:pt>
                <c:pt idx="221">
                  <c:v>1.0651446759259275E-2</c:v>
                </c:pt>
                <c:pt idx="222">
                  <c:v>1.0947175925925978E-2</c:v>
                </c:pt>
                <c:pt idx="223">
                  <c:v>1.1243483796296361E-2</c:v>
                </c:pt>
                <c:pt idx="224">
                  <c:v>1.1535960648148158E-2</c:v>
                </c:pt>
                <c:pt idx="225">
                  <c:v>1.183390046296301E-2</c:v>
                </c:pt>
                <c:pt idx="226">
                  <c:v>1.2130266203703721E-2</c:v>
                </c:pt>
                <c:pt idx="227">
                  <c:v>1.2438194444444439E-2</c:v>
                </c:pt>
                <c:pt idx="228">
                  <c:v>1.2754988425925928E-2</c:v>
                </c:pt>
                <c:pt idx="229">
                  <c:v>1.3086076388888923E-2</c:v>
                </c:pt>
                <c:pt idx="230">
                  <c:v>1.3431620370370378E-2</c:v>
                </c:pt>
                <c:pt idx="231">
                  <c:v>1.378828703703705E-2</c:v>
                </c:pt>
                <c:pt idx="232">
                  <c:v>1.4158935185185184E-2</c:v>
                </c:pt>
                <c:pt idx="233">
                  <c:v>1.4536898148148181E-2</c:v>
                </c:pt>
                <c:pt idx="234">
                  <c:v>1.4920648148148197E-2</c:v>
                </c:pt>
                <c:pt idx="235">
                  <c:v>1.5314039351851827E-2</c:v>
                </c:pt>
                <c:pt idx="236">
                  <c:v>1.5717951388888929E-2</c:v>
                </c:pt>
                <c:pt idx="237">
                  <c:v>1.6129062500000013E-2</c:v>
                </c:pt>
                <c:pt idx="238">
                  <c:v>1.6551423611111171E-2</c:v>
                </c:pt>
                <c:pt idx="239">
                  <c:v>1.6983275462963021E-2</c:v>
                </c:pt>
                <c:pt idx="240">
                  <c:v>1.7412337962963043E-2</c:v>
                </c:pt>
                <c:pt idx="241">
                  <c:v>1.7826967592592613E-2</c:v>
                </c:pt>
                <c:pt idx="242">
                  <c:v>1.8236666666666679E-2</c:v>
                </c:pt>
                <c:pt idx="243">
                  <c:v>1.8658125000000081E-2</c:v>
                </c:pt>
                <c:pt idx="244">
                  <c:v>1.9093287037037054E-2</c:v>
                </c:pt>
                <c:pt idx="245">
                  <c:v>1.9557928240740763E-2</c:v>
                </c:pt>
                <c:pt idx="246">
                  <c:v>2.0052719907407424E-2</c:v>
                </c:pt>
                <c:pt idx="247">
                  <c:v>2.0569837962963022E-2</c:v>
                </c:pt>
                <c:pt idx="248">
                  <c:v>2.110803240740744E-2</c:v>
                </c:pt>
                <c:pt idx="249">
                  <c:v>2.1660023148148189E-2</c:v>
                </c:pt>
                <c:pt idx="250">
                  <c:v>2.2222581018518539E-2</c:v>
                </c:pt>
                <c:pt idx="251">
                  <c:v>2.279753472222229E-2</c:v>
                </c:pt>
                <c:pt idx="252">
                  <c:v>2.3369722222222278E-2</c:v>
                </c:pt>
                <c:pt idx="253">
                  <c:v>2.3914201388888945E-2</c:v>
                </c:pt>
                <c:pt idx="254">
                  <c:v>2.4475185185185266E-2</c:v>
                </c:pt>
                <c:pt idx="255">
                  <c:v>2.5060578703703762E-2</c:v>
                </c:pt>
                <c:pt idx="256">
                  <c:v>2.5696157407407438E-2</c:v>
                </c:pt>
                <c:pt idx="257">
                  <c:v>2.6374513888888951E-2</c:v>
                </c:pt>
                <c:pt idx="258">
                  <c:v>2.7068958333333393E-2</c:v>
                </c:pt>
                <c:pt idx="259">
                  <c:v>2.7086863425925978E-2</c:v>
                </c:pt>
                <c:pt idx="260">
                  <c:v>2.778130787037042E-2</c:v>
                </c:pt>
                <c:pt idx="261">
                  <c:v>2.7816979166666755E-2</c:v>
                </c:pt>
                <c:pt idx="262">
                  <c:v>2.8511423611111086E-2</c:v>
                </c:pt>
                <c:pt idx="263">
                  <c:v>2.858493055555561E-2</c:v>
                </c:pt>
                <c:pt idx="264">
                  <c:v>2.9279375000000052E-2</c:v>
                </c:pt>
                <c:pt idx="265">
                  <c:v>2.9363877314814879E-2</c:v>
                </c:pt>
                <c:pt idx="266">
                  <c:v>3.0058321759259321E-2</c:v>
                </c:pt>
                <c:pt idx="267">
                  <c:v>3.0109629629629653E-2</c:v>
                </c:pt>
                <c:pt idx="268">
                  <c:v>3.0804074074074095E-2</c:v>
                </c:pt>
                <c:pt idx="269">
                  <c:v>3.0872037037037059E-2</c:v>
                </c:pt>
                <c:pt idx="270">
                  <c:v>3.1566481481481501E-2</c:v>
                </c:pt>
                <c:pt idx="271">
                  <c:v>3.1690219907407446E-2</c:v>
                </c:pt>
                <c:pt idx="272">
                  <c:v>3.2384664351851888E-2</c:v>
                </c:pt>
                <c:pt idx="273">
                  <c:v>3.2578981481481473E-2</c:v>
                </c:pt>
                <c:pt idx="274">
                  <c:v>3.3273425925926026E-2</c:v>
                </c:pt>
                <c:pt idx="275">
                  <c:v>3.352335648148147E-2</c:v>
                </c:pt>
                <c:pt idx="276">
                  <c:v>3.4217800925926023E-2</c:v>
                </c:pt>
                <c:pt idx="277">
                  <c:v>3.4517280092592639E-2</c:v>
                </c:pt>
                <c:pt idx="278">
                  <c:v>3.5211724537037081E-2</c:v>
                </c:pt>
                <c:pt idx="279">
                  <c:v>3.5537152777777747E-2</c:v>
                </c:pt>
                <c:pt idx="280">
                  <c:v>3.62315972222223E-2</c:v>
                </c:pt>
                <c:pt idx="281">
                  <c:v>3.6498437499999981E-2</c:v>
                </c:pt>
                <c:pt idx="282">
                  <c:v>3.7192881944444534E-2</c:v>
                </c:pt>
                <c:pt idx="283">
                  <c:v>3.7556967592592583E-2</c:v>
                </c:pt>
                <c:pt idx="284">
                  <c:v>3.8251412037037025E-2</c:v>
                </c:pt>
                <c:pt idx="285">
                  <c:v>3.878634259259256E-2</c:v>
                </c:pt>
                <c:pt idx="286">
                  <c:v>3.9480787037037113E-2</c:v>
                </c:pt>
                <c:pt idx="287">
                  <c:v>4.0175231481481444E-2</c:v>
                </c:pt>
                <c:pt idx="288">
                  <c:v>4.0233148148148212E-2</c:v>
                </c:pt>
                <c:pt idx="289">
                  <c:v>4.0927592592592654E-2</c:v>
                </c:pt>
                <c:pt idx="290">
                  <c:v>4.1622037037037096E-2</c:v>
                </c:pt>
                <c:pt idx="291">
                  <c:v>4.1921157407407483E-2</c:v>
                </c:pt>
                <c:pt idx="292">
                  <c:v>4.2615601851851814E-2</c:v>
                </c:pt>
                <c:pt idx="293">
                  <c:v>4.3310046296296367E-2</c:v>
                </c:pt>
                <c:pt idx="294">
                  <c:v>4.4004490740740698E-2</c:v>
                </c:pt>
                <c:pt idx="295">
                  <c:v>4.409971064814816E-2</c:v>
                </c:pt>
                <c:pt idx="296">
                  <c:v>4.4794155092592602E-2</c:v>
                </c:pt>
                <c:pt idx="297">
                  <c:v>4.5488599537037044E-2</c:v>
                </c:pt>
                <c:pt idx="298">
                  <c:v>4.6183043981481486E-2</c:v>
                </c:pt>
                <c:pt idx="299">
                  <c:v>4.6877488425925928E-2</c:v>
                </c:pt>
                <c:pt idx="300">
                  <c:v>4.757193287037037E-2</c:v>
                </c:pt>
                <c:pt idx="301">
                  <c:v>4.8140914351851916E-2</c:v>
                </c:pt>
                <c:pt idx="302">
                  <c:v>4.8835358796296358E-2</c:v>
                </c:pt>
                <c:pt idx="303">
                  <c:v>4.95298032407408E-2</c:v>
                </c:pt>
                <c:pt idx="304">
                  <c:v>5.0224247685185242E-2</c:v>
                </c:pt>
                <c:pt idx="305">
                  <c:v>5.0918692129629683E-2</c:v>
                </c:pt>
                <c:pt idx="306">
                  <c:v>5.1613136574074125E-2</c:v>
                </c:pt>
                <c:pt idx="307">
                  <c:v>5.2307581018518567E-2</c:v>
                </c:pt>
                <c:pt idx="308">
                  <c:v>5.2326932870370435E-2</c:v>
                </c:pt>
                <c:pt idx="309">
                  <c:v>5.3021377314814877E-2</c:v>
                </c:pt>
                <c:pt idx="310">
                  <c:v>5.3715821759259319E-2</c:v>
                </c:pt>
                <c:pt idx="311">
                  <c:v>5.4410266203703761E-2</c:v>
                </c:pt>
                <c:pt idx="312">
                  <c:v>5.5104710648148203E-2</c:v>
                </c:pt>
                <c:pt idx="313">
                  <c:v>5.5799155092592645E-2</c:v>
                </c:pt>
                <c:pt idx="314">
                  <c:v>5.6493599537037087E-2</c:v>
                </c:pt>
                <c:pt idx="315">
                  <c:v>5.7188043981481529E-2</c:v>
                </c:pt>
                <c:pt idx="316">
                  <c:v>5.7882488425925971E-2</c:v>
                </c:pt>
                <c:pt idx="317">
                  <c:v>5.8064907407407385E-2</c:v>
                </c:pt>
                <c:pt idx="318">
                  <c:v>5.8759351851851938E-2</c:v>
                </c:pt>
                <c:pt idx="319">
                  <c:v>5.9453796296296268E-2</c:v>
                </c:pt>
                <c:pt idx="320">
                  <c:v>6.0148240740740821E-2</c:v>
                </c:pt>
                <c:pt idx="321">
                  <c:v>6.0842685185185152E-2</c:v>
                </c:pt>
                <c:pt idx="322">
                  <c:v>6.1537129629629705E-2</c:v>
                </c:pt>
                <c:pt idx="323">
                  <c:v>6.2231574074074036E-2</c:v>
                </c:pt>
                <c:pt idx="324">
                  <c:v>6.2926018518518589E-2</c:v>
                </c:pt>
                <c:pt idx="325">
                  <c:v>6.362046296296292E-2</c:v>
                </c:pt>
                <c:pt idx="326">
                  <c:v>6.4314907407407473E-2</c:v>
                </c:pt>
                <c:pt idx="327">
                  <c:v>6.4994027777777796E-2</c:v>
                </c:pt>
                <c:pt idx="328">
                  <c:v>6.5688472222222238E-2</c:v>
                </c:pt>
                <c:pt idx="329">
                  <c:v>6.638291666666668E-2</c:v>
                </c:pt>
                <c:pt idx="330">
                  <c:v>6.7077361111111122E-2</c:v>
                </c:pt>
                <c:pt idx="331">
                  <c:v>6.7771805555555564E-2</c:v>
                </c:pt>
                <c:pt idx="332">
                  <c:v>6.8466250000000006E-2</c:v>
                </c:pt>
                <c:pt idx="333">
                  <c:v>6.9160694444444448E-2</c:v>
                </c:pt>
                <c:pt idx="334">
                  <c:v>6.985513888888889E-2</c:v>
                </c:pt>
                <c:pt idx="335">
                  <c:v>7.0549583333333332E-2</c:v>
                </c:pt>
                <c:pt idx="336">
                  <c:v>7.1244027777777774E-2</c:v>
                </c:pt>
                <c:pt idx="337">
                  <c:v>7.1938472222222216E-2</c:v>
                </c:pt>
                <c:pt idx="338">
                  <c:v>7.2632916666666658E-2</c:v>
                </c:pt>
                <c:pt idx="339">
                  <c:v>7.2694317129629649E-2</c:v>
                </c:pt>
                <c:pt idx="340">
                  <c:v>7.3388761574074091E-2</c:v>
                </c:pt>
                <c:pt idx="341">
                  <c:v>7.4083206018518533E-2</c:v>
                </c:pt>
                <c:pt idx="342">
                  <c:v>7.4777650462962975E-2</c:v>
                </c:pt>
                <c:pt idx="343">
                  <c:v>7.5472094907407417E-2</c:v>
                </c:pt>
                <c:pt idx="344">
                  <c:v>7.6166539351851859E-2</c:v>
                </c:pt>
                <c:pt idx="345">
                  <c:v>7.6860983796296301E-2</c:v>
                </c:pt>
                <c:pt idx="346">
                  <c:v>7.7555428240740742E-2</c:v>
                </c:pt>
                <c:pt idx="347">
                  <c:v>7.8249872685185184E-2</c:v>
                </c:pt>
                <c:pt idx="348">
                  <c:v>7.8944317129629626E-2</c:v>
                </c:pt>
                <c:pt idx="349">
                  <c:v>7.9638761574074068E-2</c:v>
                </c:pt>
                <c:pt idx="350">
                  <c:v>8.0063067129629684E-2</c:v>
                </c:pt>
                <c:pt idx="351">
                  <c:v>8.0757511574074126E-2</c:v>
                </c:pt>
                <c:pt idx="352">
                  <c:v>8.1451956018518568E-2</c:v>
                </c:pt>
                <c:pt idx="353">
                  <c:v>8.214640046296301E-2</c:v>
                </c:pt>
                <c:pt idx="354">
                  <c:v>8.2840844907407452E-2</c:v>
                </c:pt>
                <c:pt idx="355">
                  <c:v>8.3535289351851894E-2</c:v>
                </c:pt>
                <c:pt idx="356">
                  <c:v>8.4229733796296336E-2</c:v>
                </c:pt>
                <c:pt idx="357">
                  <c:v>8.4924178240740777E-2</c:v>
                </c:pt>
                <c:pt idx="358">
                  <c:v>8.5618622685185219E-2</c:v>
                </c:pt>
                <c:pt idx="359">
                  <c:v>8.6313067129629661E-2</c:v>
                </c:pt>
                <c:pt idx="360">
                  <c:v>8.6928935185185241E-2</c:v>
                </c:pt>
                <c:pt idx="361">
                  <c:v>8.7623379629629683E-2</c:v>
                </c:pt>
                <c:pt idx="362">
                  <c:v>8.8317824074074125E-2</c:v>
                </c:pt>
                <c:pt idx="363">
                  <c:v>8.9012268518518567E-2</c:v>
                </c:pt>
                <c:pt idx="364">
                  <c:v>8.9706712962963009E-2</c:v>
                </c:pt>
                <c:pt idx="365">
                  <c:v>9.0401157407407451E-2</c:v>
                </c:pt>
                <c:pt idx="366">
                  <c:v>9.1095601851851893E-2</c:v>
                </c:pt>
                <c:pt idx="367">
                  <c:v>9.1790046296296335E-2</c:v>
                </c:pt>
                <c:pt idx="368">
                  <c:v>9.2484490740740777E-2</c:v>
                </c:pt>
                <c:pt idx="369">
                  <c:v>9.3178935185185219E-2</c:v>
                </c:pt>
                <c:pt idx="370">
                  <c:v>9.3873379629629661E-2</c:v>
                </c:pt>
                <c:pt idx="371">
                  <c:v>9.4086192129629709E-2</c:v>
                </c:pt>
                <c:pt idx="372">
                  <c:v>9.478063657407404E-2</c:v>
                </c:pt>
                <c:pt idx="373">
                  <c:v>9.5475081018518593E-2</c:v>
                </c:pt>
                <c:pt idx="374">
                  <c:v>9.6169525462962924E-2</c:v>
                </c:pt>
                <c:pt idx="375">
                  <c:v>9.6863969907407477E-2</c:v>
                </c:pt>
                <c:pt idx="376">
                  <c:v>9.7558414351851808E-2</c:v>
                </c:pt>
                <c:pt idx="377">
                  <c:v>9.8252858796296361E-2</c:v>
                </c:pt>
                <c:pt idx="378">
                  <c:v>9.8947303240740803E-2</c:v>
                </c:pt>
                <c:pt idx="379">
                  <c:v>9.9641747685185245E-2</c:v>
                </c:pt>
                <c:pt idx="380">
                  <c:v>0.10033619212962969</c:v>
                </c:pt>
                <c:pt idx="381">
                  <c:v>0.10103063657407413</c:v>
                </c:pt>
                <c:pt idx="382">
                  <c:v>0.10172508101851857</c:v>
                </c:pt>
                <c:pt idx="383">
                  <c:v>0.10241952546296301</c:v>
                </c:pt>
                <c:pt idx="384">
                  <c:v>0.10311396990740745</c:v>
                </c:pt>
                <c:pt idx="385">
                  <c:v>0.1038084143518519</c:v>
                </c:pt>
                <c:pt idx="386">
                  <c:v>0.10450285879629634</c:v>
                </c:pt>
                <c:pt idx="387">
                  <c:v>0.10519730324074078</c:v>
                </c:pt>
                <c:pt idx="388">
                  <c:v>0.10578500000000007</c:v>
                </c:pt>
                <c:pt idx="389">
                  <c:v>0.1064794444444444</c:v>
                </c:pt>
                <c:pt idx="390">
                  <c:v>0.10717388888888896</c:v>
                </c:pt>
                <c:pt idx="391">
                  <c:v>0.10786833333333329</c:v>
                </c:pt>
                <c:pt idx="392">
                  <c:v>0.10856277777777784</c:v>
                </c:pt>
                <c:pt idx="393">
                  <c:v>0.10925722222222228</c:v>
                </c:pt>
                <c:pt idx="394">
                  <c:v>0.10995166666666673</c:v>
                </c:pt>
                <c:pt idx="395">
                  <c:v>0.11064611111111117</c:v>
                </c:pt>
                <c:pt idx="396">
                  <c:v>0.11134055555555561</c:v>
                </c:pt>
                <c:pt idx="397">
                  <c:v>0.11203500000000005</c:v>
                </c:pt>
                <c:pt idx="398">
                  <c:v>0.11272944444444449</c:v>
                </c:pt>
                <c:pt idx="399">
                  <c:v>0.11342388888888894</c:v>
                </c:pt>
                <c:pt idx="400">
                  <c:v>0.11411833333333338</c:v>
                </c:pt>
                <c:pt idx="401">
                  <c:v>0.11481277777777782</c:v>
                </c:pt>
                <c:pt idx="402">
                  <c:v>0.11550722222222226</c:v>
                </c:pt>
                <c:pt idx="403">
                  <c:v>0.1162016666666667</c:v>
                </c:pt>
                <c:pt idx="404">
                  <c:v>0.11689611111111115</c:v>
                </c:pt>
                <c:pt idx="405">
                  <c:v>0.11759055555555559</c:v>
                </c:pt>
                <c:pt idx="406">
                  <c:v>0.11828500000000003</c:v>
                </c:pt>
                <c:pt idx="407">
                  <c:v>0.11897944444444447</c:v>
                </c:pt>
                <c:pt idx="408">
                  <c:v>0.11967388888888891</c:v>
                </c:pt>
                <c:pt idx="409">
                  <c:v>0.12036833333333335</c:v>
                </c:pt>
                <c:pt idx="410">
                  <c:v>0.1210627777777778</c:v>
                </c:pt>
                <c:pt idx="411">
                  <c:v>0.12175722222222224</c:v>
                </c:pt>
                <c:pt idx="412">
                  <c:v>0.12245166666666668</c:v>
                </c:pt>
                <c:pt idx="413">
                  <c:v>0.12314611111111112</c:v>
                </c:pt>
                <c:pt idx="414">
                  <c:v>0.12338491898148157</c:v>
                </c:pt>
                <c:pt idx="415">
                  <c:v>0.1240793634259259</c:v>
                </c:pt>
                <c:pt idx="416">
                  <c:v>0.12477380787037046</c:v>
                </c:pt>
                <c:pt idx="417">
                  <c:v>0.12546825231481479</c:v>
                </c:pt>
                <c:pt idx="418">
                  <c:v>0.12616269675925934</c:v>
                </c:pt>
                <c:pt idx="419">
                  <c:v>0.12685714120370367</c:v>
                </c:pt>
                <c:pt idx="420">
                  <c:v>0.12755158564814822</c:v>
                </c:pt>
                <c:pt idx="421">
                  <c:v>0.12824603009259256</c:v>
                </c:pt>
                <c:pt idx="422">
                  <c:v>0.12894047453703711</c:v>
                </c:pt>
                <c:pt idx="423">
                  <c:v>0.12963491898148144</c:v>
                </c:pt>
                <c:pt idx="424">
                  <c:v>0.13032936342592599</c:v>
                </c:pt>
                <c:pt idx="425">
                  <c:v>0.13102380787037032</c:v>
                </c:pt>
                <c:pt idx="426">
                  <c:v>0.13171825231481488</c:v>
                </c:pt>
                <c:pt idx="427">
                  <c:v>0.13241269675925932</c:v>
                </c:pt>
                <c:pt idx="428">
                  <c:v>0.13310714120370376</c:v>
                </c:pt>
                <c:pt idx="429">
                  <c:v>0.1338015856481482</c:v>
                </c:pt>
                <c:pt idx="430">
                  <c:v>0.13449603009259264</c:v>
                </c:pt>
                <c:pt idx="431">
                  <c:v>0.13519047453703709</c:v>
                </c:pt>
                <c:pt idx="432">
                  <c:v>0.13588491898148153</c:v>
                </c:pt>
                <c:pt idx="433">
                  <c:v>0.13657936342592597</c:v>
                </c:pt>
                <c:pt idx="434">
                  <c:v>0.13727380787037041</c:v>
                </c:pt>
                <c:pt idx="435">
                  <c:v>0.13796825231481485</c:v>
                </c:pt>
                <c:pt idx="436">
                  <c:v>0.1386626967592593</c:v>
                </c:pt>
                <c:pt idx="437">
                  <c:v>0.13935714120370374</c:v>
                </c:pt>
                <c:pt idx="438">
                  <c:v>0.14005158564814818</c:v>
                </c:pt>
                <c:pt idx="439">
                  <c:v>0.14074603009259262</c:v>
                </c:pt>
                <c:pt idx="440">
                  <c:v>0.14144047453703706</c:v>
                </c:pt>
                <c:pt idx="441">
                  <c:v>0.14213491898148151</c:v>
                </c:pt>
                <c:pt idx="442">
                  <c:v>0.14282936342592595</c:v>
                </c:pt>
                <c:pt idx="443">
                  <c:v>0.14352380787037039</c:v>
                </c:pt>
                <c:pt idx="444">
                  <c:v>0.14421825231481483</c:v>
                </c:pt>
                <c:pt idx="445">
                  <c:v>0.14491269675925927</c:v>
                </c:pt>
                <c:pt idx="446">
                  <c:v>0.14560714120370372</c:v>
                </c:pt>
                <c:pt idx="447">
                  <c:v>0.14630158564814816</c:v>
                </c:pt>
                <c:pt idx="448">
                  <c:v>0.1469960300925926</c:v>
                </c:pt>
                <c:pt idx="449">
                  <c:v>0.14767582175925925</c:v>
                </c:pt>
                <c:pt idx="450">
                  <c:v>0.14837026620370369</c:v>
                </c:pt>
                <c:pt idx="451">
                  <c:v>0.14906471064814825</c:v>
                </c:pt>
                <c:pt idx="452">
                  <c:v>0.14975915509259258</c:v>
                </c:pt>
                <c:pt idx="453">
                  <c:v>0.15045359953703713</c:v>
                </c:pt>
                <c:pt idx="454">
                  <c:v>0.15114804398148146</c:v>
                </c:pt>
                <c:pt idx="455">
                  <c:v>0.15184248842592601</c:v>
                </c:pt>
                <c:pt idx="456">
                  <c:v>0.15253693287037035</c:v>
                </c:pt>
                <c:pt idx="457">
                  <c:v>0.1532313773148149</c:v>
                </c:pt>
                <c:pt idx="458">
                  <c:v>0.15392582175925923</c:v>
                </c:pt>
                <c:pt idx="459">
                  <c:v>0.15462026620370378</c:v>
                </c:pt>
                <c:pt idx="460">
                  <c:v>0.15531471064814811</c:v>
                </c:pt>
                <c:pt idx="461">
                  <c:v>0.15600915509259267</c:v>
                </c:pt>
                <c:pt idx="462">
                  <c:v>0.156703599537037</c:v>
                </c:pt>
                <c:pt idx="463">
                  <c:v>0.15739804398148155</c:v>
                </c:pt>
                <c:pt idx="464">
                  <c:v>0.15809248842592588</c:v>
                </c:pt>
                <c:pt idx="465">
                  <c:v>0.15878693287037043</c:v>
                </c:pt>
                <c:pt idx="466">
                  <c:v>0.15948137731481488</c:v>
                </c:pt>
                <c:pt idx="467">
                  <c:v>0.16017582175925932</c:v>
                </c:pt>
                <c:pt idx="468">
                  <c:v>0.16087026620370376</c:v>
                </c:pt>
                <c:pt idx="469">
                  <c:v>0.1615647106481482</c:v>
                </c:pt>
                <c:pt idx="470">
                  <c:v>0.16225915509259264</c:v>
                </c:pt>
                <c:pt idx="471">
                  <c:v>0.16295359953703709</c:v>
                </c:pt>
                <c:pt idx="472">
                  <c:v>0.16364804398148153</c:v>
                </c:pt>
                <c:pt idx="473">
                  <c:v>0.16434248842592597</c:v>
                </c:pt>
                <c:pt idx="474">
                  <c:v>0.16503693287037041</c:v>
                </c:pt>
                <c:pt idx="475">
                  <c:v>0.16573137731481485</c:v>
                </c:pt>
                <c:pt idx="476">
                  <c:v>0.16619189814814811</c:v>
                </c:pt>
                <c:pt idx="477">
                  <c:v>0.16688634259259266</c:v>
                </c:pt>
                <c:pt idx="478">
                  <c:v>0.16758078703703699</c:v>
                </c:pt>
                <c:pt idx="479">
                  <c:v>0.16827523148148155</c:v>
                </c:pt>
                <c:pt idx="480">
                  <c:v>0.16896967592592588</c:v>
                </c:pt>
                <c:pt idx="481">
                  <c:v>0.16966412037037043</c:v>
                </c:pt>
                <c:pt idx="482">
                  <c:v>0.17035856481481487</c:v>
                </c:pt>
                <c:pt idx="483">
                  <c:v>0.17105300925925931</c:v>
                </c:pt>
                <c:pt idx="484">
                  <c:v>0.17174745370370376</c:v>
                </c:pt>
                <c:pt idx="485">
                  <c:v>0.1724418981481482</c:v>
                </c:pt>
                <c:pt idx="486">
                  <c:v>0.17313634259259264</c:v>
                </c:pt>
                <c:pt idx="487">
                  <c:v>0.17383078703703708</c:v>
                </c:pt>
                <c:pt idx="488">
                  <c:v>0.17452523148148152</c:v>
                </c:pt>
                <c:pt idx="489">
                  <c:v>0.17521967592592597</c:v>
                </c:pt>
              </c:numCache>
            </c:numRef>
          </c:xVal>
          <c:yVal>
            <c:numRef>
              <c:f>Sheet1!$B$6:$B$495</c:f>
              <c:numCache>
                <c:formatCode>General</c:formatCode>
                <c:ptCount val="490"/>
                <c:pt idx="0">
                  <c:v>2.9920654299999998</c:v>
                </c:pt>
                <c:pt idx="1">
                  <c:v>2.9713134769999998</c:v>
                </c:pt>
                <c:pt idx="2">
                  <c:v>2.9339599609999998</c:v>
                </c:pt>
                <c:pt idx="3">
                  <c:v>2.9093017579999998</c:v>
                </c:pt>
                <c:pt idx="4">
                  <c:v>2.8902587890000002</c:v>
                </c:pt>
                <c:pt idx="5">
                  <c:v>2.8748779299999998</c:v>
                </c:pt>
                <c:pt idx="6">
                  <c:v>2.861816406</c:v>
                </c:pt>
                <c:pt idx="7">
                  <c:v>2.850585938</c:v>
                </c:pt>
                <c:pt idx="8">
                  <c:v>2.832763672</c:v>
                </c:pt>
                <c:pt idx="9">
                  <c:v>2.817871094</c:v>
                </c:pt>
                <c:pt idx="10">
                  <c:v>2.805664063</c:v>
                </c:pt>
                <c:pt idx="11">
                  <c:v>2.795410156</c:v>
                </c:pt>
                <c:pt idx="12">
                  <c:v>2.781982422</c:v>
                </c:pt>
                <c:pt idx="13">
                  <c:v>2.770996094</c:v>
                </c:pt>
                <c:pt idx="14">
                  <c:v>2.7586669920000002</c:v>
                </c:pt>
                <c:pt idx="15">
                  <c:v>2.7481689450000002</c:v>
                </c:pt>
                <c:pt idx="16">
                  <c:v>2.737304688</c:v>
                </c:pt>
                <c:pt idx="17">
                  <c:v>2.7259521480000002</c:v>
                </c:pt>
                <c:pt idx="18">
                  <c:v>2.7147216799999998</c:v>
                </c:pt>
                <c:pt idx="19">
                  <c:v>2.704101563</c:v>
                </c:pt>
                <c:pt idx="20">
                  <c:v>2.6934814450000002</c:v>
                </c:pt>
                <c:pt idx="21">
                  <c:v>2.682861328</c:v>
                </c:pt>
                <c:pt idx="22">
                  <c:v>2.672363281</c:v>
                </c:pt>
                <c:pt idx="23">
                  <c:v>2.662109375</c:v>
                </c:pt>
                <c:pt idx="24">
                  <c:v>2.6517333980000002</c:v>
                </c:pt>
                <c:pt idx="25">
                  <c:v>2.641601563</c:v>
                </c:pt>
                <c:pt idx="26">
                  <c:v>2.631347656</c:v>
                </c:pt>
                <c:pt idx="27">
                  <c:v>2.62109375</c:v>
                </c:pt>
                <c:pt idx="28">
                  <c:v>2.6107177730000002</c:v>
                </c:pt>
                <c:pt idx="29">
                  <c:v>2.600585938</c:v>
                </c:pt>
                <c:pt idx="30">
                  <c:v>2.590332031</c:v>
                </c:pt>
                <c:pt idx="31">
                  <c:v>2.580078125</c:v>
                </c:pt>
                <c:pt idx="32">
                  <c:v>2.569824219</c:v>
                </c:pt>
                <c:pt idx="33">
                  <c:v>2.559570313</c:v>
                </c:pt>
                <c:pt idx="34">
                  <c:v>2.549316406</c:v>
                </c:pt>
                <c:pt idx="35">
                  <c:v>2.5390625</c:v>
                </c:pt>
                <c:pt idx="36">
                  <c:v>2.5289306640000002</c:v>
                </c:pt>
                <c:pt idx="37">
                  <c:v>2.518798828</c:v>
                </c:pt>
                <c:pt idx="38">
                  <c:v>2.508789063</c:v>
                </c:pt>
                <c:pt idx="39">
                  <c:v>2.4986572269999998</c:v>
                </c:pt>
                <c:pt idx="40">
                  <c:v>2.4884033200000002</c:v>
                </c:pt>
                <c:pt idx="41">
                  <c:v>2.4781494140000002</c:v>
                </c:pt>
                <c:pt idx="42">
                  <c:v>2.4678955079999998</c:v>
                </c:pt>
                <c:pt idx="43">
                  <c:v>2.4578857420000002</c:v>
                </c:pt>
                <c:pt idx="44">
                  <c:v>2.4478759769999998</c:v>
                </c:pt>
                <c:pt idx="45">
                  <c:v>2.4375</c:v>
                </c:pt>
                <c:pt idx="46">
                  <c:v>2.4273681640000002</c:v>
                </c:pt>
                <c:pt idx="47">
                  <c:v>2.4173583980000002</c:v>
                </c:pt>
                <c:pt idx="48">
                  <c:v>2.407226563</c:v>
                </c:pt>
                <c:pt idx="49">
                  <c:v>2.397216797</c:v>
                </c:pt>
                <c:pt idx="50">
                  <c:v>2.387207031</c:v>
                </c:pt>
                <c:pt idx="51">
                  <c:v>2.377197266</c:v>
                </c:pt>
                <c:pt idx="52">
                  <c:v>2.3670654299999998</c:v>
                </c:pt>
                <c:pt idx="53">
                  <c:v>2.3568115230000002</c:v>
                </c:pt>
                <c:pt idx="54">
                  <c:v>2.3468017579999998</c:v>
                </c:pt>
                <c:pt idx="55">
                  <c:v>2.3365478519999998</c:v>
                </c:pt>
                <c:pt idx="56">
                  <c:v>2.326416016</c:v>
                </c:pt>
                <c:pt idx="57">
                  <c:v>2.316162109</c:v>
                </c:pt>
                <c:pt idx="58">
                  <c:v>2.306152344</c:v>
                </c:pt>
                <c:pt idx="59">
                  <c:v>2.296142578</c:v>
                </c:pt>
                <c:pt idx="60">
                  <c:v>2.2860107420000002</c:v>
                </c:pt>
                <c:pt idx="61">
                  <c:v>2.2760009769999998</c:v>
                </c:pt>
                <c:pt idx="62">
                  <c:v>2.2659912109999998</c:v>
                </c:pt>
                <c:pt idx="63">
                  <c:v>2.2559814450000002</c:v>
                </c:pt>
                <c:pt idx="64">
                  <c:v>2.245849609</c:v>
                </c:pt>
                <c:pt idx="65">
                  <c:v>2.2357177730000002</c:v>
                </c:pt>
                <c:pt idx="66">
                  <c:v>2.2254638670000002</c:v>
                </c:pt>
                <c:pt idx="67">
                  <c:v>2.2154541019999998</c:v>
                </c:pt>
                <c:pt idx="68">
                  <c:v>2.2052001950000002</c:v>
                </c:pt>
                <c:pt idx="69">
                  <c:v>2.1951904299999998</c:v>
                </c:pt>
                <c:pt idx="70">
                  <c:v>2.1851806640000002</c:v>
                </c:pt>
                <c:pt idx="71">
                  <c:v>2.1751708980000002</c:v>
                </c:pt>
                <c:pt idx="72">
                  <c:v>2.1651611329999998</c:v>
                </c:pt>
                <c:pt idx="73">
                  <c:v>2.1551513670000002</c:v>
                </c:pt>
                <c:pt idx="74">
                  <c:v>2.1451416019999998</c:v>
                </c:pt>
                <c:pt idx="75">
                  <c:v>2.1351318359999998</c:v>
                </c:pt>
                <c:pt idx="76">
                  <c:v>2.1251220700000002</c:v>
                </c:pt>
                <c:pt idx="77">
                  <c:v>2.1148681640000002</c:v>
                </c:pt>
                <c:pt idx="78">
                  <c:v>2.1048583980000002</c:v>
                </c:pt>
                <c:pt idx="79">
                  <c:v>2.0948486329999998</c:v>
                </c:pt>
                <c:pt idx="80">
                  <c:v>2.084716797</c:v>
                </c:pt>
                <c:pt idx="81">
                  <c:v>2.074707031</c:v>
                </c:pt>
                <c:pt idx="82">
                  <c:v>2.064697266</c:v>
                </c:pt>
                <c:pt idx="83">
                  <c:v>2.0546875</c:v>
                </c:pt>
                <c:pt idx="84">
                  <c:v>2.044677734</c:v>
                </c:pt>
                <c:pt idx="85">
                  <c:v>2.034667969</c:v>
                </c:pt>
                <c:pt idx="86">
                  <c:v>2.024658203</c:v>
                </c:pt>
                <c:pt idx="87">
                  <c:v>2.0145263670000002</c:v>
                </c:pt>
                <c:pt idx="88">
                  <c:v>2.0045166019999998</c:v>
                </c:pt>
                <c:pt idx="89">
                  <c:v>1.994506836</c:v>
                </c:pt>
                <c:pt idx="90">
                  <c:v>1.984375</c:v>
                </c:pt>
                <c:pt idx="91">
                  <c:v>1.9743041990000001</c:v>
                </c:pt>
                <c:pt idx="92">
                  <c:v>1.964233398</c:v>
                </c:pt>
                <c:pt idx="93">
                  <c:v>1.9541625979999999</c:v>
                </c:pt>
                <c:pt idx="94">
                  <c:v>1.944091797</c:v>
                </c:pt>
                <c:pt idx="95">
                  <c:v>1.933959961</c:v>
                </c:pt>
                <c:pt idx="96">
                  <c:v>1.9238891600000001</c:v>
                </c:pt>
                <c:pt idx="97">
                  <c:v>1.9137573240000001</c:v>
                </c:pt>
                <c:pt idx="98">
                  <c:v>1.903686523</c:v>
                </c:pt>
                <c:pt idx="99">
                  <c:v>1.8936157229999999</c:v>
                </c:pt>
                <c:pt idx="100">
                  <c:v>1.883544922</c:v>
                </c:pt>
                <c:pt idx="101">
                  <c:v>1.873535156</c:v>
                </c:pt>
                <c:pt idx="102">
                  <c:v>1.863525391</c:v>
                </c:pt>
                <c:pt idx="103">
                  <c:v>1.853393555</c:v>
                </c:pt>
                <c:pt idx="104">
                  <c:v>1.8433227539999999</c:v>
                </c:pt>
                <c:pt idx="105">
                  <c:v>1.833251953</c:v>
                </c:pt>
                <c:pt idx="106">
                  <c:v>1.823242188</c:v>
                </c:pt>
                <c:pt idx="107">
                  <c:v>1.813232422</c:v>
                </c:pt>
                <c:pt idx="108">
                  <c:v>1.802978516</c:v>
                </c:pt>
                <c:pt idx="109">
                  <c:v>1.79296875</c:v>
                </c:pt>
                <c:pt idx="110">
                  <c:v>1.782958984</c:v>
                </c:pt>
                <c:pt idx="111">
                  <c:v>1.772949219</c:v>
                </c:pt>
                <c:pt idx="112">
                  <c:v>1.762939453</c:v>
                </c:pt>
                <c:pt idx="113">
                  <c:v>1.752929688</c:v>
                </c:pt>
                <c:pt idx="114">
                  <c:v>1.742919922</c:v>
                </c:pt>
                <c:pt idx="115">
                  <c:v>1.732910156</c:v>
                </c:pt>
                <c:pt idx="116">
                  <c:v>1.7227172850000001</c:v>
                </c:pt>
                <c:pt idx="117">
                  <c:v>1.7124633789999999</c:v>
                </c:pt>
                <c:pt idx="118">
                  <c:v>1.7023315429999999</c:v>
                </c:pt>
                <c:pt idx="119">
                  <c:v>1.692260742</c:v>
                </c:pt>
                <c:pt idx="120">
                  <c:v>1.6821899410000001</c:v>
                </c:pt>
                <c:pt idx="121">
                  <c:v>1.672119141</c:v>
                </c:pt>
                <c:pt idx="122">
                  <c:v>1.662109375</c:v>
                </c:pt>
                <c:pt idx="123">
                  <c:v>1.652099609</c:v>
                </c:pt>
                <c:pt idx="124">
                  <c:v>1.642089844</c:v>
                </c:pt>
                <c:pt idx="125">
                  <c:v>1.632080078</c:v>
                </c:pt>
                <c:pt idx="126">
                  <c:v>1.622070313</c:v>
                </c:pt>
                <c:pt idx="127">
                  <c:v>1.6118774410000001</c:v>
                </c:pt>
                <c:pt idx="128">
                  <c:v>1.601806641</c:v>
                </c:pt>
                <c:pt idx="129">
                  <c:v>1.591796875</c:v>
                </c:pt>
                <c:pt idx="130">
                  <c:v>1.581787109</c:v>
                </c:pt>
                <c:pt idx="131">
                  <c:v>1.5717163089999999</c:v>
                </c:pt>
                <c:pt idx="132">
                  <c:v>1.561645508</c:v>
                </c:pt>
                <c:pt idx="133">
                  <c:v>1.551635742</c:v>
                </c:pt>
                <c:pt idx="134">
                  <c:v>1.541625977</c:v>
                </c:pt>
                <c:pt idx="135">
                  <c:v>1.5315551759999999</c:v>
                </c:pt>
                <c:pt idx="136">
                  <c:v>1.521484375</c:v>
                </c:pt>
                <c:pt idx="137">
                  <c:v>1.511474609</c:v>
                </c:pt>
                <c:pt idx="138">
                  <c:v>1.5014038089999999</c:v>
                </c:pt>
                <c:pt idx="139">
                  <c:v>1.4913940429999999</c:v>
                </c:pt>
                <c:pt idx="140">
                  <c:v>1.481323242</c:v>
                </c:pt>
                <c:pt idx="141">
                  <c:v>1.471191406</c:v>
                </c:pt>
                <c:pt idx="142">
                  <c:v>1.461181641</c:v>
                </c:pt>
                <c:pt idx="143">
                  <c:v>1.451171875</c:v>
                </c:pt>
                <c:pt idx="144">
                  <c:v>1.4411010740000001</c:v>
                </c:pt>
                <c:pt idx="145">
                  <c:v>1.4309692380000001</c:v>
                </c:pt>
                <c:pt idx="146">
                  <c:v>1.420898438</c:v>
                </c:pt>
                <c:pt idx="147">
                  <c:v>1.410888672</c:v>
                </c:pt>
                <c:pt idx="148">
                  <c:v>1.400878906</c:v>
                </c:pt>
                <c:pt idx="149">
                  <c:v>1.390869141</c:v>
                </c:pt>
                <c:pt idx="150">
                  <c:v>1.380859375</c:v>
                </c:pt>
                <c:pt idx="151">
                  <c:v>1.370849609</c:v>
                </c:pt>
                <c:pt idx="152">
                  <c:v>1.360839844</c:v>
                </c:pt>
                <c:pt idx="153">
                  <c:v>1.350830078</c:v>
                </c:pt>
                <c:pt idx="154">
                  <c:v>1.340820313</c:v>
                </c:pt>
                <c:pt idx="155">
                  <c:v>1.330810547</c:v>
                </c:pt>
                <c:pt idx="156">
                  <c:v>1.320800781</c:v>
                </c:pt>
                <c:pt idx="157">
                  <c:v>1.310791016</c:v>
                </c:pt>
                <c:pt idx="158">
                  <c:v>1.30078125</c:v>
                </c:pt>
                <c:pt idx="159">
                  <c:v>1.290771484</c:v>
                </c:pt>
                <c:pt idx="160">
                  <c:v>1.280639648</c:v>
                </c:pt>
                <c:pt idx="161">
                  <c:v>1.270629883</c:v>
                </c:pt>
                <c:pt idx="162">
                  <c:v>1.260620117</c:v>
                </c:pt>
                <c:pt idx="163">
                  <c:v>1.2505493160000001</c:v>
                </c:pt>
                <c:pt idx="164">
                  <c:v>1.2405395509999999</c:v>
                </c:pt>
                <c:pt idx="165">
                  <c:v>1.2305297850000001</c:v>
                </c:pt>
                <c:pt idx="166">
                  <c:v>1.2205200199999999</c:v>
                </c:pt>
                <c:pt idx="167">
                  <c:v>1.2103881839999999</c:v>
                </c:pt>
                <c:pt idx="168">
                  <c:v>1.2003784179999999</c:v>
                </c:pt>
                <c:pt idx="169">
                  <c:v>1.190185547</c:v>
                </c:pt>
                <c:pt idx="170">
                  <c:v>1.180175781</c:v>
                </c:pt>
                <c:pt idx="171">
                  <c:v>1.170166016</c:v>
                </c:pt>
                <c:pt idx="172">
                  <c:v>1.1599731449999999</c:v>
                </c:pt>
                <c:pt idx="173">
                  <c:v>1.1499633789999999</c:v>
                </c:pt>
                <c:pt idx="174">
                  <c:v>1.1399536130000001</c:v>
                </c:pt>
                <c:pt idx="175">
                  <c:v>1.1299438479999999</c:v>
                </c:pt>
                <c:pt idx="176">
                  <c:v>1.1199340820000001</c:v>
                </c:pt>
                <c:pt idx="177">
                  <c:v>1.1099243160000001</c:v>
                </c:pt>
                <c:pt idx="178">
                  <c:v>1.0999145509999999</c:v>
                </c:pt>
                <c:pt idx="179">
                  <c:v>1.0899047850000001</c:v>
                </c:pt>
                <c:pt idx="180">
                  <c:v>1.0797729490000001</c:v>
                </c:pt>
                <c:pt idx="181">
                  <c:v>1.0697631839999999</c:v>
                </c:pt>
                <c:pt idx="182">
                  <c:v>1.059692383</c:v>
                </c:pt>
                <c:pt idx="183">
                  <c:v>1.0496215820000001</c:v>
                </c:pt>
                <c:pt idx="184">
                  <c:v>1.0396118160000001</c:v>
                </c:pt>
                <c:pt idx="185">
                  <c:v>1.0296020509999999</c:v>
                </c:pt>
                <c:pt idx="186">
                  <c:v>1.0195922850000001</c:v>
                </c:pt>
                <c:pt idx="187">
                  <c:v>1.0095825199999999</c:v>
                </c:pt>
                <c:pt idx="188">
                  <c:v>0.99951171900000002</c:v>
                </c:pt>
                <c:pt idx="189">
                  <c:v>0.98950195299999999</c:v>
                </c:pt>
                <c:pt idx="190">
                  <c:v>0.97933959999999998</c:v>
                </c:pt>
                <c:pt idx="191">
                  <c:v>0.96932983399999995</c:v>
                </c:pt>
                <c:pt idx="192">
                  <c:v>0.95925903300000004</c:v>
                </c:pt>
                <c:pt idx="193">
                  <c:v>0.94924926799999998</c:v>
                </c:pt>
                <c:pt idx="194">
                  <c:v>0.93923950199999995</c:v>
                </c:pt>
                <c:pt idx="195">
                  <c:v>0.92922973600000003</c:v>
                </c:pt>
                <c:pt idx="196">
                  <c:v>0.91921997099999997</c:v>
                </c:pt>
                <c:pt idx="197">
                  <c:v>0.90921020500000005</c:v>
                </c:pt>
                <c:pt idx="198">
                  <c:v>0.89920043900000002</c:v>
                </c:pt>
                <c:pt idx="199">
                  <c:v>0.88919067399999996</c:v>
                </c:pt>
                <c:pt idx="200">
                  <c:v>0.87918090800000004</c:v>
                </c:pt>
                <c:pt idx="201">
                  <c:v>0.86917114299999998</c:v>
                </c:pt>
                <c:pt idx="202">
                  <c:v>0.85906982399999998</c:v>
                </c:pt>
                <c:pt idx="203">
                  <c:v>0.84906005900000003</c:v>
                </c:pt>
                <c:pt idx="204">
                  <c:v>0.83886718800000004</c:v>
                </c:pt>
                <c:pt idx="205">
                  <c:v>0.82864379899999996</c:v>
                </c:pt>
                <c:pt idx="206">
                  <c:v>0.81863403300000004</c:v>
                </c:pt>
                <c:pt idx="207">
                  <c:v>0.80859375</c:v>
                </c:pt>
                <c:pt idx="208">
                  <c:v>0.79858398399999997</c:v>
                </c:pt>
                <c:pt idx="209">
                  <c:v>0.78857421900000002</c:v>
                </c:pt>
                <c:pt idx="210">
                  <c:v>0.77856445299999999</c:v>
                </c:pt>
                <c:pt idx="211">
                  <c:v>0.76855468800000004</c:v>
                </c:pt>
                <c:pt idx="212">
                  <c:v>0.75854492200000001</c:v>
                </c:pt>
                <c:pt idx="213">
                  <c:v>0.74853515599999998</c:v>
                </c:pt>
                <c:pt idx="214">
                  <c:v>0.73852539100000003</c:v>
                </c:pt>
                <c:pt idx="215">
                  <c:v>0.728515625</c:v>
                </c:pt>
                <c:pt idx="216">
                  <c:v>0.71850585899999997</c:v>
                </c:pt>
                <c:pt idx="217">
                  <c:v>0.70849609400000002</c:v>
                </c:pt>
                <c:pt idx="218">
                  <c:v>0.69848632799999999</c:v>
                </c:pt>
                <c:pt idx="219">
                  <c:v>0.68847656300000004</c:v>
                </c:pt>
                <c:pt idx="220">
                  <c:v>0.67846679700000001</c:v>
                </c:pt>
                <c:pt idx="221">
                  <c:v>0.66845703099999998</c:v>
                </c:pt>
                <c:pt idx="222">
                  <c:v>0.65844726600000003</c:v>
                </c:pt>
                <c:pt idx="223">
                  <c:v>0.6484375</c:v>
                </c:pt>
                <c:pt idx="224">
                  <c:v>0.63842773399999997</c:v>
                </c:pt>
                <c:pt idx="225">
                  <c:v>0.62841796900000002</c:v>
                </c:pt>
                <c:pt idx="226">
                  <c:v>0.61840820299999999</c:v>
                </c:pt>
                <c:pt idx="227">
                  <c:v>0.60839843800000004</c:v>
                </c:pt>
                <c:pt idx="228">
                  <c:v>0.59838867200000001</c:v>
                </c:pt>
                <c:pt idx="229">
                  <c:v>0.58837890599999998</c:v>
                </c:pt>
                <c:pt idx="230">
                  <c:v>0.57836914100000003</c:v>
                </c:pt>
                <c:pt idx="231">
                  <c:v>0.568359375</c:v>
                </c:pt>
                <c:pt idx="232">
                  <c:v>0.55834960899999997</c:v>
                </c:pt>
                <c:pt idx="233">
                  <c:v>0.54833984400000002</c:v>
                </c:pt>
                <c:pt idx="234">
                  <c:v>0.53833007799999999</c:v>
                </c:pt>
                <c:pt idx="235">
                  <c:v>0.52832031300000004</c:v>
                </c:pt>
                <c:pt idx="236">
                  <c:v>0.51831054700000001</c:v>
                </c:pt>
                <c:pt idx="237">
                  <c:v>0.50830078099999998</c:v>
                </c:pt>
                <c:pt idx="238">
                  <c:v>0.49830627399999999</c:v>
                </c:pt>
                <c:pt idx="239">
                  <c:v>0.48829650899999999</c:v>
                </c:pt>
                <c:pt idx="240">
                  <c:v>0.47828674300000001</c:v>
                </c:pt>
                <c:pt idx="241">
                  <c:v>0.46827697800000001</c:v>
                </c:pt>
                <c:pt idx="242">
                  <c:v>0.45826721199999998</c:v>
                </c:pt>
                <c:pt idx="243">
                  <c:v>0.448257446</c:v>
                </c:pt>
                <c:pt idx="244">
                  <c:v>0.438247681</c:v>
                </c:pt>
                <c:pt idx="245">
                  <c:v>0.42823791500000002</c:v>
                </c:pt>
                <c:pt idx="246">
                  <c:v>0.41822814899999999</c:v>
                </c:pt>
                <c:pt idx="247">
                  <c:v>0.40821838399999999</c:v>
                </c:pt>
                <c:pt idx="248">
                  <c:v>0.39820861800000001</c:v>
                </c:pt>
                <c:pt idx="249">
                  <c:v>0.38818359400000002</c:v>
                </c:pt>
                <c:pt idx="250">
                  <c:v>0.37817382799999999</c:v>
                </c:pt>
                <c:pt idx="251">
                  <c:v>0.36816406299999999</c:v>
                </c:pt>
                <c:pt idx="252">
                  <c:v>0.35815429700000001</c:v>
                </c:pt>
                <c:pt idx="253">
                  <c:v>0.34814453099999998</c:v>
                </c:pt>
                <c:pt idx="254">
                  <c:v>0.33813476599999998</c:v>
                </c:pt>
                <c:pt idx="255">
                  <c:v>0.328125</c:v>
                </c:pt>
                <c:pt idx="256">
                  <c:v>0.31811523400000002</c:v>
                </c:pt>
                <c:pt idx="257">
                  <c:v>0.30810546900000002</c:v>
                </c:pt>
                <c:pt idx="258">
                  <c:v>0.29837036099999997</c:v>
                </c:pt>
                <c:pt idx="259">
                  <c:v>0.29809570299999999</c:v>
                </c:pt>
                <c:pt idx="260">
                  <c:v>0.28858947800000001</c:v>
                </c:pt>
                <c:pt idx="261">
                  <c:v>0.28808593799999999</c:v>
                </c:pt>
                <c:pt idx="262">
                  <c:v>0.27902221700000002</c:v>
                </c:pt>
                <c:pt idx="263">
                  <c:v>0.27807617200000001</c:v>
                </c:pt>
                <c:pt idx="264">
                  <c:v>0.26924133300000003</c:v>
                </c:pt>
                <c:pt idx="265">
                  <c:v>0.26806640599999998</c:v>
                </c:pt>
                <c:pt idx="266">
                  <c:v>0.258804321</c:v>
                </c:pt>
                <c:pt idx="267">
                  <c:v>0.25804138199999999</c:v>
                </c:pt>
                <c:pt idx="268">
                  <c:v>0.24893188499999999</c:v>
                </c:pt>
                <c:pt idx="269">
                  <c:v>0.24801635699999999</c:v>
                </c:pt>
                <c:pt idx="270">
                  <c:v>0.239509583</c:v>
                </c:pt>
                <c:pt idx="271">
                  <c:v>0.23800659199999999</c:v>
                </c:pt>
                <c:pt idx="272">
                  <c:v>0.23019409199999999</c:v>
                </c:pt>
                <c:pt idx="273">
                  <c:v>0.22799682600000001</c:v>
                </c:pt>
                <c:pt idx="274">
                  <c:v>0.22061157200000001</c:v>
                </c:pt>
                <c:pt idx="275">
                  <c:v>0.21798706100000001</c:v>
                </c:pt>
                <c:pt idx="276">
                  <c:v>0.2109375</c:v>
                </c:pt>
                <c:pt idx="277">
                  <c:v>0.20797729500000001</c:v>
                </c:pt>
                <c:pt idx="278">
                  <c:v>0.20125579800000001</c:v>
                </c:pt>
                <c:pt idx="279">
                  <c:v>0.197967529</c:v>
                </c:pt>
                <c:pt idx="280">
                  <c:v>0.19078064</c:v>
                </c:pt>
                <c:pt idx="281">
                  <c:v>0.18796539300000001</c:v>
                </c:pt>
                <c:pt idx="282">
                  <c:v>0.18126678500000001</c:v>
                </c:pt>
                <c:pt idx="283">
                  <c:v>0.17795562700000001</c:v>
                </c:pt>
                <c:pt idx="284">
                  <c:v>0.17215728799999999</c:v>
                </c:pt>
                <c:pt idx="285">
                  <c:v>0.167945862</c:v>
                </c:pt>
                <c:pt idx="286">
                  <c:v>0.162956238</c:v>
                </c:pt>
                <c:pt idx="287">
                  <c:v>0.15830993700000001</c:v>
                </c:pt>
                <c:pt idx="288">
                  <c:v>0.157936096</c:v>
                </c:pt>
                <c:pt idx="289">
                  <c:v>0.15385436999999999</c:v>
                </c:pt>
                <c:pt idx="290">
                  <c:v>0.14977264400000001</c:v>
                </c:pt>
                <c:pt idx="291">
                  <c:v>0.14793396</c:v>
                </c:pt>
                <c:pt idx="292">
                  <c:v>0.14398956299999999</c:v>
                </c:pt>
                <c:pt idx="293">
                  <c:v>0.14082336400000001</c:v>
                </c:pt>
                <c:pt idx="294">
                  <c:v>0.13837432899999999</c:v>
                </c:pt>
                <c:pt idx="295">
                  <c:v>0.137924194</c:v>
                </c:pt>
                <c:pt idx="296">
                  <c:v>0.13637542699999999</c:v>
                </c:pt>
                <c:pt idx="297">
                  <c:v>0.134620667</c:v>
                </c:pt>
                <c:pt idx="298">
                  <c:v>0.13298797600000001</c:v>
                </c:pt>
                <c:pt idx="299">
                  <c:v>0.13137817399999999</c:v>
                </c:pt>
                <c:pt idx="300">
                  <c:v>0.12957000699999999</c:v>
                </c:pt>
                <c:pt idx="301">
                  <c:v>0.12792205800000001</c:v>
                </c:pt>
                <c:pt idx="302">
                  <c:v>0.12561798099999999</c:v>
                </c:pt>
                <c:pt idx="303">
                  <c:v>0.12342453</c:v>
                </c:pt>
                <c:pt idx="304">
                  <c:v>0.12159347500000001</c:v>
                </c:pt>
                <c:pt idx="305">
                  <c:v>0.120269775</c:v>
                </c:pt>
                <c:pt idx="306">
                  <c:v>0.11918258700000001</c:v>
                </c:pt>
                <c:pt idx="307">
                  <c:v>0.11796569799999999</c:v>
                </c:pt>
                <c:pt idx="308">
                  <c:v>0.117923737</c:v>
                </c:pt>
                <c:pt idx="309">
                  <c:v>0.117034912</c:v>
                </c:pt>
                <c:pt idx="310">
                  <c:v>0.11601257299999999</c:v>
                </c:pt>
                <c:pt idx="311">
                  <c:v>0.114635468</c:v>
                </c:pt>
                <c:pt idx="312">
                  <c:v>0.11283493</c:v>
                </c:pt>
                <c:pt idx="313">
                  <c:v>0.111351013</c:v>
                </c:pt>
                <c:pt idx="314">
                  <c:v>0.11005783099999999</c:v>
                </c:pt>
                <c:pt idx="315">
                  <c:v>0.109100342</c:v>
                </c:pt>
                <c:pt idx="316">
                  <c:v>0.108169556</c:v>
                </c:pt>
                <c:pt idx="317">
                  <c:v>0.10792160000000001</c:v>
                </c:pt>
                <c:pt idx="318">
                  <c:v>0.10722351099999999</c:v>
                </c:pt>
                <c:pt idx="319">
                  <c:v>0.106521606</c:v>
                </c:pt>
                <c:pt idx="320">
                  <c:v>0.10557174699999999</c:v>
                </c:pt>
                <c:pt idx="321">
                  <c:v>0.104434967</c:v>
                </c:pt>
                <c:pt idx="322">
                  <c:v>0.10305023200000001</c:v>
                </c:pt>
                <c:pt idx="323">
                  <c:v>0.101634979</c:v>
                </c:pt>
                <c:pt idx="324">
                  <c:v>0.100383759</c:v>
                </c:pt>
                <c:pt idx="325">
                  <c:v>9.9544524999999995E-2</c:v>
                </c:pt>
                <c:pt idx="326">
                  <c:v>9.8754883000000002E-2</c:v>
                </c:pt>
                <c:pt idx="327">
                  <c:v>9.7915648999999993E-2</c:v>
                </c:pt>
                <c:pt idx="328">
                  <c:v>9.7229003999999994E-2</c:v>
                </c:pt>
                <c:pt idx="329">
                  <c:v>9.6614837999999995E-2</c:v>
                </c:pt>
                <c:pt idx="330">
                  <c:v>9.5550537000000005E-2</c:v>
                </c:pt>
                <c:pt idx="331">
                  <c:v>9.4066620000000004E-2</c:v>
                </c:pt>
                <c:pt idx="332">
                  <c:v>9.2678070000000001E-2</c:v>
                </c:pt>
                <c:pt idx="333">
                  <c:v>9.1598510999999994E-2</c:v>
                </c:pt>
                <c:pt idx="334">
                  <c:v>9.0736389000000001E-2</c:v>
                </c:pt>
                <c:pt idx="335">
                  <c:v>9.0076447000000004E-2</c:v>
                </c:pt>
                <c:pt idx="336">
                  <c:v>8.9447021000000002E-2</c:v>
                </c:pt>
                <c:pt idx="337">
                  <c:v>8.8840484999999997E-2</c:v>
                </c:pt>
                <c:pt idx="338">
                  <c:v>8.8024139000000001E-2</c:v>
                </c:pt>
                <c:pt idx="339">
                  <c:v>8.7909697999999994E-2</c:v>
                </c:pt>
                <c:pt idx="340">
                  <c:v>8.6864470999999999E-2</c:v>
                </c:pt>
                <c:pt idx="341">
                  <c:v>8.5506439000000004E-2</c:v>
                </c:pt>
                <c:pt idx="342">
                  <c:v>8.4457397000000003E-2</c:v>
                </c:pt>
                <c:pt idx="343">
                  <c:v>8.3492279000000003E-2</c:v>
                </c:pt>
                <c:pt idx="344">
                  <c:v>8.2794189000000004E-2</c:v>
                </c:pt>
                <c:pt idx="345">
                  <c:v>8.2153320000000002E-2</c:v>
                </c:pt>
                <c:pt idx="346">
                  <c:v>8.1523894999999999E-2</c:v>
                </c:pt>
                <c:pt idx="347">
                  <c:v>8.0867766999999993E-2</c:v>
                </c:pt>
                <c:pt idx="348">
                  <c:v>7.9860687E-2</c:v>
                </c:pt>
                <c:pt idx="349">
                  <c:v>7.8552246000000006E-2</c:v>
                </c:pt>
                <c:pt idx="350">
                  <c:v>7.7907562E-2</c:v>
                </c:pt>
                <c:pt idx="351">
                  <c:v>7.6881408999999998E-2</c:v>
                </c:pt>
                <c:pt idx="352">
                  <c:v>7.6145171999999997E-2</c:v>
                </c:pt>
                <c:pt idx="353">
                  <c:v>7.5328827000000001E-2</c:v>
                </c:pt>
                <c:pt idx="354">
                  <c:v>7.4298858999999995E-2</c:v>
                </c:pt>
                <c:pt idx="355">
                  <c:v>7.3352814000000002E-2</c:v>
                </c:pt>
                <c:pt idx="356">
                  <c:v>7.2437286000000004E-2</c:v>
                </c:pt>
                <c:pt idx="357">
                  <c:v>7.1456908999999999E-2</c:v>
                </c:pt>
                <c:pt idx="358">
                  <c:v>7.0278168000000002E-2</c:v>
                </c:pt>
                <c:pt idx="359">
                  <c:v>6.8958281999999996E-2</c:v>
                </c:pt>
                <c:pt idx="360">
                  <c:v>6.7905426000000005E-2</c:v>
                </c:pt>
                <c:pt idx="361">
                  <c:v>6.6993712999999996E-2</c:v>
                </c:pt>
                <c:pt idx="362">
                  <c:v>6.6005706999999997E-2</c:v>
                </c:pt>
                <c:pt idx="363">
                  <c:v>6.5116882000000001E-2</c:v>
                </c:pt>
                <c:pt idx="364">
                  <c:v>6.4247130999999999E-2</c:v>
                </c:pt>
                <c:pt idx="365">
                  <c:v>6.3552856000000005E-2</c:v>
                </c:pt>
                <c:pt idx="366">
                  <c:v>6.2450408999999998E-2</c:v>
                </c:pt>
                <c:pt idx="367">
                  <c:v>6.1220168999999998E-2</c:v>
                </c:pt>
                <c:pt idx="368">
                  <c:v>6.0058594E-2</c:v>
                </c:pt>
                <c:pt idx="369">
                  <c:v>5.8952332000000003E-2</c:v>
                </c:pt>
                <c:pt idx="370">
                  <c:v>5.8090210000000003E-2</c:v>
                </c:pt>
                <c:pt idx="371">
                  <c:v>5.7903290000000003E-2</c:v>
                </c:pt>
                <c:pt idx="372">
                  <c:v>5.7313918999999998E-2</c:v>
                </c:pt>
                <c:pt idx="373">
                  <c:v>5.6915282999999997E-2</c:v>
                </c:pt>
                <c:pt idx="374">
                  <c:v>5.6612015000000002E-2</c:v>
                </c:pt>
                <c:pt idx="375">
                  <c:v>5.6335449000000003E-2</c:v>
                </c:pt>
                <c:pt idx="376">
                  <c:v>5.5440903E-2</c:v>
                </c:pt>
                <c:pt idx="377">
                  <c:v>5.4368973000000001E-2</c:v>
                </c:pt>
                <c:pt idx="378">
                  <c:v>5.3579330000000001E-2</c:v>
                </c:pt>
                <c:pt idx="379">
                  <c:v>5.2963257E-2</c:v>
                </c:pt>
                <c:pt idx="380">
                  <c:v>5.2612304999999998E-2</c:v>
                </c:pt>
                <c:pt idx="381">
                  <c:v>5.2114487000000001E-2</c:v>
                </c:pt>
                <c:pt idx="382">
                  <c:v>5.1607132E-2</c:v>
                </c:pt>
                <c:pt idx="383">
                  <c:v>5.1259995000000003E-2</c:v>
                </c:pt>
                <c:pt idx="384">
                  <c:v>5.0960540999999998E-2</c:v>
                </c:pt>
                <c:pt idx="385">
                  <c:v>5.0161362000000001E-2</c:v>
                </c:pt>
                <c:pt idx="386">
                  <c:v>4.9226761000000001E-2</c:v>
                </c:pt>
                <c:pt idx="387">
                  <c:v>4.8301696999999998E-2</c:v>
                </c:pt>
                <c:pt idx="388">
                  <c:v>4.7899245999999999E-2</c:v>
                </c:pt>
                <c:pt idx="389">
                  <c:v>4.7559737999999997E-2</c:v>
                </c:pt>
                <c:pt idx="390">
                  <c:v>4.7288894999999997E-2</c:v>
                </c:pt>
                <c:pt idx="391">
                  <c:v>4.6968459999999997E-2</c:v>
                </c:pt>
                <c:pt idx="392">
                  <c:v>4.6693802E-2</c:v>
                </c:pt>
                <c:pt idx="393">
                  <c:v>4.6270369999999998E-2</c:v>
                </c:pt>
                <c:pt idx="394">
                  <c:v>4.5602798E-2</c:v>
                </c:pt>
                <c:pt idx="395">
                  <c:v>4.4876099000000003E-2</c:v>
                </c:pt>
                <c:pt idx="396">
                  <c:v>4.4004439999999999E-2</c:v>
                </c:pt>
                <c:pt idx="397">
                  <c:v>4.3424605999999998E-2</c:v>
                </c:pt>
                <c:pt idx="398">
                  <c:v>4.3071747000000001E-2</c:v>
                </c:pt>
                <c:pt idx="399">
                  <c:v>4.2821883999999998E-2</c:v>
                </c:pt>
                <c:pt idx="400">
                  <c:v>4.2640685999999997E-2</c:v>
                </c:pt>
                <c:pt idx="401">
                  <c:v>4.2457581000000001E-2</c:v>
                </c:pt>
                <c:pt idx="402">
                  <c:v>4.2213439999999998E-2</c:v>
                </c:pt>
                <c:pt idx="403">
                  <c:v>4.1963577000000002E-2</c:v>
                </c:pt>
                <c:pt idx="404">
                  <c:v>4.1450500000000001E-2</c:v>
                </c:pt>
                <c:pt idx="405">
                  <c:v>4.0843964000000003E-2</c:v>
                </c:pt>
                <c:pt idx="406">
                  <c:v>4.0262222E-2</c:v>
                </c:pt>
                <c:pt idx="407">
                  <c:v>3.9840698000000001E-2</c:v>
                </c:pt>
                <c:pt idx="408">
                  <c:v>3.9678574000000001E-2</c:v>
                </c:pt>
                <c:pt idx="409">
                  <c:v>3.9428710999999998E-2</c:v>
                </c:pt>
                <c:pt idx="410">
                  <c:v>3.9382935000000001E-2</c:v>
                </c:pt>
                <c:pt idx="411">
                  <c:v>3.9188384999999999E-2</c:v>
                </c:pt>
                <c:pt idx="412">
                  <c:v>3.8642883000000003E-2</c:v>
                </c:pt>
                <c:pt idx="413">
                  <c:v>3.8047790999999997E-2</c:v>
                </c:pt>
                <c:pt idx="414">
                  <c:v>3.7899017E-2</c:v>
                </c:pt>
                <c:pt idx="415">
                  <c:v>3.7528991999999997E-2</c:v>
                </c:pt>
                <c:pt idx="416">
                  <c:v>3.7195206000000001E-2</c:v>
                </c:pt>
                <c:pt idx="417">
                  <c:v>3.6972046000000001E-2</c:v>
                </c:pt>
                <c:pt idx="418">
                  <c:v>3.6821365000000002E-2</c:v>
                </c:pt>
                <c:pt idx="419">
                  <c:v>3.6708831999999997E-2</c:v>
                </c:pt>
                <c:pt idx="420">
                  <c:v>3.6596297999999999E-2</c:v>
                </c:pt>
                <c:pt idx="421">
                  <c:v>3.6378859999999999E-2</c:v>
                </c:pt>
                <c:pt idx="422">
                  <c:v>3.5837173E-2</c:v>
                </c:pt>
                <c:pt idx="423">
                  <c:v>3.5335540999999998E-2</c:v>
                </c:pt>
                <c:pt idx="424">
                  <c:v>3.5013199000000002E-2</c:v>
                </c:pt>
                <c:pt idx="425">
                  <c:v>3.474617E-2</c:v>
                </c:pt>
                <c:pt idx="426">
                  <c:v>3.4593581999999998E-2</c:v>
                </c:pt>
                <c:pt idx="427">
                  <c:v>3.4503936999999998E-2</c:v>
                </c:pt>
                <c:pt idx="428">
                  <c:v>3.4376143999999997E-2</c:v>
                </c:pt>
                <c:pt idx="429">
                  <c:v>3.4242630000000003E-2</c:v>
                </c:pt>
                <c:pt idx="430">
                  <c:v>3.4042358000000002E-2</c:v>
                </c:pt>
                <c:pt idx="431">
                  <c:v>3.3601761000000001E-2</c:v>
                </c:pt>
                <c:pt idx="432">
                  <c:v>3.3172607E-2</c:v>
                </c:pt>
                <c:pt idx="433">
                  <c:v>3.2772063999999997E-2</c:v>
                </c:pt>
                <c:pt idx="434">
                  <c:v>3.2579421999999997E-2</c:v>
                </c:pt>
                <c:pt idx="435">
                  <c:v>3.2407761E-2</c:v>
                </c:pt>
                <c:pt idx="436">
                  <c:v>3.2213210999999999E-2</c:v>
                </c:pt>
                <c:pt idx="437">
                  <c:v>3.1984328999999999E-2</c:v>
                </c:pt>
                <c:pt idx="438">
                  <c:v>3.1808852999999998E-2</c:v>
                </c:pt>
                <c:pt idx="439">
                  <c:v>3.162384E-2</c:v>
                </c:pt>
                <c:pt idx="440">
                  <c:v>3.0970573000000001E-2</c:v>
                </c:pt>
                <c:pt idx="441">
                  <c:v>3.0376434000000001E-2</c:v>
                </c:pt>
                <c:pt idx="442">
                  <c:v>2.9850005999999998E-2</c:v>
                </c:pt>
                <c:pt idx="443">
                  <c:v>2.9653549000000001E-2</c:v>
                </c:pt>
                <c:pt idx="444">
                  <c:v>2.9429436E-2</c:v>
                </c:pt>
                <c:pt idx="445">
                  <c:v>2.9139518999999999E-2</c:v>
                </c:pt>
                <c:pt idx="446">
                  <c:v>2.8953552E-2</c:v>
                </c:pt>
                <c:pt idx="447">
                  <c:v>2.8778076E-2</c:v>
                </c:pt>
                <c:pt idx="448">
                  <c:v>2.8468132E-2</c:v>
                </c:pt>
                <c:pt idx="449">
                  <c:v>2.7898788000000001E-2</c:v>
                </c:pt>
                <c:pt idx="450">
                  <c:v>2.7326584000000001E-2</c:v>
                </c:pt>
                <c:pt idx="451">
                  <c:v>2.6970863000000001E-2</c:v>
                </c:pt>
                <c:pt idx="452">
                  <c:v>2.6546477999999998E-2</c:v>
                </c:pt>
                <c:pt idx="453">
                  <c:v>2.6377678000000002E-2</c:v>
                </c:pt>
                <c:pt idx="454">
                  <c:v>2.6151656999999998E-2</c:v>
                </c:pt>
                <c:pt idx="455">
                  <c:v>2.5959014999999998E-2</c:v>
                </c:pt>
                <c:pt idx="456">
                  <c:v>2.5817870999999999E-2</c:v>
                </c:pt>
                <c:pt idx="457">
                  <c:v>2.5589943E-2</c:v>
                </c:pt>
                <c:pt idx="458">
                  <c:v>2.4975777000000001E-2</c:v>
                </c:pt>
                <c:pt idx="459">
                  <c:v>2.4190903E-2</c:v>
                </c:pt>
                <c:pt idx="460">
                  <c:v>2.3489952000000001E-2</c:v>
                </c:pt>
                <c:pt idx="461">
                  <c:v>2.2993087999999998E-2</c:v>
                </c:pt>
                <c:pt idx="462">
                  <c:v>2.2654533000000001E-2</c:v>
                </c:pt>
                <c:pt idx="463">
                  <c:v>2.2468566999999998E-2</c:v>
                </c:pt>
                <c:pt idx="464">
                  <c:v>2.2339820999999999E-2</c:v>
                </c:pt>
                <c:pt idx="465">
                  <c:v>2.2143363999999999E-2</c:v>
                </c:pt>
                <c:pt idx="466">
                  <c:v>2.1987915E-2</c:v>
                </c:pt>
                <c:pt idx="467">
                  <c:v>2.1800040999999999E-2</c:v>
                </c:pt>
                <c:pt idx="468">
                  <c:v>2.1534919999999999E-2</c:v>
                </c:pt>
                <c:pt idx="469">
                  <c:v>2.0970345000000001E-2</c:v>
                </c:pt>
                <c:pt idx="470">
                  <c:v>2.0183563000000002E-2</c:v>
                </c:pt>
                <c:pt idx="471">
                  <c:v>1.9446372999999999E-2</c:v>
                </c:pt>
                <c:pt idx="472">
                  <c:v>1.9017220000000001E-2</c:v>
                </c:pt>
                <c:pt idx="473">
                  <c:v>1.8781662000000001E-2</c:v>
                </c:pt>
                <c:pt idx="474">
                  <c:v>1.8447875999999998E-2</c:v>
                </c:pt>
                <c:pt idx="475">
                  <c:v>1.8099785E-2</c:v>
                </c:pt>
                <c:pt idx="476">
                  <c:v>1.7898560000000001E-2</c:v>
                </c:pt>
                <c:pt idx="477">
                  <c:v>1.7531395000000002E-2</c:v>
                </c:pt>
                <c:pt idx="478">
                  <c:v>1.7213821000000001E-2</c:v>
                </c:pt>
                <c:pt idx="479">
                  <c:v>1.6434668999999999E-2</c:v>
                </c:pt>
                <c:pt idx="480">
                  <c:v>1.5629767999999999E-2</c:v>
                </c:pt>
                <c:pt idx="481">
                  <c:v>1.4912128E-2</c:v>
                </c:pt>
                <c:pt idx="482">
                  <c:v>1.443243E-2</c:v>
                </c:pt>
                <c:pt idx="483">
                  <c:v>1.4038563E-2</c:v>
                </c:pt>
                <c:pt idx="484">
                  <c:v>1.3692378999999999E-2</c:v>
                </c:pt>
                <c:pt idx="485">
                  <c:v>1.3339043E-2</c:v>
                </c:pt>
                <c:pt idx="486">
                  <c:v>1.2768269E-2</c:v>
                </c:pt>
                <c:pt idx="487">
                  <c:v>1.1854649E-2</c:v>
                </c:pt>
                <c:pt idx="488">
                  <c:v>1.0910988E-2</c:v>
                </c:pt>
                <c:pt idx="489">
                  <c:v>1.0278702000000001E-2</c:v>
                </c:pt>
              </c:numCache>
            </c:numRef>
          </c:yVal>
          <c:smooth val="1"/>
        </c:ser>
        <c:axId val="62071168"/>
        <c:axId val="62073856"/>
      </c:scatterChart>
      <c:valAx>
        <c:axId val="62071168"/>
        <c:scaling>
          <c:orientation val="minMax"/>
          <c:max val="0.41670000000000001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Time (h:min)</a:t>
                </a:r>
              </a:p>
            </c:rich>
          </c:tx>
          <c:layout/>
        </c:title>
        <c:numFmt formatCode="h:mm;@" sourceLinked="0"/>
        <c:tickLblPos val="nextTo"/>
        <c:crossAx val="62073856"/>
        <c:crosses val="autoZero"/>
        <c:crossBetween val="midCat"/>
      </c:valAx>
      <c:valAx>
        <c:axId val="62073856"/>
        <c:scaling>
          <c:orientation val="minMax"/>
          <c:max val="3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Voltage (V)</a:t>
                </a:r>
              </a:p>
            </c:rich>
          </c:tx>
          <c:layout/>
        </c:title>
        <c:numFmt formatCode="General" sourceLinked="1"/>
        <c:tickLblPos val="nextTo"/>
        <c:crossAx val="620711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3575903982875927"/>
          <c:y val="0.19808350345095752"/>
          <c:w val="0.52180555555555563"/>
          <c:h val="0.43529191845205395"/>
        </c:manualLayout>
      </c:layout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1FFB7-4202-48A5-8370-DA16CE0B11D0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5B5CB-0E50-4B21-BC05-11CA0526C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B5CB-0E50-4B21-BC05-11CA0526C77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B5CB-0E50-4B21-BC05-11CA0526C77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B5CB-0E50-4B21-BC05-11CA0526C77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B5CB-0E50-4B21-BC05-11CA0526C77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B5CB-0E50-4B21-BC05-11CA0526C77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5B5CB-0E50-4B21-BC05-11CA0526C77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DBB5A-D740-45C5-832F-E4F89EC950E7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BE7D1-2F64-4797-AE59-65DC5A89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r="4290"/>
          <a:stretch>
            <a:fillRect/>
          </a:stretch>
        </p:blipFill>
        <p:spPr bwMode="auto">
          <a:xfrm>
            <a:off x="0" y="1676400"/>
            <a:ext cx="8999878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381000"/>
            <a:ext cx="56332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Group: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Pink-Purple-Red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Alloy: Au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0.67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Ag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0.33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2d Discharge Time (h:min): 4:34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381000"/>
            <a:ext cx="56332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Group: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Green-Yellow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Alloy: Au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0.9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Ag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0.1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2d Discharge Time (h:min): 4:13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t="4557" r="3925"/>
          <a:stretch>
            <a:fillRect/>
          </a:stretch>
        </p:blipFill>
        <p:spPr bwMode="auto">
          <a:xfrm>
            <a:off x="0" y="1828800"/>
            <a:ext cx="9173600" cy="478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381000"/>
            <a:ext cx="56332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Group: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Orange-Blue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Alloy: Au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0.5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Ag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0.5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2d Discharge Time (h:min): 2:37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 t="4582" r="3925"/>
          <a:stretch>
            <a:fillRect/>
          </a:stretch>
        </p:blipFill>
        <p:spPr bwMode="auto">
          <a:xfrm>
            <a:off x="0" y="1981200"/>
            <a:ext cx="8883902" cy="463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381000"/>
            <a:ext cx="56332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Group: W/F Red-Blue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Alloy: Au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0.67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Ag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0.33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2d Discharge Time (h:min): 8:17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 t="4582" r="3925"/>
          <a:stretch>
            <a:fillRect/>
          </a:stretch>
        </p:blipFill>
        <p:spPr bwMode="auto">
          <a:xfrm>
            <a:off x="0" y="1905000"/>
            <a:ext cx="9029939" cy="471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381000"/>
            <a:ext cx="56332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Group: W/F Pink-Purple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Alloy: Au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0.9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Ag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0.1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2d Discharge Time (h:min): 8:43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 t="4582" r="3925"/>
          <a:stretch>
            <a:fillRect/>
          </a:stretch>
        </p:blipFill>
        <p:spPr bwMode="auto">
          <a:xfrm>
            <a:off x="0" y="1981200"/>
            <a:ext cx="8883902" cy="463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733800" y="4648200"/>
            <a:ext cx="3352800" cy="106680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Erratic charge likely due to problems with </a:t>
            </a:r>
            <a:r>
              <a:rPr lang="en-US" dirty="0" err="1" smtClean="0">
                <a:solidFill>
                  <a:schemeClr val="tx1"/>
                </a:solidFill>
              </a:rPr>
              <a:t>potentiostat</a:t>
            </a:r>
            <a:r>
              <a:rPr lang="en-US" dirty="0" smtClean="0">
                <a:solidFill>
                  <a:schemeClr val="tx1"/>
                </a:solidFill>
              </a:rPr>
              <a:t> given the smooth charge/discharges before and after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609600" y="304800"/>
          <a:ext cx="78486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105</Words>
  <Application>Microsoft Office PowerPoint</Application>
  <PresentationFormat>On-screen Show (4:3)</PresentationFormat>
  <Paragraphs>26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F. John Burpo</dc:creator>
  <cp:lastModifiedBy> </cp:lastModifiedBy>
  <cp:revision>3</cp:revision>
  <dcterms:created xsi:type="dcterms:W3CDTF">2009-12-08T03:03:25Z</dcterms:created>
  <dcterms:modified xsi:type="dcterms:W3CDTF">2009-12-08T13:53:00Z</dcterms:modified>
</cp:coreProperties>
</file>