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2" d="100"/>
          <a:sy n="72" d="100"/>
        </p:scale>
        <p:origin x="-13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48CF2-60E5-CB4C-8ABE-6AB6FFD32240}" type="datetimeFigureOut">
              <a:rPr lang="en-US" smtClean="0"/>
              <a:t>10/2/09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E9290-958C-474C-931C-CEA2288D40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Natalie Kuldell</dc:creator>
  <cp:lastModifiedBy>Natalie Kuldell</cp:lastModifiedBy>
  <cp:revision>1</cp:revision>
  <dcterms:created xsi:type="dcterms:W3CDTF">2009-10-02T14:25:41Z</dcterms:created>
  <dcterms:modified xsi:type="dcterms:W3CDTF">2009-10-02T14:31:56Z</dcterms:modified>
</cp:coreProperties>
</file>