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88"/>
  </p:normalViewPr>
  <p:slideViewPr>
    <p:cSldViewPr snapToGrid="0" snapToObjects="1">
      <p:cViewPr varScale="1">
        <p:scale>
          <a:sx n="96" d="100"/>
          <a:sy n="96" d="100"/>
        </p:scale>
        <p:origin x="1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79C49-5BA8-D840-B8BC-00D27724EC12}" type="datetimeFigureOut">
              <a:rPr lang="en-US" smtClean="0"/>
              <a:t>5/19/17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51856-709F-2B4F-B1A0-F35D0804A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34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Multisensory Integration and the Reproducibility Crisis: Part III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John Magnotti and Michael Beauchamp</a:t>
            </a:r>
          </a:p>
          <a:p>
            <a:pPr algn="r"/>
            <a:r>
              <a:rPr lang="en-US" dirty="0" smtClean="0"/>
              <a:t>IMRF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857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Assessing the model fit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model predictions with</a:t>
            </a:r>
          </a:p>
          <a:p>
            <a:pPr lvl="1"/>
            <a:r>
              <a:rPr lang="en-US" dirty="0"/>
              <a:t>Another model</a:t>
            </a:r>
          </a:p>
          <a:p>
            <a:pPr lvl="1"/>
            <a:r>
              <a:rPr lang="en-US" dirty="0"/>
              <a:t>A simpler version of itself</a:t>
            </a:r>
          </a:p>
          <a:p>
            <a:r>
              <a:rPr lang="en-US" dirty="0" smtClean="0"/>
              <a:t>Compare using a variety of data sources</a:t>
            </a:r>
          </a:p>
          <a:p>
            <a:pPr lvl="1"/>
            <a:r>
              <a:rPr lang="en-US" dirty="0" smtClean="0"/>
              <a:t>Fake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Generated according to the model assumptions</a:t>
            </a:r>
            <a:endParaRPr lang="en-US" dirty="0" smtClean="0"/>
          </a:p>
          <a:p>
            <a:pPr lvl="1"/>
            <a:r>
              <a:rPr lang="en-US" dirty="0" smtClean="0"/>
              <a:t>Real data</a:t>
            </a:r>
          </a:p>
          <a:p>
            <a:pPr lvl="2"/>
            <a:r>
              <a:rPr lang="en-US" dirty="0" smtClean="0"/>
              <a:t>Cross-validation</a:t>
            </a:r>
          </a:p>
          <a:p>
            <a:r>
              <a:rPr lang="en-US" dirty="0" smtClean="0"/>
              <a:t>One model may not be the best for all subjects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</a:t>
            </a:r>
            <a:r>
              <a:rPr lang="en-US" dirty="0"/>
              <a:t>for </a:t>
            </a:r>
            <a:r>
              <a:rPr lang="en-US" dirty="0" smtClean="0"/>
              <a:t>this hour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through the model creation life-cycle</a:t>
            </a:r>
          </a:p>
          <a:p>
            <a:r>
              <a:rPr lang="en-US" dirty="0" smtClean="0"/>
              <a:t>Share sample </a:t>
            </a:r>
            <a:r>
              <a:rPr lang="en-US" dirty="0" smtClean="0"/>
              <a:t>code</a:t>
            </a:r>
            <a:endParaRPr lang="en-US" dirty="0" smtClean="0"/>
          </a:p>
          <a:p>
            <a:r>
              <a:rPr lang="en-US" dirty="0" smtClean="0"/>
              <a:t>Convince you that quantitative modeling of your data </a:t>
            </a:r>
            <a:r>
              <a:rPr lang="en-US" dirty="0" smtClean="0"/>
              <a:t>is possible </a:t>
            </a:r>
            <a:r>
              <a:rPr lang="en-US" dirty="0" smtClean="0"/>
              <a:t>and preferable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83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I’m not concerned about (for today)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Coming up with the best model </a:t>
            </a:r>
          </a:p>
          <a:p>
            <a:r>
              <a:rPr lang="en-US" dirty="0" smtClean="0"/>
              <a:t>Writing the fastest code</a:t>
            </a:r>
          </a:p>
          <a:p>
            <a:r>
              <a:rPr lang="en-US" dirty="0" smtClean="0"/>
              <a:t>Convincing you to use R instead of </a:t>
            </a:r>
            <a:r>
              <a:rPr lang="en-US" dirty="0" err="1" smtClean="0"/>
              <a:t>Matlab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43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quantitative modeling is great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 models make specific, testable predictions</a:t>
            </a:r>
          </a:p>
          <a:p>
            <a:r>
              <a:rPr lang="en-US" dirty="0" smtClean="0"/>
              <a:t>Easier to falsify</a:t>
            </a:r>
          </a:p>
          <a:p>
            <a:r>
              <a:rPr lang="en-US" dirty="0" smtClean="0"/>
              <a:t>Easy to modify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quantitative modeling is hard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us have spent years in classes learning how to contort our scientific questions into a null hypothesis testing framework</a:t>
            </a:r>
          </a:p>
          <a:p>
            <a:r>
              <a:rPr lang="en-US" dirty="0" smtClean="0"/>
              <a:t>Because models are specific to the task at hand, general purpose is harder to come by (but things are getting better)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94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du jour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We’ve collected </a:t>
            </a:r>
            <a:r>
              <a:rPr lang="en-US" dirty="0" smtClean="0"/>
              <a:t>n=15 </a:t>
            </a:r>
            <a:r>
              <a:rPr lang="en-US" dirty="0" smtClean="0"/>
              <a:t>subjects </a:t>
            </a:r>
            <a:r>
              <a:rPr lang="en-US" dirty="0" smtClean="0"/>
              <a:t>in a synchrony judgment task.</a:t>
            </a:r>
            <a:endParaRPr lang="en-US" dirty="0" smtClean="0"/>
          </a:p>
          <a:p>
            <a:r>
              <a:rPr lang="en-US" dirty="0" smtClean="0"/>
              <a:t>The data are counts of how many times each subject responded Synchronous to a particular asynchrony</a:t>
            </a:r>
          </a:p>
          <a:p>
            <a:r>
              <a:rPr lang="en-US" dirty="0" smtClean="0"/>
              <a:t>The goal is to find a model that explains the pattern across subjects, whose parameters are interpretable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95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steps for modeling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Designing</a:t>
            </a:r>
          </a:p>
          <a:p>
            <a:pPr lvl="1"/>
            <a:r>
              <a:rPr lang="en-US" dirty="0" smtClean="0"/>
              <a:t>Formal description</a:t>
            </a:r>
          </a:p>
          <a:p>
            <a:pPr lvl="1"/>
            <a:r>
              <a:rPr lang="en-US" dirty="0" smtClean="0"/>
              <a:t>Visualization</a:t>
            </a:r>
          </a:p>
          <a:p>
            <a:r>
              <a:rPr lang="en-US" dirty="0" smtClean="0"/>
              <a:t>Constructing / Fitting </a:t>
            </a:r>
          </a:p>
          <a:p>
            <a:pPr lvl="1"/>
            <a:r>
              <a:rPr lang="en-US" dirty="0"/>
              <a:t>Implement model in </a:t>
            </a:r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Find optimal parameters given data</a:t>
            </a:r>
            <a:endParaRPr lang="en-US" dirty="0"/>
          </a:p>
          <a:p>
            <a:r>
              <a:rPr lang="en-US" dirty="0" smtClean="0"/>
              <a:t>Assessing</a:t>
            </a:r>
          </a:p>
          <a:p>
            <a:pPr lvl="1"/>
            <a:r>
              <a:rPr lang="en-US" dirty="0" smtClean="0"/>
              <a:t>Does </a:t>
            </a:r>
            <a:r>
              <a:rPr lang="en-US" dirty="0" smtClean="0"/>
              <a:t>the model generalize to other data?</a:t>
            </a:r>
          </a:p>
          <a:p>
            <a:pPr lvl="1"/>
            <a:r>
              <a:rPr lang="en-US" dirty="0" smtClean="0"/>
              <a:t>Does the model fit better than other models?</a:t>
            </a:r>
          </a:p>
          <a:p>
            <a:pPr lvl="1"/>
            <a:r>
              <a:rPr lang="en-US" dirty="0" smtClean="0"/>
              <a:t>Does the model make assumptions that are testable/untenable?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31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the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descriptions force us to make everything explicit</a:t>
            </a:r>
          </a:p>
          <a:p>
            <a:pPr lvl="1"/>
            <a:r>
              <a:rPr lang="en-US" dirty="0" smtClean="0"/>
              <a:t>Data format Assumptions</a:t>
            </a:r>
          </a:p>
          <a:p>
            <a:pPr lvl="1"/>
            <a:r>
              <a:rPr lang="en-US" dirty="0" smtClean="0"/>
              <a:t>Encoding rules</a:t>
            </a:r>
          </a:p>
          <a:p>
            <a:pPr lvl="1"/>
            <a:r>
              <a:rPr lang="en-US" dirty="0" smtClean="0"/>
              <a:t>Decision rules</a:t>
            </a:r>
          </a:p>
          <a:p>
            <a:pPr lvl="1"/>
            <a:r>
              <a:rPr lang="en-US" dirty="0" smtClean="0"/>
              <a:t>Response output</a:t>
            </a:r>
          </a:p>
          <a:p>
            <a:r>
              <a:rPr lang="en-US" dirty="0" smtClean="0"/>
              <a:t>Visualization</a:t>
            </a:r>
          </a:p>
          <a:p>
            <a:pPr lvl="1"/>
            <a:r>
              <a:rPr lang="en-US" dirty="0" smtClean="0"/>
              <a:t>Show pictures of every step!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the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</a:t>
            </a:r>
            <a:r>
              <a:rPr lang="en-US" b="1" dirty="0" smtClean="0"/>
              <a:t>best</a:t>
            </a:r>
            <a:r>
              <a:rPr lang="en-US" dirty="0" smtClean="0"/>
              <a:t> parameters given the data</a:t>
            </a:r>
          </a:p>
          <a:p>
            <a:r>
              <a:rPr lang="en-US" dirty="0" smtClean="0"/>
              <a:t>Once we define best, software will determine the parameters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5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320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Calibri Light</vt:lpstr>
      <vt:lpstr>Arial</vt:lpstr>
      <vt:lpstr>Office Theme</vt:lpstr>
      <vt:lpstr>Multisensory Integration and the Reproducibility Crisis: Part III</vt:lpstr>
      <vt:lpstr>Goals for this hour</vt:lpstr>
      <vt:lpstr>What I’m not concerned about (for today)</vt:lpstr>
      <vt:lpstr>Why quantitative modeling is great</vt:lpstr>
      <vt:lpstr>Why quantitative modeling is hard</vt:lpstr>
      <vt:lpstr>Data du jour </vt:lpstr>
      <vt:lpstr>Basic steps for modeling</vt:lpstr>
      <vt:lpstr>Designing the model</vt:lpstr>
      <vt:lpstr>Fitting the model</vt:lpstr>
      <vt:lpstr>Assessing the model fit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</dc:title>
  <dc:creator>Magnotti, John</dc:creator>
  <cp:lastModifiedBy>Magnotti, John</cp:lastModifiedBy>
  <cp:revision>53</cp:revision>
  <dcterms:created xsi:type="dcterms:W3CDTF">2017-05-18T18:09:46Z</dcterms:created>
  <dcterms:modified xsi:type="dcterms:W3CDTF">2017-05-19T05:30:42Z</dcterms:modified>
</cp:coreProperties>
</file>