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34" d="100"/>
          <a:sy n="134" d="100"/>
        </p:scale>
        <p:origin x="2376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1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0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02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1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48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7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2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45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07B63-DA1D-534A-BC9D-6FB6ABF2A531}" type="datetimeFigureOut">
              <a:rPr lang="en-US" smtClean="0"/>
              <a:t>11/29/12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17AF6-509E-CA44-9D1D-737932010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8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71" y="0"/>
            <a:ext cx="7551384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02098" y="407524"/>
            <a:ext cx="21515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Well Plate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 smtClean="0"/>
              <a:t>Rearrange framework of PCR to fit new well plate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72001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Arizona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Hoang</dc:creator>
  <cp:lastModifiedBy>Alexander Hoang</cp:lastModifiedBy>
  <cp:revision>1</cp:revision>
  <dcterms:created xsi:type="dcterms:W3CDTF">2012-11-29T07:47:34Z</dcterms:created>
  <dcterms:modified xsi:type="dcterms:W3CDTF">2012-11-29T07:54:59Z</dcterms:modified>
</cp:coreProperties>
</file>