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78" r:id="rId4"/>
    <p:sldId id="258" r:id="rId5"/>
    <p:sldId id="259" r:id="rId6"/>
    <p:sldId id="262" r:id="rId7"/>
    <p:sldId id="263" r:id="rId8"/>
    <p:sldId id="264" r:id="rId9"/>
    <p:sldId id="267" r:id="rId10"/>
    <p:sldId id="265" r:id="rId11"/>
    <p:sldId id="261" r:id="rId12"/>
    <p:sldId id="268" r:id="rId13"/>
    <p:sldId id="266" r:id="rId14"/>
    <p:sldId id="270" r:id="rId15"/>
    <p:sldId id="269" r:id="rId16"/>
    <p:sldId id="273" r:id="rId17"/>
    <p:sldId id="272" r:id="rId18"/>
    <p:sldId id="271" r:id="rId19"/>
    <p:sldId id="275" r:id="rId20"/>
    <p:sldId id="274" r:id="rId21"/>
    <p:sldId id="276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0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26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8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9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1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9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6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0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2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9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2DC64-1A3A-45B2-91FE-5A79643A5543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DA5AB-780D-499E-AE4C-A2928FDA2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1" t="15823" r="1803" b="1297"/>
          <a:stretch/>
        </p:blipFill>
        <p:spPr bwMode="auto">
          <a:xfrm>
            <a:off x="1773870" y="1653077"/>
            <a:ext cx="5402242" cy="4102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290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1" t="15619" r="1443" b="1705"/>
          <a:stretch/>
        </p:blipFill>
        <p:spPr bwMode="auto">
          <a:xfrm>
            <a:off x="1763792" y="1642997"/>
            <a:ext cx="5432478" cy="4092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2958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" t="15277" r="1229" b="1462"/>
          <a:stretch/>
        </p:blipFill>
        <p:spPr bwMode="auto">
          <a:xfrm>
            <a:off x="1622688" y="1511960"/>
            <a:ext cx="5583661" cy="4233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536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" t="15775" r="2097" b="668"/>
          <a:stretch/>
        </p:blipFill>
        <p:spPr bwMode="auto">
          <a:xfrm>
            <a:off x="2076235" y="1925230"/>
            <a:ext cx="5089800" cy="391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720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" t="15389" r="1494" b="1765"/>
          <a:stretch/>
        </p:blipFill>
        <p:spPr bwMode="auto">
          <a:xfrm>
            <a:off x="1925053" y="1774033"/>
            <a:ext cx="5271218" cy="396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345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" t="15362" r="1691" b="657"/>
          <a:stretch/>
        </p:blipFill>
        <p:spPr bwMode="auto">
          <a:xfrm>
            <a:off x="1995604" y="1844592"/>
            <a:ext cx="5190587" cy="399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1122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" t="15035" r="2667" b="1390"/>
          <a:stretch/>
        </p:blipFill>
        <p:spPr bwMode="auto">
          <a:xfrm>
            <a:off x="1693240" y="1592598"/>
            <a:ext cx="5432478" cy="419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452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6" t="15389" r="1681" b="1555"/>
          <a:stretch/>
        </p:blipFill>
        <p:spPr bwMode="auto">
          <a:xfrm>
            <a:off x="1945210" y="1774033"/>
            <a:ext cx="5240981" cy="3971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667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" t="15388" r="1866" b="1134"/>
          <a:stretch/>
        </p:blipFill>
        <p:spPr bwMode="auto">
          <a:xfrm>
            <a:off x="1935131" y="1774033"/>
            <a:ext cx="5240982" cy="3991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7541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" t="15389" r="2239" b="1555"/>
          <a:stretch/>
        </p:blipFill>
        <p:spPr bwMode="auto">
          <a:xfrm>
            <a:off x="1914974" y="1774033"/>
            <a:ext cx="5240981" cy="3971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551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" t="15359" r="1935" b="1829"/>
          <a:stretch/>
        </p:blipFill>
        <p:spPr bwMode="auto">
          <a:xfrm>
            <a:off x="2116550" y="1915150"/>
            <a:ext cx="5059562" cy="382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498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" t="15423" r="1309" b="676"/>
          <a:stretch/>
        </p:blipFill>
        <p:spPr bwMode="auto">
          <a:xfrm>
            <a:off x="1925052" y="1804272"/>
            <a:ext cx="5281297" cy="40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18586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" t="15416" r="1443" b="1502"/>
          <a:stretch/>
        </p:blipFill>
        <p:spPr bwMode="auto">
          <a:xfrm>
            <a:off x="1743634" y="1632917"/>
            <a:ext cx="5452636" cy="4112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2311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0" t="15824" r="2702" b="1704"/>
          <a:stretch/>
        </p:blipFill>
        <p:spPr bwMode="auto">
          <a:xfrm>
            <a:off x="1804107" y="1653077"/>
            <a:ext cx="5321612" cy="4082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7868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" t="12348" r="1126" b="1820"/>
          <a:stretch/>
        </p:blipFill>
        <p:spPr bwMode="auto">
          <a:xfrm>
            <a:off x="231812" y="1058372"/>
            <a:ext cx="8698013" cy="5060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5052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" t="15296" r="2236" b="1455"/>
          <a:stretch/>
        </p:blipFill>
        <p:spPr bwMode="auto">
          <a:xfrm>
            <a:off x="1592452" y="1199489"/>
            <a:ext cx="6188389" cy="4737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8110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5" t="15501" r="2668" b="1804"/>
          <a:stretch/>
        </p:blipFill>
        <p:spPr bwMode="auto">
          <a:xfrm>
            <a:off x="2096392" y="1864752"/>
            <a:ext cx="5039405" cy="387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2349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" t="15578" r="2128" b="1611"/>
          <a:stretch/>
        </p:blipFill>
        <p:spPr bwMode="auto">
          <a:xfrm>
            <a:off x="2126629" y="1925229"/>
            <a:ext cx="5039406" cy="382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550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7" t="15436" r="1768" b="1191"/>
          <a:stretch/>
        </p:blipFill>
        <p:spPr bwMode="auto">
          <a:xfrm>
            <a:off x="2217338" y="1975628"/>
            <a:ext cx="4968853" cy="3789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8263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" t="15388" r="2238" b="923"/>
          <a:stretch/>
        </p:blipFill>
        <p:spPr bwMode="auto">
          <a:xfrm>
            <a:off x="1904894" y="1774033"/>
            <a:ext cx="5251061" cy="4001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0012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" t="15871" r="1755" b="1264"/>
          <a:stretch/>
        </p:blipFill>
        <p:spPr bwMode="auto">
          <a:xfrm>
            <a:off x="1602531" y="1542200"/>
            <a:ext cx="5573582" cy="421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537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7" t="15695" r="2193" b="1522"/>
          <a:stretch/>
        </p:blipFill>
        <p:spPr bwMode="auto">
          <a:xfrm>
            <a:off x="1824264" y="1703475"/>
            <a:ext cx="5331691" cy="4041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4411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Macintosh PowerPoint</Application>
  <PresentationFormat>On-screen Show (4:3)</PresentationFormat>
  <Paragraphs>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WHH Library</cp:lastModifiedBy>
  <cp:revision>4</cp:revision>
  <dcterms:created xsi:type="dcterms:W3CDTF">2013-04-18T20:15:18Z</dcterms:created>
  <dcterms:modified xsi:type="dcterms:W3CDTF">2013-04-19T06:35:23Z</dcterms:modified>
</cp:coreProperties>
</file>