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77" r:id="rId2"/>
    <p:sldId id="256" r:id="rId3"/>
    <p:sldId id="258" r:id="rId4"/>
    <p:sldId id="270" r:id="rId5"/>
    <p:sldId id="257" r:id="rId6"/>
    <p:sldId id="271" r:id="rId7"/>
    <p:sldId id="272" r:id="rId8"/>
    <p:sldId id="259" r:id="rId9"/>
    <p:sldId id="273" r:id="rId10"/>
    <p:sldId id="274" r:id="rId11"/>
    <p:sldId id="275" r:id="rId12"/>
    <p:sldId id="276" r:id="rId13"/>
    <p:sldId id="264" r:id="rId14"/>
    <p:sldId id="260" r:id="rId15"/>
    <p:sldId id="261" r:id="rId16"/>
    <p:sldId id="263" r:id="rId17"/>
    <p:sldId id="262" r:id="rId18"/>
    <p:sldId id="266" r:id="rId19"/>
    <p:sldId id="269" r:id="rId20"/>
    <p:sldId id="265" r:id="rId21"/>
    <p:sldId id="267" r:id="rId22"/>
    <p:sldId id="26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39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980BDA-9D8C-AC4D-BD01-58668E4D0BB2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AED8B-E35C-B74D-B7C3-E8DFEDF89E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482B11-19B5-1045-AEE6-5FAB80B84B88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A6968-9722-0A41-ACA8-D604F7B039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01AE83-2766-444D-B10E-DBFA695A97A1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E194C-39D6-1F4E-930A-5CBFB5758D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57644A-3A79-B84C-A3B5-061484DC9B9E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BB61C-8EA4-CD44-B8CC-EFA3C9408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705B14-1C87-7946-91C2-A1D6DDD17A03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9BF21-138E-4E4F-BE43-415D53BAEC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1C7B0E-A1E9-CB4D-83B5-39B688A067AD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06051-256A-794A-A1FE-528A22BCBD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070742-9DE8-6D48-B07D-53A8611556A2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17491-5789-DD4B-8F5F-D4FCD8900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6035FA-067B-0344-957F-BA92C22BA74F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FD4C4-04F2-064B-9A40-E54B220D67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4CA1EB-E085-854C-AB52-5D8C0735A5AC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C1B5F-B31A-AC45-B287-2D585AD62D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EA7F4-0373-D04D-912E-F943AC5AF298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68187-D5D7-4546-BC50-D1FCC218B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535E40-B7CB-E744-B7C8-0929CA40B565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63E0C-9CF7-7147-9162-088540160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8CB34222-6B3E-FB42-B3E5-767DFB274C60}" type="datetimeFigureOut">
              <a:rPr lang="en-US"/>
              <a:pPr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F3FB27E-C255-934D-8E34-CE416EFCEF9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0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MatLab</a:t>
            </a:r>
            <a:r>
              <a:rPr lang="en-US" dirty="0" smtClean="0"/>
              <a:t> Gene Graphs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Kasey O’Connor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Assignment Week 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Student\Desktop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371600"/>
            <a:ext cx="6197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RPH1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Student\Desktop\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447800"/>
            <a:ext cx="6400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ROX1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Student\Desktop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447800"/>
            <a:ext cx="66294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REB1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Student\Desktop\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65532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MSN1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Student\Desktop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38250"/>
            <a:ext cx="66294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AFT1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Student\Desktop\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371600"/>
            <a:ext cx="6197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RAP1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Documents and Settings\Student\Desktop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447800"/>
            <a:ext cx="66294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MSN4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Student\Desktop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524000"/>
            <a:ext cx="5994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NRG1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Student\Desktop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2200" y="1447800"/>
            <a:ext cx="668020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GTS1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Documents and Settings\Student\Desktop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000" y="1371600"/>
            <a:ext cx="6832600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CIN5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Student\Desktop\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676400"/>
            <a:ext cx="5943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SKN7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Student\Desktop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60488" y="1371600"/>
            <a:ext cx="6564312" cy="492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HSF1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Student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219200"/>
            <a:ext cx="706120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FHL1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Documents and Settings\Student\Desktop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2400" y="1524000"/>
            <a:ext cx="63500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CUP9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Student\Desktop\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981200"/>
            <a:ext cx="5943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MAC1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Student\Desktop\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447800"/>
            <a:ext cx="6375400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ACE2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Student\Desktop\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24000"/>
            <a:ext cx="6146800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PHD1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Student\Desktop\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0" y="1371600"/>
            <a:ext cx="65278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ABF1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Student\Desktop\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000" y="1371600"/>
            <a:ext cx="6756400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YAP6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Student\Desktop\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676400"/>
            <a:ext cx="5943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HAL9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Student\Desktop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371600"/>
            <a:ext cx="6299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YAP1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29</Words>
  <Application>Microsoft Macintosh PowerPoint</Application>
  <PresentationFormat>On-screen Show (4:3)</PresentationFormat>
  <Paragraphs>24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Calibri</vt:lpstr>
      <vt:lpstr>Arial</vt:lpstr>
      <vt:lpstr>Office Theme</vt:lpstr>
      <vt:lpstr>MatLab Gene Graphs</vt:lpstr>
      <vt:lpstr>SKN7</vt:lpstr>
      <vt:lpstr>MAC1</vt:lpstr>
      <vt:lpstr>ACE2</vt:lpstr>
      <vt:lpstr>PHD1</vt:lpstr>
      <vt:lpstr>ABF1</vt:lpstr>
      <vt:lpstr>YAP6</vt:lpstr>
      <vt:lpstr>HAL9</vt:lpstr>
      <vt:lpstr>YAP1</vt:lpstr>
      <vt:lpstr>RPH1</vt:lpstr>
      <vt:lpstr>ROX1</vt:lpstr>
      <vt:lpstr>REB1</vt:lpstr>
      <vt:lpstr>MSN1</vt:lpstr>
      <vt:lpstr>AFT1</vt:lpstr>
      <vt:lpstr>RAP1</vt:lpstr>
      <vt:lpstr>MSN4</vt:lpstr>
      <vt:lpstr>NRG1</vt:lpstr>
      <vt:lpstr>GTS1</vt:lpstr>
      <vt:lpstr>CIN5</vt:lpstr>
      <vt:lpstr>HSF1</vt:lpstr>
      <vt:lpstr>FHL1</vt:lpstr>
      <vt:lpstr>CUP9</vt:lpstr>
    </vt:vector>
  </TitlesOfParts>
  <Company>Loyola Marymount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Kasey O'Connor</cp:lastModifiedBy>
  <cp:revision>4</cp:revision>
  <dcterms:created xsi:type="dcterms:W3CDTF">2013-04-19T03:38:53Z</dcterms:created>
  <dcterms:modified xsi:type="dcterms:W3CDTF">2013-04-19T03:44:31Z</dcterms:modified>
</cp:coreProperties>
</file>