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07.png"/><Relationship Id="rId5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1240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CC4125"/>
                </a:solidFill>
              </a:rPr>
              <a:t>Exploring the Relationship of Fermentation and Respiration on Glucose and Ammonia Consumption in </a:t>
            </a:r>
            <a:r>
              <a:rPr i="1" lang="en" sz="3000">
                <a:solidFill>
                  <a:srgbClr val="CC4125"/>
                </a:solidFill>
              </a:rPr>
              <a:t>S. Cereviseae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6962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Margaret J. ONeil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Department of Biology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Loyola Marymount University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BIOL-398-05/S17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March 2,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865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Parameters must be Drastically Increased or Decreased to have an Impact on Model </a:t>
            </a:r>
          </a:p>
        </p:txBody>
      </p:sp>
      <p:pic>
        <p:nvPicPr>
          <p:cNvPr descr="Week8_2O2.pn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607" y="1376775"/>
            <a:ext cx="3571517" cy="267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ek8_2K1.png"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325" y="1376775"/>
            <a:ext cx="3571475" cy="26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999412" y="4055400"/>
            <a:ext cx="13653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Starting plot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600700" y="4055400"/>
            <a:ext cx="13653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O2 Increased</a:t>
            </a:r>
          </a:p>
        </p:txBody>
      </p:sp>
      <p:pic>
        <p:nvPicPr>
          <p:cNvPr descr="Week8_2u2.png"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325" y="1376775"/>
            <a:ext cx="3571475" cy="267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999412" y="4055400"/>
            <a:ext cx="13653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Glucose</a:t>
            </a:r>
            <a:r>
              <a:rPr lang="en"/>
              <a:t> Decreased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186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Steady-State Showed Strong Relationship Between a and f, but in Unexpected Way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374500"/>
            <a:ext cx="4350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</a:t>
            </a:r>
            <a:r>
              <a:rPr lang="en"/>
              <a:t>1 values of 29, 44, 61, 96 selected from ter Schure et al. (1995)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All parameters kept same as Week 5 Assignment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 taken from ter Schure et al. (1995), (4mmolg</a:t>
            </a:r>
            <a:r>
              <a:rPr baseline="30000" lang="en"/>
              <a:t>-1</a:t>
            </a:r>
            <a:r>
              <a:rPr lang="en"/>
              <a:t>l</a:t>
            </a:r>
            <a:r>
              <a:rPr baseline="30000" lang="en"/>
              <a:t>-1</a:t>
            </a:r>
            <a:r>
              <a:rPr lang="en"/>
              <a:t> is the highest level of O2 consumption)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Somehow a=-f; numbers way higher than they should be 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995" y="1540887"/>
            <a:ext cx="3928199" cy="308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2353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Steady-State Succeeded in Modeling General Relationships but Failed in Modeling Limiting Factors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505662"/>
            <a:ext cx="4350900" cy="285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Model meets expectations for relationships between ammonia concentration and other variables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Fails in that residual ammonia stays negative and gets only slightly less negative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Does not show switch in limiting factors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275" y="1505662"/>
            <a:ext cx="4176599" cy="315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1274" y="1502099"/>
            <a:ext cx="4176599" cy="316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 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847675"/>
            <a:ext cx="8520600" cy="386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Fermentation and aerobic respiration control conversion of glucose into yeast biomass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Fermentation and aerobic respiration  simplified to the production and consumption of key metabolic by-products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Model shows success for population and glucose concentration, needs improvement in all other variables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Moving forward improvement can be made on assumptions for fermentation and aerobic respiration equations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D9D9D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2106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Moving Forward, Model Could be Improved Through Making it More Complicated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307475"/>
            <a:ext cx="8520600" cy="353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Issue lies in how a and f are being modeled; overly simplistic corresponds to poor modeling of a and f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Look into other papers where oxygen consumption is modeled and where ethanol production is modeled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Is there a better relationship than (a+f) by which to adjust conversion of glucose to biomass?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1983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While Overall Modeling Poor, Hypothesized Relationships Between State Variables Shown in Steady-State 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5718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Despite output range being unexpected, model does show aerobic respiration and fermentation impacting conversion of glucose into biomass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Indicates with some tweaks to parameters and relationship between a and f, model could easily be improved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Next task would be to find models of aerobic respiration on biomass conversion, and fermentation on biomass conversion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 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847675"/>
            <a:ext cx="8520600" cy="386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Fermentation and aerobic respiration control conversion of glucose into yeast biomass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Fermentation and aerobic respiration  simplified to the production and consumption of key metabolic by-products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Model shows success for population and glucose concentration, needs improvement in all other variables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Moving forward improvement can be made on assumptions for fermentation and aerobic respiration equations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Acknowledgments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Thank you to Dr. Fitzpatrick and Dr. Dahlquist for their guidance and help on this project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Thank you BIOL-398-05/S17 Classmates for listening and collaborating when issues arose with MatLab errors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75" y="3068737"/>
            <a:ext cx="291465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References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139025" y="1152475"/>
            <a:ext cx="9005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Albertin, W., Marullo, P., Aigle, M., Dillmann, C., de Vienne, D., Bely, M., &amp;  Sicard, D. (2011). </a:t>
            </a:r>
          </a:p>
          <a:p>
            <a:pPr indent="0" lvl="0" marL="457200" rtl="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Population Size Drives Industrial Saccharomyces cerevisiae Alcoholic Fermentation and Is under Genetic Control .Applied and Environmental Microbiology, 77(8), 2772–2784. http://doi.org/10.1128/AEM.02547-10</a:t>
            </a:r>
          </a:p>
          <a:p>
            <a:pPr indent="0" lvl="0" marL="0" rtl="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Dahlquist, Kam D. (2017) </a:t>
            </a:r>
          </a:p>
          <a:p>
            <a:pPr indent="0" lvl="0" marL="457200" rtl="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BIOL398-05/S17:Week 5. Retrieved from http://www.openwetware.org/wiki/BIOL398-05/S17:Week_5 on 1 March 2017</a:t>
            </a:r>
          </a:p>
          <a:p>
            <a:pPr indent="0" lvl="0" marL="0" rtl="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Brauer, M. J., Saldanha, A. J., Dolinski, K., &amp; Botstein, D. (2005). </a:t>
            </a:r>
          </a:p>
          <a:p>
            <a:pPr indent="0" lvl="0" marL="457200" rtl="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Homeostatic adjustment and metabolic remodeling in glucose-limited yeast cultures. Molecular biology of the cell, 16(5), 2503-2517. doi: 10.1091/mbc.E04-11-0968</a:t>
            </a:r>
          </a:p>
          <a:p>
            <a:pPr lvl="0" rtl="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ter Schure, E. G., Sillje, H. H., Verkleij, A. J., Boonstra, J., &amp; Verrips, C. T. (1995). </a:t>
            </a:r>
          </a:p>
          <a:p>
            <a:pPr indent="-69850" lvl="0" marL="457200" rtl="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The concentration of ammonia regulates nitrogen metabolism in Saccharomyces cerevisiae. Journal of bacteriology, 177(22), 6672-6675.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 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847675"/>
            <a:ext cx="8520600" cy="386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Fermentation and aerobic respiration control conversion of glucose into yeast biomass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Fermentation and aerobic respiration  simplified to the production and consumption of key metabolic by-products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Model shows success for population and glucose concentration, needs improvement in all other variables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Moving forward improvement can be made on assumptions for fermentation and aerobic respiration equations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D9D9D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As Glucose Concentration Becomes Limiting, Yeast Switch from Fermentation to Aerobic Respiration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321825"/>
            <a:ext cx="4831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Albertin et al. (2011) shows positive relationship in population size and fermentative ability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Brauer et al. (2005) shows glucose concentration as driver in determining metabolic function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Indicate population and glucose concentration important in factors in metabolic systems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843" y="1321827"/>
            <a:ext cx="3819006" cy="30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5529600" y="4454025"/>
            <a:ext cx="25098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Courtesy of </a:t>
            </a:r>
            <a:r>
              <a:rPr lang="en" sz="1200"/>
              <a:t>Brauer et al. (2005)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238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ter Schure et al. (1995) Seems to Confirm that Change in Metabolic Function Depends on Glucose 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25" y="1422329"/>
            <a:ext cx="7952151" cy="303932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510125" y="4721475"/>
            <a:ext cx="3737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127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10000"/>
              <a:buFont typeface="Arial"/>
              <a:buNone/>
            </a:pPr>
            <a:r>
              <a:rPr lang="en" sz="950">
                <a:highlight>
                  <a:srgbClr val="FFFFFF"/>
                </a:highlight>
              </a:rPr>
              <a:t>Courtesy of t</a:t>
            </a:r>
            <a:r>
              <a:rPr lang="en" sz="950">
                <a:solidFill>
                  <a:srgbClr val="000000"/>
                </a:solidFill>
                <a:highlight>
                  <a:srgbClr val="FFFFFF"/>
                </a:highlight>
              </a:rPr>
              <a:t>er Schure </a:t>
            </a:r>
            <a:r>
              <a:rPr i="1" lang="en" sz="950">
                <a:solidFill>
                  <a:srgbClr val="000000"/>
                </a:solidFill>
                <a:highlight>
                  <a:srgbClr val="FFFFFF"/>
                </a:highlight>
              </a:rPr>
              <a:t>et al.</a:t>
            </a:r>
            <a:r>
              <a:rPr lang="en" sz="950">
                <a:solidFill>
                  <a:srgbClr val="000000"/>
                </a:solidFill>
                <a:highlight>
                  <a:srgbClr val="FFFFFF"/>
                </a:highlight>
              </a:rPr>
              <a:t> (1995) </a:t>
            </a:r>
            <a:r>
              <a:rPr i="1" lang="en" sz="950">
                <a:solidFill>
                  <a:srgbClr val="000000"/>
                </a:solidFill>
                <a:highlight>
                  <a:srgbClr val="FFFFFF"/>
                </a:highlight>
              </a:rPr>
              <a:t>J. Bacteriology </a:t>
            </a:r>
            <a:r>
              <a:rPr lang="en" sz="950">
                <a:solidFill>
                  <a:srgbClr val="000000"/>
                </a:solidFill>
                <a:highlight>
                  <a:srgbClr val="FFFFFF"/>
                </a:highlight>
              </a:rPr>
              <a:t>177(22)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-76200" y="96550"/>
            <a:ext cx="9144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Adding State Variables to take Aerobic Respiration and Fermentation into Account will Improve Week 5 Model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235500" y="12200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Results from Week 5 showed improvement could be made in considering metabolism and glucose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Hypothesized fermentation and aerobic respiration were impacting conversion of glucose into yeast biomass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Need to find system of equations that connects these processes to ammonia consumption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 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847675"/>
            <a:ext cx="8520600" cy="386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Fermentation and aerobic respiration control conversion of glucose into yeast biomass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Fermentation and aerobic respiration  simplified to the production and consumption of key metabolic by-products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Model shows success for population and glucose concentration, needs improvement in all other variables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Moving forward improvement can be made on assumptions for fermentation and aerobic respiration equations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D9D9D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421025"/>
            <a:ext cx="456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Looking at population, ammonia, glucose and aerobic respiration and fermentation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Fermentation rewritten as </a:t>
            </a:r>
            <a:r>
              <a:rPr lang="en" sz="2000">
                <a:solidFill>
                  <a:srgbClr val="0000FF"/>
                </a:solidFill>
              </a:rPr>
              <a:t>ethanol production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Aerobic respiration becomes </a:t>
            </a:r>
            <a:r>
              <a:rPr lang="en" sz="2000">
                <a:solidFill>
                  <a:srgbClr val="0000FF"/>
                </a:solidFill>
              </a:rPr>
              <a:t>O2 consumption</a:t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311700" y="1140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Fermentation and Aerobic Respiration Terms Simplified to Keep Variable Count Minimal</a:t>
            </a:r>
          </a:p>
        </p:txBody>
      </p:sp>
      <p:pic>
        <p:nvPicPr>
          <p:cNvPr descr="yeast.pn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399" y="1868850"/>
            <a:ext cx="3725226" cy="22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82725" y="-10750"/>
            <a:ext cx="89769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System of Differential Equations Models Ethanol Production like Population and O2 Consumption as Nutrient Consumption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877825" y="1662675"/>
            <a:ext cx="4640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State Variables: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y= Yeast biomass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</a:t>
            </a:r>
            <a:r>
              <a:rPr lang="en"/>
              <a:t>1= Residual Ammonia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c2= Residual Glucose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a= Glucose Consumption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f= Ethanol Production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725" y="1619049"/>
            <a:ext cx="3010344" cy="332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idx="1" type="body"/>
          </p:nvPr>
        </p:nvSpPr>
        <p:spPr>
          <a:xfrm>
            <a:off x="4877825" y="1575425"/>
            <a:ext cx="4640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Parameters</a:t>
            </a:r>
            <a:r>
              <a:rPr lang="en"/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q=dilution rate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u1=Ammonia concentration 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V1=Volume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K=metabolic constant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u2=Concentration of glucose in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b= Amount of oxygen at start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Outline 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847675"/>
            <a:ext cx="8520600" cy="386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Fermentation and aerobic respiration control conversion of glucose into yeast biomass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Fermentation and aerobic respiration  simplified to the production and consumption of key metabolic by-products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Model shows success for population and glucose concentration, needs improvement in all other variables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</a:rPr>
              <a:t>Moving forward improvement can be made on assumptions for fermentation and aerobic respiration equations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D9D9D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