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17BCD-9DF2-0E4E-8F80-E7EB4C60879B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8A7BF-3E7F-FD4D-9269-BD1A3F84EE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F5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295400"/>
            <a:ext cx="3568530" cy="4469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685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 1F58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F5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600200"/>
            <a:ext cx="3936822" cy="37434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685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Structure 2F58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Loyola Marymount University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 Cardenas</dc:creator>
  <cp:lastModifiedBy>Alex Cardenas</cp:lastModifiedBy>
  <cp:revision>1</cp:revision>
  <dcterms:created xsi:type="dcterms:W3CDTF">2011-11-03T05:19:41Z</dcterms:created>
  <dcterms:modified xsi:type="dcterms:W3CDTF">2011-11-03T05:23:15Z</dcterms:modified>
</cp:coreProperties>
</file>